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"/>
  </p:notesMasterIdLst>
  <p:sldIdLst>
    <p:sldId id="256" r:id="rId2"/>
  </p:sldIdLst>
  <p:sldSz cx="7559675" cy="10439400"/>
  <p:notesSz cx="6888163" cy="10020300"/>
  <p:embeddedFontLst>
    <p:embeddedFont>
      <p:font typeface="Arial Black" panose="020B0A04020102090204" pitchFamily="34" charset="0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After Night Rob" pitchFamily="2" charset="0"/>
      <p:regular r:id="rId12"/>
    </p:embeddedFont>
  </p:embeddedFontLst>
  <p:defaultTextStyle>
    <a:defPPr>
      <a:defRPr lang="es-P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97" userDrawn="1">
          <p15:clr>
            <a:srgbClr val="A4A3A4"/>
          </p15:clr>
        </p15:guide>
        <p15:guide id="2" pos="2245" userDrawn="1">
          <p15:clr>
            <a:srgbClr val="A4A3A4"/>
          </p15:clr>
        </p15:guide>
        <p15:guide id="3" pos="4399" userDrawn="1">
          <p15:clr>
            <a:srgbClr val="A4A3A4"/>
          </p15:clr>
        </p15:guide>
        <p15:guide id="4" orient="horz" pos="55" userDrawn="1">
          <p15:clr>
            <a:srgbClr val="A4A3A4"/>
          </p15:clr>
        </p15:guide>
        <p15:guide id="5" pos="68" userDrawn="1">
          <p15:clr>
            <a:srgbClr val="A4A3A4"/>
          </p15:clr>
        </p15:guide>
        <p15:guide id="6" orient="horz" pos="4354" userDrawn="1">
          <p15:clr>
            <a:srgbClr val="A4A3A4"/>
          </p15:clr>
        </p15:guide>
        <p15:guide id="7" orient="horz" pos="1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FC2"/>
    <a:srgbClr val="AE8C1E"/>
    <a:srgbClr val="B941B9"/>
    <a:srgbClr val="DB7CDE"/>
    <a:srgbClr val="98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1932" y="48"/>
      </p:cViewPr>
      <p:guideLst>
        <p:guide orient="horz" pos="5397"/>
        <p:guide pos="2245"/>
        <p:guide pos="4399"/>
        <p:guide orient="horz" pos="55"/>
        <p:guide pos="68"/>
        <p:guide orient="horz" pos="4354"/>
        <p:guide orient="horz" pos="17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47A11-DE27-497C-8BFD-ADDE1DA2A570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52538"/>
            <a:ext cx="24495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8763-60ED-4415-A0E4-1221E45EEA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40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Muestra</a:t>
            </a:r>
            <a:r>
              <a:rPr lang="es-ES" baseline="0" dirty="0" smtClean="0"/>
              <a:t> GRATIS de </a:t>
            </a:r>
            <a:r>
              <a:rPr lang="es-ES" b="1" baseline="0" dirty="0" smtClean="0"/>
              <a:t>www.robnei.blog – </a:t>
            </a:r>
            <a:r>
              <a:rPr lang="es-ES" b="0" baseline="0" dirty="0" smtClean="0"/>
              <a:t>Puedes descargar mas modelos en nuestra </a:t>
            </a:r>
            <a:r>
              <a:rPr lang="es-ES" b="1" baseline="0" dirty="0" smtClean="0"/>
              <a:t>membresía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8763-60ED-4415-A0E4-1221E45EEA3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54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8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27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36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07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464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509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2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882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604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39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85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3432-D2E2-4E7F-894B-A249C0F8EC69}" type="datetimeFigureOut">
              <a:rPr lang="es-PE" smtClean="0"/>
              <a:t>19/12/2024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853" y="2212891"/>
            <a:ext cx="2790699" cy="5469919"/>
          </a:xfrm>
          <a:prstGeom prst="rect">
            <a:avLst/>
          </a:prstGeom>
        </p:spPr>
      </p:pic>
      <p:sp>
        <p:nvSpPr>
          <p:cNvPr id="8" name="Robnei.com"/>
          <p:cNvSpPr txBox="1"/>
          <p:nvPr userDrawn="1"/>
        </p:nvSpPr>
        <p:spPr>
          <a:xfrm>
            <a:off x="-3043594" y="2750813"/>
            <a:ext cx="2732440" cy="186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celular es necesario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3101076" y="2340783"/>
            <a:ext cx="2790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141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777355" y="2351771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>
            <a:spLocks/>
          </p:cNvSpPr>
          <p:nvPr userDrawn="1"/>
        </p:nvSpPr>
        <p:spPr bwMode="auto">
          <a:xfrm>
            <a:off x="-2790746" y="723909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>
            <a:defPPr>
              <a:defRPr lang="es-PE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257"/>
          </a:p>
        </p:txBody>
      </p:sp>
      <p:pic>
        <p:nvPicPr>
          <p:cNvPr id="12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80" y="368260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355" y="5977857"/>
            <a:ext cx="2007630" cy="11639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441" y="7317050"/>
            <a:ext cx="1837027" cy="1473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894" y="4651471"/>
            <a:ext cx="1403463" cy="12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bnei.CoM"/>
          <p:cNvSpPr/>
          <p:nvPr/>
        </p:nvSpPr>
        <p:spPr>
          <a:xfrm>
            <a:off x="3563938" y="87314"/>
            <a:ext cx="3455988" cy="6824662"/>
          </a:xfrm>
          <a:prstGeom prst="rect">
            <a:avLst/>
          </a:prstGeom>
          <a:blipFill>
            <a:blip r:embed="rId3"/>
            <a:srcRect/>
            <a:stretch>
              <a:fillRect l="-210423" t="-3991" r="-9108" b="-7905"/>
            </a:stretch>
          </a:blipFill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obnei.CoM"/>
          <p:cNvSpPr/>
          <p:nvPr/>
        </p:nvSpPr>
        <p:spPr>
          <a:xfrm>
            <a:off x="107950" y="77274"/>
            <a:ext cx="3455988" cy="6834701"/>
          </a:xfrm>
          <a:prstGeom prst="rect">
            <a:avLst/>
          </a:prstGeom>
          <a:blipFill dpi="0" rotWithShape="1">
            <a:blip r:embed="rId3"/>
            <a:srcRect/>
            <a:stretch>
              <a:fillRect l="-110980" t="-4269" r="-109106" b="-8177"/>
            </a:stretch>
          </a:blipFill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obnei.CoM"/>
          <p:cNvSpPr/>
          <p:nvPr/>
        </p:nvSpPr>
        <p:spPr>
          <a:xfrm flipV="1">
            <a:off x="107950" y="87313"/>
            <a:ext cx="3455988" cy="70516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obnei.CoM"/>
          <p:cNvSpPr/>
          <p:nvPr/>
        </p:nvSpPr>
        <p:spPr>
          <a:xfrm flipV="1">
            <a:off x="3563938" y="87313"/>
            <a:ext cx="3455988" cy="70516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obnei.CoM"/>
          <p:cNvSpPr/>
          <p:nvPr/>
        </p:nvSpPr>
        <p:spPr>
          <a:xfrm>
            <a:off x="3563938" y="792480"/>
            <a:ext cx="3455988" cy="205073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obnei.CoM"/>
          <p:cNvSpPr/>
          <p:nvPr/>
        </p:nvSpPr>
        <p:spPr>
          <a:xfrm>
            <a:off x="107950" y="6911975"/>
            <a:ext cx="3455988" cy="165576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obnei.CoM"/>
          <p:cNvSpPr/>
          <p:nvPr/>
        </p:nvSpPr>
        <p:spPr>
          <a:xfrm>
            <a:off x="3563938" y="6911975"/>
            <a:ext cx="3455988" cy="34353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obnei.CoM"/>
          <p:cNvSpPr/>
          <p:nvPr/>
        </p:nvSpPr>
        <p:spPr>
          <a:xfrm>
            <a:off x="7019926" y="2843213"/>
            <a:ext cx="468000" cy="4068761"/>
          </a:xfrm>
          <a:custGeom>
            <a:avLst/>
            <a:gdLst>
              <a:gd name="connsiteX0" fmla="*/ 0 w 468000"/>
              <a:gd name="connsiteY0" fmla="*/ 0 h 4068761"/>
              <a:gd name="connsiteX1" fmla="*/ 468000 w 468000"/>
              <a:gd name="connsiteY1" fmla="*/ 0 h 4068761"/>
              <a:gd name="connsiteX2" fmla="*/ 468000 w 468000"/>
              <a:gd name="connsiteY2" fmla="*/ 4068761 h 4068761"/>
              <a:gd name="connsiteX3" fmla="*/ 0 w 468000"/>
              <a:gd name="connsiteY3" fmla="*/ 4068761 h 4068761"/>
              <a:gd name="connsiteX4" fmla="*/ 0 w 468000"/>
              <a:gd name="connsiteY4" fmla="*/ 0 h 4068761"/>
              <a:gd name="connsiteX0" fmla="*/ 0 w 468000"/>
              <a:gd name="connsiteY0" fmla="*/ 0 h 4068761"/>
              <a:gd name="connsiteX1" fmla="*/ 468000 w 468000"/>
              <a:gd name="connsiteY1" fmla="*/ 0 h 4068761"/>
              <a:gd name="connsiteX2" fmla="*/ 468000 w 468000"/>
              <a:gd name="connsiteY2" fmla="*/ 3851784 h 4068761"/>
              <a:gd name="connsiteX3" fmla="*/ 0 w 468000"/>
              <a:gd name="connsiteY3" fmla="*/ 4068761 h 4068761"/>
              <a:gd name="connsiteX4" fmla="*/ 0 w 468000"/>
              <a:gd name="connsiteY4" fmla="*/ 0 h 406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0" h="4068761">
                <a:moveTo>
                  <a:pt x="0" y="0"/>
                </a:moveTo>
                <a:lnTo>
                  <a:pt x="468000" y="0"/>
                </a:lnTo>
                <a:lnTo>
                  <a:pt x="468000" y="3851784"/>
                </a:lnTo>
                <a:lnTo>
                  <a:pt x="0" y="40687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obnei.CoM"/>
          <p:cNvSpPr/>
          <p:nvPr/>
        </p:nvSpPr>
        <p:spPr>
          <a:xfrm>
            <a:off x="7019926" y="790575"/>
            <a:ext cx="468000" cy="2052639"/>
          </a:xfrm>
          <a:custGeom>
            <a:avLst/>
            <a:gdLst>
              <a:gd name="connsiteX0" fmla="*/ 0 w 468000"/>
              <a:gd name="connsiteY0" fmla="*/ 0 h 2052639"/>
              <a:gd name="connsiteX1" fmla="*/ 468000 w 468000"/>
              <a:gd name="connsiteY1" fmla="*/ 0 h 2052639"/>
              <a:gd name="connsiteX2" fmla="*/ 468000 w 468000"/>
              <a:gd name="connsiteY2" fmla="*/ 2052639 h 2052639"/>
              <a:gd name="connsiteX3" fmla="*/ 0 w 468000"/>
              <a:gd name="connsiteY3" fmla="*/ 2052639 h 2052639"/>
              <a:gd name="connsiteX4" fmla="*/ 0 w 468000"/>
              <a:gd name="connsiteY4" fmla="*/ 0 h 2052639"/>
              <a:gd name="connsiteX0" fmla="*/ 0 w 468000"/>
              <a:gd name="connsiteY0" fmla="*/ 0 h 2052639"/>
              <a:gd name="connsiteX1" fmla="*/ 468000 w 468000"/>
              <a:gd name="connsiteY1" fmla="*/ 232474 h 2052639"/>
              <a:gd name="connsiteX2" fmla="*/ 468000 w 468000"/>
              <a:gd name="connsiteY2" fmla="*/ 2052639 h 2052639"/>
              <a:gd name="connsiteX3" fmla="*/ 0 w 468000"/>
              <a:gd name="connsiteY3" fmla="*/ 2052639 h 2052639"/>
              <a:gd name="connsiteX4" fmla="*/ 0 w 468000"/>
              <a:gd name="connsiteY4" fmla="*/ 0 h 205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0" h="2052639">
                <a:moveTo>
                  <a:pt x="0" y="0"/>
                </a:moveTo>
                <a:lnTo>
                  <a:pt x="468000" y="232474"/>
                </a:lnTo>
                <a:lnTo>
                  <a:pt x="468000" y="2052639"/>
                </a:lnTo>
                <a:lnTo>
                  <a:pt x="0" y="20526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Linea 2 Robnei.CoM"/>
          <p:cNvSpPr/>
          <p:nvPr/>
        </p:nvSpPr>
        <p:spPr>
          <a:xfrm>
            <a:off x="3562350" y="790575"/>
            <a:ext cx="3448050" cy="2057400"/>
          </a:xfrm>
          <a:custGeom>
            <a:avLst/>
            <a:gdLst>
              <a:gd name="connsiteX0" fmla="*/ 0 w 3429000"/>
              <a:gd name="connsiteY0" fmla="*/ 2000250 h 2028825"/>
              <a:gd name="connsiteX1" fmla="*/ 1704975 w 3429000"/>
              <a:gd name="connsiteY1" fmla="*/ 0 h 2028825"/>
              <a:gd name="connsiteX2" fmla="*/ 3429000 w 3429000"/>
              <a:gd name="connsiteY2" fmla="*/ 2028825 h 2028825"/>
              <a:gd name="connsiteX0" fmla="*/ 0 w 3429000"/>
              <a:gd name="connsiteY0" fmla="*/ 2028825 h 2028825"/>
              <a:gd name="connsiteX1" fmla="*/ 1704975 w 3429000"/>
              <a:gd name="connsiteY1" fmla="*/ 0 h 2028825"/>
              <a:gd name="connsiteX2" fmla="*/ 3429000 w 3429000"/>
              <a:gd name="connsiteY2" fmla="*/ 2028825 h 2028825"/>
              <a:gd name="connsiteX0" fmla="*/ 0 w 3448050"/>
              <a:gd name="connsiteY0" fmla="*/ 2028825 h 2028825"/>
              <a:gd name="connsiteX1" fmla="*/ 1704975 w 3448050"/>
              <a:gd name="connsiteY1" fmla="*/ 0 h 2028825"/>
              <a:gd name="connsiteX2" fmla="*/ 3448050 w 3448050"/>
              <a:gd name="connsiteY2" fmla="*/ 2019300 h 2028825"/>
              <a:gd name="connsiteX0" fmla="*/ 0 w 3448050"/>
              <a:gd name="connsiteY0" fmla="*/ 2057400 h 2057400"/>
              <a:gd name="connsiteX1" fmla="*/ 1700213 w 3448050"/>
              <a:gd name="connsiteY1" fmla="*/ 0 h 2057400"/>
              <a:gd name="connsiteX2" fmla="*/ 3448050 w 3448050"/>
              <a:gd name="connsiteY2" fmla="*/ 2047875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8050" h="2057400">
                <a:moveTo>
                  <a:pt x="0" y="2057400"/>
                </a:moveTo>
                <a:lnTo>
                  <a:pt x="1700213" y="0"/>
                </a:lnTo>
                <a:lnTo>
                  <a:pt x="3448050" y="2047875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9" name="Linea Robnei.CoM"/>
          <p:cNvCxnSpPr/>
          <p:nvPr/>
        </p:nvCxnSpPr>
        <p:spPr>
          <a:xfrm>
            <a:off x="107950" y="2843213"/>
            <a:ext cx="345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a Robnei.CoM"/>
          <p:cNvCxnSpPr/>
          <p:nvPr/>
        </p:nvCxnSpPr>
        <p:spPr>
          <a:xfrm>
            <a:off x="3565526" y="2843213"/>
            <a:ext cx="3454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bnei.CoM"/>
          <p:cNvSpPr txBox="1"/>
          <p:nvPr/>
        </p:nvSpPr>
        <p:spPr>
          <a:xfrm>
            <a:off x="789143" y="8957948"/>
            <a:ext cx="2242922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IMPRIMIR</a:t>
            </a:r>
          </a:p>
          <a:p>
            <a:pPr algn="ctr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HOJAS A4</a:t>
            </a:r>
          </a:p>
          <a:p>
            <a:pPr algn="ctr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luego unirlo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bnei.CoM"/>
          <p:cNvSpPr txBox="1"/>
          <p:nvPr/>
        </p:nvSpPr>
        <p:spPr>
          <a:xfrm>
            <a:off x="407577" y="935257"/>
            <a:ext cx="28535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3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fter Night Rob" pitchFamily="2" charset="0"/>
              </a:rPr>
              <a:t>Feliz Navidad</a:t>
            </a:r>
            <a:endParaRPr lang="es-PE" sz="36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After Night Rob" pitchFamily="2" charset="0"/>
            </a:endParaRPr>
          </a:p>
        </p:txBody>
      </p:sp>
      <p:sp>
        <p:nvSpPr>
          <p:cNvPr id="31" name="Robnei.CoM"/>
          <p:cNvSpPr txBox="1"/>
          <p:nvPr/>
        </p:nvSpPr>
        <p:spPr>
          <a:xfrm>
            <a:off x="3838445" y="6049273"/>
            <a:ext cx="28535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3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fter Night Rob" pitchFamily="2" charset="0"/>
              </a:rPr>
              <a:t>Feliz Navidad</a:t>
            </a:r>
            <a:endParaRPr lang="es-PE" sz="36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After Night Rob" pitchFamily="2" charset="0"/>
            </a:endParaRPr>
          </a:p>
        </p:txBody>
      </p:sp>
      <p:pic>
        <p:nvPicPr>
          <p:cNvPr id="2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6" y="2730254"/>
            <a:ext cx="3588128" cy="3319019"/>
          </a:xfrm>
          <a:prstGeom prst="rect">
            <a:avLst/>
          </a:prstGeom>
        </p:spPr>
      </p:pic>
      <p:pic>
        <p:nvPicPr>
          <p:cNvPr id="3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82" y="3460878"/>
            <a:ext cx="1957188" cy="3052606"/>
          </a:xfrm>
          <a:prstGeom prst="rect">
            <a:avLst/>
          </a:prstGeom>
        </p:spPr>
      </p:pic>
      <p:pic>
        <p:nvPicPr>
          <p:cNvPr id="34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015">
            <a:off x="383730" y="2045429"/>
            <a:ext cx="2105406" cy="1459873"/>
          </a:xfrm>
          <a:prstGeom prst="rect">
            <a:avLst/>
          </a:prstGeom>
        </p:spPr>
      </p:pic>
      <p:pic>
        <p:nvPicPr>
          <p:cNvPr id="35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5" y="3460731"/>
            <a:ext cx="2094629" cy="3140961"/>
          </a:xfrm>
          <a:prstGeom prst="rect">
            <a:avLst/>
          </a:prstGeom>
        </p:spPr>
      </p:pic>
      <p:pic>
        <p:nvPicPr>
          <p:cNvPr id="36" name="Robnei.CoM" descr="https://www.megaidea.net/wp-content/uploads/2021/08/navidad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92" y="1523276"/>
            <a:ext cx="1269057" cy="10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Robnei.CoM" descr="https://www.megaidea.net/wp-content/uploads/2021/08/navidad1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3" y="1645958"/>
            <a:ext cx="1084295" cy="10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bnei.CoM"/>
          <p:cNvSpPr txBox="1"/>
          <p:nvPr/>
        </p:nvSpPr>
        <p:spPr>
          <a:xfrm>
            <a:off x="408732" y="6580479"/>
            <a:ext cx="285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3D8FC2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90204" pitchFamily="34" charset="0"/>
              </a:rPr>
              <a:t>www.robnei.blog</a:t>
            </a:r>
            <a:endParaRPr lang="es-PE" sz="1200" dirty="0">
              <a:solidFill>
                <a:srgbClr val="3D8FC2"/>
              </a:solidFill>
              <a:effectLst>
                <a:glow rad="127000">
                  <a:schemeClr val="bg1"/>
                </a:glow>
              </a:effectLst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25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 Black</vt:lpstr>
      <vt:lpstr>Calibri</vt:lpstr>
      <vt:lpstr>Arial</vt:lpstr>
      <vt:lpstr>Calibri Light</vt:lpstr>
      <vt:lpstr>After Night Rob</vt:lpstr>
      <vt:lpstr>Tema de Office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www,robnei.blog</dc:title>
  <dc:subject>www,robnei.blog</dc:subject>
  <dc:creator>Robnei.Blog</dc:creator>
  <cp:keywords>Navidad</cp:keywords>
  <dc:description>www,robnei.blog</dc:description>
  <cp:lastModifiedBy>ROB</cp:lastModifiedBy>
  <cp:revision>69</cp:revision>
  <cp:lastPrinted>2020-04-17T21:38:35Z</cp:lastPrinted>
  <dcterms:created xsi:type="dcterms:W3CDTF">2019-02-10T16:27:42Z</dcterms:created>
  <dcterms:modified xsi:type="dcterms:W3CDTF">2024-12-19T15:10:25Z</dcterms:modified>
  <cp:category>www,robnei.blog</cp:category>
</cp:coreProperties>
</file>