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6" r:id="rId2"/>
    <p:sldId id="257" r:id="rId3"/>
    <p:sldId id="258" r:id="rId4"/>
  </p:sldIdLst>
  <p:sldSz cx="7561263" cy="10440988"/>
  <p:notesSz cx="6858000" cy="9144000"/>
  <p:embeddedFontLst>
    <p:embeddedFont>
      <p:font typeface="Nickainley-bonifiesta.com" panose="00000500000000000000" pitchFamily="50" charset="0"/>
      <p:regular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</p:embeddedFontLst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3" userDrawn="1">
          <p15:clr>
            <a:srgbClr val="A4A3A4"/>
          </p15:clr>
        </p15:guide>
        <p15:guide id="2" pos="114" userDrawn="1">
          <p15:clr>
            <a:srgbClr val="A4A3A4"/>
          </p15:clr>
        </p15:guide>
        <p15:guide id="3" pos="4604" userDrawn="1">
          <p15:clr>
            <a:srgbClr val="A4A3A4"/>
          </p15:clr>
        </p15:guide>
        <p15:guide id="4" orient="horz" pos="4604" userDrawn="1">
          <p15:clr>
            <a:srgbClr val="A4A3A4"/>
          </p15:clr>
        </p15:guide>
        <p15:guide id="5" orient="horz" pos="1610" userDrawn="1">
          <p15:clr>
            <a:srgbClr val="A4A3A4"/>
          </p15:clr>
        </p15:guide>
        <p15:guide id="6" orient="horz" pos="3107" userDrawn="1">
          <p15:clr>
            <a:srgbClr val="A4A3A4"/>
          </p15:clr>
        </p15:guide>
        <p15:guide id="7" pos="1610" userDrawn="1">
          <p15:clr>
            <a:srgbClr val="A4A3A4"/>
          </p15:clr>
        </p15:guide>
        <p15:guide id="8" pos="310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2236"/>
    <a:srgbClr val="6A7479"/>
    <a:srgbClr val="7ECBE0"/>
    <a:srgbClr val="D9D9D9"/>
    <a:srgbClr val="3D94AB"/>
    <a:srgbClr val="FF66CC"/>
    <a:srgbClr val="FF66FF"/>
    <a:srgbClr val="9E48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5501" autoAdjust="0"/>
  </p:normalViewPr>
  <p:slideViewPr>
    <p:cSldViewPr>
      <p:cViewPr varScale="1">
        <p:scale>
          <a:sx n="74" d="100"/>
          <a:sy n="74" d="100"/>
        </p:scale>
        <p:origin x="3036" y="66"/>
      </p:cViewPr>
      <p:guideLst>
        <p:guide orient="horz" pos="113"/>
        <p:guide pos="114"/>
        <p:guide pos="4604"/>
        <p:guide orient="horz" pos="4604"/>
        <p:guide orient="horz" pos="1610"/>
        <p:guide orient="horz" pos="3107"/>
        <p:guide pos="1610"/>
        <p:guide pos="31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howGuides="1">
      <p:cViewPr varScale="1">
        <p:scale>
          <a:sx n="70" d="100"/>
          <a:sy n="70" d="100"/>
        </p:scale>
        <p:origin x="3240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font" Target="fonts/font5.fntdata"/><Relationship Id="rId5" Type="http://schemas.openxmlformats.org/officeDocument/2006/relationships/notesMaster" Target="notesMasters/notesMaster1.xml"/><Relationship Id="rId15" Type="http://schemas.openxmlformats.org/officeDocument/2006/relationships/tableStyles" Target="tableStyle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58788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r">
              <a:defRPr sz="1200"/>
            </a:lvl1pPr>
          </a:lstStyle>
          <a:p>
            <a:fld id="{254B64BC-9B8A-44D4-97A2-E3194807D5E4}" type="datetimeFigureOut">
              <a:rPr lang="es-PE" smtClean="0"/>
              <a:t>18/12/2024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1" y="8685214"/>
            <a:ext cx="2971800" cy="458787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4"/>
            <a:ext cx="2971800" cy="458787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r">
              <a:defRPr sz="1200"/>
            </a:lvl1pPr>
          </a:lstStyle>
          <a:p>
            <a:fld id="{CEE7D1A5-E604-4D9F-ADC5-0E7269CBF5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553622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58788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r">
              <a:defRPr sz="1200"/>
            </a:lvl1pPr>
          </a:lstStyle>
          <a:p>
            <a:fld id="{D28F0824-3142-4E55-875D-702ACC4D02CB}" type="datetimeFigureOut">
              <a:rPr lang="es-PE" smtClean="0"/>
              <a:t>18/12/2024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1143000"/>
            <a:ext cx="22352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8" tIns="45714" rIns="91428" bIns="45714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28" tIns="45714" rIns="91428" bIns="45714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1" y="8685214"/>
            <a:ext cx="2971800" cy="458787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4"/>
            <a:ext cx="2971800" cy="458787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r">
              <a:defRPr sz="1200"/>
            </a:lvl1pPr>
          </a:lstStyle>
          <a:p>
            <a:fld id="{B45BDCD8-067B-4A52-A20D-0B473495C4F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76011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BDCD8-067B-4A52-A20D-0B473495C4FD}" type="slidenum">
              <a:rPr lang="es-PE" smtClean="0"/>
              <a:t>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64550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67095" y="3243474"/>
            <a:ext cx="6427074" cy="223804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134190" y="5916560"/>
            <a:ext cx="5292884" cy="266825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CC7EE-8A75-4068-975D-B3BFEC64F323}" type="datetimeFigureOut">
              <a:rPr lang="es-PE" smtClean="0"/>
              <a:t>18/12/2024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518F4-D908-4D51-BC57-DACC8951996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92140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CC7EE-8A75-4068-975D-B3BFEC64F323}" type="datetimeFigureOut">
              <a:rPr lang="es-PE" smtClean="0"/>
              <a:t>18/12/2024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518F4-D908-4D51-BC57-DACC8951996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33878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4534133" y="635644"/>
            <a:ext cx="1405923" cy="13563617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12427" y="635644"/>
            <a:ext cx="4095684" cy="1356361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CC7EE-8A75-4068-975D-B3BFEC64F323}" type="datetimeFigureOut">
              <a:rPr lang="es-PE" smtClean="0"/>
              <a:t>18/12/2024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518F4-D908-4D51-BC57-DACC8951996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26401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CC7EE-8A75-4068-975D-B3BFEC64F323}" type="datetimeFigureOut">
              <a:rPr lang="es-PE" smtClean="0"/>
              <a:t>18/12/2024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518F4-D908-4D51-BC57-DACC8951996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06441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97287" y="6709302"/>
            <a:ext cx="6427074" cy="207369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97287" y="4425337"/>
            <a:ext cx="6427074" cy="228396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CC7EE-8A75-4068-975D-B3BFEC64F323}" type="datetimeFigureOut">
              <a:rPr lang="es-PE" smtClean="0"/>
              <a:t>18/12/2024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518F4-D908-4D51-BC57-DACC8951996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80560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12428" y="3709935"/>
            <a:ext cx="2750147" cy="1048932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188595" y="3709935"/>
            <a:ext cx="2751460" cy="1048932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CC7EE-8A75-4068-975D-B3BFEC64F323}" type="datetimeFigureOut">
              <a:rPr lang="es-PE" smtClean="0"/>
              <a:t>18/12/2024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518F4-D908-4D51-BC57-DACC8951996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49536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78063" y="418123"/>
            <a:ext cx="6805137" cy="1740165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78063" y="2337139"/>
            <a:ext cx="3340871" cy="97400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78063" y="3311147"/>
            <a:ext cx="3340871" cy="60156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3841017" y="2337139"/>
            <a:ext cx="3342183" cy="97400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841017" y="3311147"/>
            <a:ext cx="3342183" cy="60156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CC7EE-8A75-4068-975D-B3BFEC64F323}" type="datetimeFigureOut">
              <a:rPr lang="es-PE" smtClean="0"/>
              <a:t>18/12/2024</a:t>
            </a:fld>
            <a:endParaRPr lang="es-PE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518F4-D908-4D51-BC57-DACC8951996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75318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CC7EE-8A75-4068-975D-B3BFEC64F323}" type="datetimeFigureOut">
              <a:rPr lang="es-PE" smtClean="0"/>
              <a:t>18/12/2024</a:t>
            </a:fld>
            <a:endParaRPr lang="es-P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518F4-D908-4D51-BC57-DACC8951996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49973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CC7EE-8A75-4068-975D-B3BFEC64F323}" type="datetimeFigureOut">
              <a:rPr lang="es-PE" smtClean="0"/>
              <a:t>18/12/2024</a:t>
            </a:fld>
            <a:endParaRPr lang="es-P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518F4-D908-4D51-BC57-DACC8951996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44217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78064" y="415706"/>
            <a:ext cx="2487603" cy="176916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956244" y="415707"/>
            <a:ext cx="4226956" cy="89110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78064" y="2184874"/>
            <a:ext cx="2487603" cy="714192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CC7EE-8A75-4068-975D-B3BFEC64F323}" type="datetimeFigureOut">
              <a:rPr lang="es-PE" smtClean="0"/>
              <a:t>18/12/2024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518F4-D908-4D51-BC57-DACC8951996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97102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82060" y="7308692"/>
            <a:ext cx="4536758" cy="86283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482060" y="932922"/>
            <a:ext cx="4536758" cy="626459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482060" y="8171524"/>
            <a:ext cx="4536758" cy="122536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CC7EE-8A75-4068-975D-B3BFEC64F323}" type="datetimeFigureOut">
              <a:rPr lang="es-PE" smtClean="0"/>
              <a:t>18/12/2024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518F4-D908-4D51-BC57-DACC8951996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45836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78063" y="418123"/>
            <a:ext cx="6805137" cy="17401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78063" y="2436232"/>
            <a:ext cx="6805137" cy="68905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378063" y="9677250"/>
            <a:ext cx="1764295" cy="5558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BCC7EE-8A75-4068-975D-B3BFEC64F323}" type="datetimeFigureOut">
              <a:rPr lang="es-PE" smtClean="0"/>
              <a:t>18/12/2024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583432" y="9677250"/>
            <a:ext cx="2394400" cy="5558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5418905" y="9677250"/>
            <a:ext cx="1764295" cy="5558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4518F4-D908-4D51-BC57-DACC89519961}" type="slidenum">
              <a:rPr lang="es-PE" smtClean="0"/>
              <a:t>‹Nº›</a:t>
            </a:fld>
            <a:endParaRPr lang="es-PE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52625" y="1388081"/>
            <a:ext cx="2790699" cy="5469919"/>
          </a:xfrm>
          <a:prstGeom prst="rect">
            <a:avLst/>
          </a:prstGeom>
        </p:spPr>
      </p:pic>
      <p:sp>
        <p:nvSpPr>
          <p:cNvPr id="8" name="Robnei.com"/>
          <p:cNvSpPr txBox="1"/>
          <p:nvPr userDrawn="1"/>
        </p:nvSpPr>
        <p:spPr>
          <a:xfrm>
            <a:off x="-2894366" y="1926003"/>
            <a:ext cx="2732440" cy="1863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659" indent="-182659">
              <a:buFont typeface="+mj-lt"/>
              <a:buAutoNum type="arabicPeriod"/>
            </a:pPr>
            <a:r>
              <a:rPr lang="es-MX" sz="959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182659" indent="-182659">
              <a:buFont typeface="+mj-lt"/>
              <a:buAutoNum type="arabicPeriod"/>
            </a:pPr>
            <a:r>
              <a:rPr lang="es-MX" sz="959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r>
              <a:rPr lang="es-MX" sz="959" b="1" baseline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959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959" b="1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959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959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659" indent="-182659">
              <a:buFont typeface="+mj-lt"/>
              <a:buAutoNum type="arabicPeriod"/>
            </a:pPr>
            <a:r>
              <a:rPr lang="es-MX" sz="959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r>
              <a:rPr lang="es-MX" sz="959" b="1" baseline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959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959" b="1" baseline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959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r>
              <a:rPr lang="es-MX" sz="959" b="1" baseline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959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r>
              <a:rPr lang="es-MX" sz="959" b="1" baseline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959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959" b="1" baseline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959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182659" indent="-182659">
              <a:buFont typeface="+mj-lt"/>
              <a:buAutoNum type="arabicPeriod"/>
            </a:pPr>
            <a:r>
              <a:rPr lang="es-MX" sz="959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r>
              <a:rPr lang="es-MX" sz="959" b="1" baseline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959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celular es necesario</a:t>
            </a:r>
            <a:r>
              <a:rPr lang="es-MX" sz="959" b="1" baseline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959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r>
              <a:rPr lang="es-MX" sz="959" b="1" baseline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959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182659" indent="-182659">
              <a:buFont typeface="+mj-lt"/>
              <a:buAutoNum type="arabicPeriod"/>
            </a:pPr>
            <a:r>
              <a:rPr lang="es-MX" sz="959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959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959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s-MX" sz="959" b="1" baseline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959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959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</a:t>
            </a:r>
            <a:r>
              <a:rPr lang="es-MX" sz="959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Imagen,</a:t>
            </a:r>
            <a:r>
              <a:rPr lang="es-MX" sz="959" b="1" baseline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959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959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959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es-MX" sz="959" b="1" baseline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959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959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959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bnei.com"/>
          <p:cNvSpPr/>
          <p:nvPr userDrawn="1"/>
        </p:nvSpPr>
        <p:spPr>
          <a:xfrm>
            <a:off x="-2951848" y="1515973"/>
            <a:ext cx="2790000" cy="34369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141"/>
          </a:p>
        </p:txBody>
      </p:sp>
      <p:sp>
        <p:nvSpPr>
          <p:cNvPr id="10" name="Robnei.com"/>
          <p:cNvSpPr txBox="1"/>
          <p:nvPr userDrawn="1"/>
        </p:nvSpPr>
        <p:spPr>
          <a:xfrm>
            <a:off x="-2628127" y="1526961"/>
            <a:ext cx="20505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bnei.com"/>
          <p:cNvSpPr>
            <a:spLocks/>
          </p:cNvSpPr>
          <p:nvPr userDrawn="1"/>
        </p:nvSpPr>
        <p:spPr bwMode="auto">
          <a:xfrm>
            <a:off x="-2641518" y="6414287"/>
            <a:ext cx="2184317" cy="313279"/>
          </a:xfrm>
          <a:custGeom>
            <a:avLst/>
            <a:gdLst>
              <a:gd name="T0" fmla="*/ 0 w 6115"/>
              <a:gd name="T1" fmla="*/ 0 h 928"/>
              <a:gd name="T2" fmla="*/ 6115 w 6115"/>
              <a:gd name="T3" fmla="*/ 0 h 928"/>
              <a:gd name="T4" fmla="*/ 5943 w 6115"/>
              <a:gd name="T5" fmla="*/ 465 h 928"/>
              <a:gd name="T6" fmla="*/ 6115 w 6115"/>
              <a:gd name="T7" fmla="*/ 928 h 928"/>
              <a:gd name="T8" fmla="*/ 0 w 6115"/>
              <a:gd name="T9" fmla="*/ 928 h 928"/>
              <a:gd name="T10" fmla="*/ 191 w 6115"/>
              <a:gd name="T11" fmla="*/ 464 h 928"/>
              <a:gd name="T12" fmla="*/ 0 w 6115"/>
              <a:gd name="T13" fmla="*/ 0 h 9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115" h="928">
                <a:moveTo>
                  <a:pt x="0" y="0"/>
                </a:moveTo>
                <a:lnTo>
                  <a:pt x="6115" y="0"/>
                </a:lnTo>
                <a:lnTo>
                  <a:pt x="5943" y="465"/>
                </a:lnTo>
                <a:lnTo>
                  <a:pt x="6115" y="928"/>
                </a:lnTo>
                <a:lnTo>
                  <a:pt x="0" y="928"/>
                </a:lnTo>
                <a:lnTo>
                  <a:pt x="191" y="464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80472" tIns="40236" rIns="80472" bIns="40236" numCol="1" anchor="t" anchorCtr="0" compatLnSpc="1">
            <a:prstTxWarp prst="textNoShape">
              <a:avLst/>
            </a:prstTxWarp>
          </a:bodyPr>
          <a:lstStyle/>
          <a:p>
            <a:endParaRPr lang="es-PE" sz="1257"/>
          </a:p>
        </p:txBody>
      </p:sp>
      <p:pic>
        <p:nvPicPr>
          <p:cNvPr id="12" name="Robnei.com"/>
          <p:cNvPicPr>
            <a:picLocks noChangeAspect="1"/>
          </p:cNvPicPr>
          <p:nvPr userDrawn="1"/>
        </p:nvPicPr>
        <p:blipFill>
          <a:blip r:embed="rId1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087" y="3071057"/>
            <a:ext cx="2354777" cy="2663956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3" name="Robnei.com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8263" y="4140374"/>
            <a:ext cx="1663077" cy="1979768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4" name="Robnei.com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41238" y="6440338"/>
            <a:ext cx="1783756" cy="220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465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093" y="107926"/>
            <a:ext cx="7132938" cy="712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89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onifiesta.com"/>
          <p:cNvSpPr/>
          <p:nvPr/>
        </p:nvSpPr>
        <p:spPr>
          <a:xfrm>
            <a:off x="181031" y="216569"/>
            <a:ext cx="7200000" cy="7092281"/>
          </a:xfrm>
          <a:custGeom>
            <a:avLst/>
            <a:gdLst>
              <a:gd name="connsiteX0" fmla="*/ 2387600 w 7239000"/>
              <a:gd name="connsiteY0" fmla="*/ 0 h 7213600"/>
              <a:gd name="connsiteX1" fmla="*/ 4826000 w 7239000"/>
              <a:gd name="connsiteY1" fmla="*/ 12700 h 7213600"/>
              <a:gd name="connsiteX2" fmla="*/ 7239000 w 7239000"/>
              <a:gd name="connsiteY2" fmla="*/ 2400300 h 7213600"/>
              <a:gd name="connsiteX3" fmla="*/ 7239000 w 7239000"/>
              <a:gd name="connsiteY3" fmla="*/ 4787900 h 7213600"/>
              <a:gd name="connsiteX4" fmla="*/ 4826000 w 7239000"/>
              <a:gd name="connsiteY4" fmla="*/ 7213600 h 7213600"/>
              <a:gd name="connsiteX5" fmla="*/ 2400300 w 7239000"/>
              <a:gd name="connsiteY5" fmla="*/ 7200900 h 7213600"/>
              <a:gd name="connsiteX6" fmla="*/ 0 w 7239000"/>
              <a:gd name="connsiteY6" fmla="*/ 4775200 h 7213600"/>
              <a:gd name="connsiteX7" fmla="*/ 0 w 7239000"/>
              <a:gd name="connsiteY7" fmla="*/ 2400300 h 7213600"/>
              <a:gd name="connsiteX8" fmla="*/ 2387600 w 7239000"/>
              <a:gd name="connsiteY8" fmla="*/ 0 h 721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39000" h="7213600">
                <a:moveTo>
                  <a:pt x="2387600" y="0"/>
                </a:moveTo>
                <a:lnTo>
                  <a:pt x="4826000" y="12700"/>
                </a:lnTo>
                <a:lnTo>
                  <a:pt x="7239000" y="2400300"/>
                </a:lnTo>
                <a:lnTo>
                  <a:pt x="7239000" y="4787900"/>
                </a:lnTo>
                <a:lnTo>
                  <a:pt x="4826000" y="7213600"/>
                </a:lnTo>
                <a:lnTo>
                  <a:pt x="2400300" y="7200900"/>
                </a:lnTo>
                <a:lnTo>
                  <a:pt x="0" y="4775200"/>
                </a:lnTo>
                <a:lnTo>
                  <a:pt x="0" y="2400300"/>
                </a:lnTo>
                <a:lnTo>
                  <a:pt x="2387600" y="0"/>
                </a:lnTo>
                <a:close/>
              </a:path>
            </a:pathLst>
          </a:custGeom>
          <a:solidFill>
            <a:schemeClr val="bg1"/>
          </a:solidFill>
          <a:ln w="3175">
            <a:solidFill>
              <a:schemeClr val="bg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Bonifiesta.com"/>
          <p:cNvSpPr/>
          <p:nvPr/>
        </p:nvSpPr>
        <p:spPr>
          <a:xfrm rot="10800000">
            <a:off x="2613304" y="225301"/>
            <a:ext cx="2347271" cy="81214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9" name="Bonifiesta.com"/>
          <p:cNvSpPr/>
          <p:nvPr/>
        </p:nvSpPr>
        <p:spPr>
          <a:xfrm>
            <a:off x="2613304" y="6500005"/>
            <a:ext cx="2347271" cy="81214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pSp>
        <p:nvGrpSpPr>
          <p:cNvPr id="53" name="Grupo 52"/>
          <p:cNvGrpSpPr/>
          <p:nvPr/>
        </p:nvGrpSpPr>
        <p:grpSpPr>
          <a:xfrm flipV="1">
            <a:off x="771667" y="5007099"/>
            <a:ext cx="1701558" cy="1622476"/>
            <a:chOff x="818165" y="750295"/>
            <a:chExt cx="1701558" cy="1622476"/>
          </a:xfrm>
          <a:solidFill>
            <a:srgbClr val="00B050"/>
          </a:solidFill>
        </p:grpSpPr>
        <p:sp>
          <p:nvSpPr>
            <p:cNvPr id="54" name="Bonifiesta.com"/>
            <p:cNvSpPr/>
            <p:nvPr/>
          </p:nvSpPr>
          <p:spPr>
            <a:xfrm>
              <a:off x="2196455" y="2052142"/>
              <a:ext cx="244800" cy="24485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55" name="Bonifiesta.com"/>
            <p:cNvSpPr/>
            <p:nvPr/>
          </p:nvSpPr>
          <p:spPr>
            <a:xfrm>
              <a:off x="1607858" y="1304232"/>
              <a:ext cx="244800" cy="24485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56" name="Bonifiesta.com"/>
            <p:cNvSpPr/>
            <p:nvPr/>
          </p:nvSpPr>
          <p:spPr>
            <a:xfrm>
              <a:off x="2230401" y="750295"/>
              <a:ext cx="244800" cy="24485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57" name="Bonifiesta.com"/>
            <p:cNvSpPr/>
            <p:nvPr/>
          </p:nvSpPr>
          <p:spPr>
            <a:xfrm>
              <a:off x="1534073" y="2062687"/>
              <a:ext cx="244800" cy="24485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58" name="Bonifiesta.com"/>
            <p:cNvSpPr/>
            <p:nvPr/>
          </p:nvSpPr>
          <p:spPr>
            <a:xfrm>
              <a:off x="818165" y="2127917"/>
              <a:ext cx="244800" cy="24485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59" name="Bonifiesta.com"/>
            <p:cNvSpPr/>
            <p:nvPr/>
          </p:nvSpPr>
          <p:spPr>
            <a:xfrm>
              <a:off x="1179517" y="1798809"/>
              <a:ext cx="180000" cy="18132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60" name="Bonifiesta.com"/>
            <p:cNvSpPr/>
            <p:nvPr/>
          </p:nvSpPr>
          <p:spPr>
            <a:xfrm>
              <a:off x="1814010" y="1771750"/>
              <a:ext cx="180000" cy="18132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61" name="Bonifiesta.com"/>
            <p:cNvSpPr/>
            <p:nvPr/>
          </p:nvSpPr>
          <p:spPr>
            <a:xfrm>
              <a:off x="2339723" y="1717112"/>
              <a:ext cx="180000" cy="18132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62" name="Bonifiesta.com"/>
            <p:cNvSpPr/>
            <p:nvPr/>
          </p:nvSpPr>
          <p:spPr>
            <a:xfrm>
              <a:off x="2114854" y="1335996"/>
              <a:ext cx="180000" cy="18132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63" name="Bonifiesta.com"/>
            <p:cNvSpPr/>
            <p:nvPr/>
          </p:nvSpPr>
          <p:spPr>
            <a:xfrm>
              <a:off x="1940114" y="934714"/>
              <a:ext cx="180000" cy="18132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sp>
        <p:nvSpPr>
          <p:cNvPr id="65" name="Bonifiesta.com"/>
          <p:cNvSpPr/>
          <p:nvPr/>
        </p:nvSpPr>
        <p:spPr>
          <a:xfrm flipH="1" flipV="1">
            <a:off x="3760341" y="4563781"/>
            <a:ext cx="244800" cy="24485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6" name="Bonifiesta.com"/>
          <p:cNvSpPr/>
          <p:nvPr/>
        </p:nvSpPr>
        <p:spPr>
          <a:xfrm flipH="1" flipV="1">
            <a:off x="4560972" y="4563781"/>
            <a:ext cx="244800" cy="244854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7" name="Bonifiesta.com"/>
          <p:cNvSpPr/>
          <p:nvPr/>
        </p:nvSpPr>
        <p:spPr>
          <a:xfrm flipH="1" flipV="1">
            <a:off x="3888765" y="2685474"/>
            <a:ext cx="244800" cy="244854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8" name="Bonifiesta.com"/>
          <p:cNvSpPr/>
          <p:nvPr/>
        </p:nvSpPr>
        <p:spPr>
          <a:xfrm flipH="1" flipV="1">
            <a:off x="2745429" y="2866799"/>
            <a:ext cx="244800" cy="244854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9" name="Bonifiesta.com"/>
          <p:cNvSpPr/>
          <p:nvPr/>
        </p:nvSpPr>
        <p:spPr>
          <a:xfrm flipH="1" flipV="1">
            <a:off x="4436638" y="3035662"/>
            <a:ext cx="244800" cy="24485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0" name="Bonifiesta.com"/>
          <p:cNvSpPr/>
          <p:nvPr/>
        </p:nvSpPr>
        <p:spPr>
          <a:xfrm flipH="1" flipV="1">
            <a:off x="4610528" y="3991820"/>
            <a:ext cx="180000" cy="18132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1" name="Bonifiesta.com"/>
          <p:cNvSpPr/>
          <p:nvPr/>
        </p:nvSpPr>
        <p:spPr>
          <a:xfrm flipH="1" flipV="1">
            <a:off x="3154772" y="2669960"/>
            <a:ext cx="180000" cy="18132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2" name="Bonifiesta.com"/>
          <p:cNvSpPr/>
          <p:nvPr/>
        </p:nvSpPr>
        <p:spPr>
          <a:xfrm flipH="1" flipV="1">
            <a:off x="2745429" y="3480816"/>
            <a:ext cx="180000" cy="18132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3" name="Bonifiesta.com"/>
          <p:cNvSpPr/>
          <p:nvPr/>
        </p:nvSpPr>
        <p:spPr>
          <a:xfrm flipH="1" flipV="1">
            <a:off x="3092050" y="4417728"/>
            <a:ext cx="180000" cy="18132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4" name="Bonifiesta.com"/>
          <p:cNvSpPr/>
          <p:nvPr/>
        </p:nvSpPr>
        <p:spPr>
          <a:xfrm flipH="1" flipV="1">
            <a:off x="2724135" y="4603699"/>
            <a:ext cx="180000" cy="18132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" name="Bonifiesta.com" descr="https://bonifiesta.com/wp-content/uploads/2020/05/papa21-bonifiesta-1024x86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5" name="Bonifiesta.com"/>
          <p:cNvSpPr txBox="1"/>
          <p:nvPr/>
        </p:nvSpPr>
        <p:spPr>
          <a:xfrm>
            <a:off x="5074074" y="2786867"/>
            <a:ext cx="210993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>
                <a:solidFill>
                  <a:srgbClr val="FF0000"/>
                </a:solidFill>
                <a:latin typeface="Nickainley-bonifiesta.com" panose="00000500000000000000" pitchFamily="50" charset="0"/>
              </a:rPr>
              <a:t>Que el amor sea el ingrediente principal de esta Navidad y el año que comienza Feliz Navidad</a:t>
            </a:r>
          </a:p>
        </p:txBody>
      </p:sp>
      <p:sp>
        <p:nvSpPr>
          <p:cNvPr id="76" name="Bonifiesta.com"/>
          <p:cNvSpPr txBox="1"/>
          <p:nvPr/>
        </p:nvSpPr>
        <p:spPr>
          <a:xfrm>
            <a:off x="338810" y="2672919"/>
            <a:ext cx="19862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>
                <a:solidFill>
                  <a:srgbClr val="FF0000"/>
                </a:solidFill>
                <a:latin typeface="Nickainley-bonifiesta.com" panose="00000500000000000000" pitchFamily="50" charset="0"/>
              </a:rPr>
              <a:t>Navidad tiempo de dar tiempo para compartir, tiempo para amar</a:t>
            </a:r>
          </a:p>
        </p:txBody>
      </p:sp>
      <p:grpSp>
        <p:nvGrpSpPr>
          <p:cNvPr id="81" name="Grupo 80"/>
          <p:cNvGrpSpPr/>
          <p:nvPr/>
        </p:nvGrpSpPr>
        <p:grpSpPr>
          <a:xfrm rot="10800000" flipV="1">
            <a:off x="5057269" y="836083"/>
            <a:ext cx="1701558" cy="1622476"/>
            <a:chOff x="818165" y="750295"/>
            <a:chExt cx="1701558" cy="1622476"/>
          </a:xfrm>
          <a:solidFill>
            <a:srgbClr val="00B050"/>
          </a:solidFill>
        </p:grpSpPr>
        <p:sp>
          <p:nvSpPr>
            <p:cNvPr id="82" name="Bonifiesta.com"/>
            <p:cNvSpPr/>
            <p:nvPr/>
          </p:nvSpPr>
          <p:spPr>
            <a:xfrm>
              <a:off x="2196455" y="2052142"/>
              <a:ext cx="244800" cy="24485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83" name="Bonifiesta.com"/>
            <p:cNvSpPr/>
            <p:nvPr/>
          </p:nvSpPr>
          <p:spPr>
            <a:xfrm>
              <a:off x="1607858" y="1304232"/>
              <a:ext cx="244800" cy="24485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84" name="Bonifiesta.com"/>
            <p:cNvSpPr/>
            <p:nvPr/>
          </p:nvSpPr>
          <p:spPr>
            <a:xfrm>
              <a:off x="2230401" y="750295"/>
              <a:ext cx="244800" cy="24485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85" name="Bonifiesta.com"/>
            <p:cNvSpPr/>
            <p:nvPr/>
          </p:nvSpPr>
          <p:spPr>
            <a:xfrm>
              <a:off x="1534073" y="2062687"/>
              <a:ext cx="244800" cy="24485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86" name="Bonifiesta.com"/>
            <p:cNvSpPr/>
            <p:nvPr/>
          </p:nvSpPr>
          <p:spPr>
            <a:xfrm>
              <a:off x="818165" y="2127917"/>
              <a:ext cx="244800" cy="24485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87" name="Bonifiesta.com"/>
            <p:cNvSpPr/>
            <p:nvPr/>
          </p:nvSpPr>
          <p:spPr>
            <a:xfrm>
              <a:off x="1179517" y="1798809"/>
              <a:ext cx="180000" cy="18132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88" name="Bonifiesta.com"/>
            <p:cNvSpPr/>
            <p:nvPr/>
          </p:nvSpPr>
          <p:spPr>
            <a:xfrm>
              <a:off x="1814010" y="1771750"/>
              <a:ext cx="180000" cy="18132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89" name="Bonifiesta.com"/>
            <p:cNvSpPr/>
            <p:nvPr/>
          </p:nvSpPr>
          <p:spPr>
            <a:xfrm>
              <a:off x="2339723" y="1717112"/>
              <a:ext cx="180000" cy="18132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90" name="Bonifiesta.com"/>
            <p:cNvSpPr/>
            <p:nvPr/>
          </p:nvSpPr>
          <p:spPr>
            <a:xfrm>
              <a:off x="2114854" y="1335996"/>
              <a:ext cx="180000" cy="18132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91" name="Bonifiesta.com"/>
            <p:cNvSpPr/>
            <p:nvPr/>
          </p:nvSpPr>
          <p:spPr>
            <a:xfrm>
              <a:off x="1940114" y="934714"/>
              <a:ext cx="180000" cy="18132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grpSp>
        <p:nvGrpSpPr>
          <p:cNvPr id="92" name="Grupo 91"/>
          <p:cNvGrpSpPr/>
          <p:nvPr/>
        </p:nvGrpSpPr>
        <p:grpSpPr>
          <a:xfrm rot="16200000" flipV="1">
            <a:off x="5095568" y="5089510"/>
            <a:ext cx="1701558" cy="1622476"/>
            <a:chOff x="818165" y="750295"/>
            <a:chExt cx="1701558" cy="1622476"/>
          </a:xfrm>
          <a:solidFill>
            <a:srgbClr val="FF0000"/>
          </a:solidFill>
        </p:grpSpPr>
        <p:sp>
          <p:nvSpPr>
            <p:cNvPr id="93" name="Bonifiesta.com"/>
            <p:cNvSpPr/>
            <p:nvPr/>
          </p:nvSpPr>
          <p:spPr>
            <a:xfrm>
              <a:off x="2196455" y="2052142"/>
              <a:ext cx="244800" cy="24485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94" name="Bonifiesta.com"/>
            <p:cNvSpPr/>
            <p:nvPr/>
          </p:nvSpPr>
          <p:spPr>
            <a:xfrm>
              <a:off x="1607858" y="1304232"/>
              <a:ext cx="244800" cy="24485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95" name="Bonifiesta.com"/>
            <p:cNvSpPr/>
            <p:nvPr/>
          </p:nvSpPr>
          <p:spPr>
            <a:xfrm>
              <a:off x="2230401" y="750295"/>
              <a:ext cx="244800" cy="24485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96" name="Bonifiesta.com"/>
            <p:cNvSpPr/>
            <p:nvPr/>
          </p:nvSpPr>
          <p:spPr>
            <a:xfrm>
              <a:off x="1534073" y="2062687"/>
              <a:ext cx="244800" cy="24485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97" name="Bonifiesta.com"/>
            <p:cNvSpPr/>
            <p:nvPr/>
          </p:nvSpPr>
          <p:spPr>
            <a:xfrm>
              <a:off x="818165" y="2127917"/>
              <a:ext cx="244800" cy="24485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98" name="Bonifiesta.com"/>
            <p:cNvSpPr/>
            <p:nvPr/>
          </p:nvSpPr>
          <p:spPr>
            <a:xfrm>
              <a:off x="1179517" y="1798809"/>
              <a:ext cx="180000" cy="18132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99" name="Bonifiesta.com"/>
            <p:cNvSpPr/>
            <p:nvPr/>
          </p:nvSpPr>
          <p:spPr>
            <a:xfrm>
              <a:off x="1814010" y="1771750"/>
              <a:ext cx="180000" cy="18132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00" name="Bonifiesta.com"/>
            <p:cNvSpPr/>
            <p:nvPr/>
          </p:nvSpPr>
          <p:spPr>
            <a:xfrm>
              <a:off x="2339723" y="1717112"/>
              <a:ext cx="180000" cy="18132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01" name="Bonifiesta.com"/>
            <p:cNvSpPr/>
            <p:nvPr/>
          </p:nvSpPr>
          <p:spPr>
            <a:xfrm>
              <a:off x="2114854" y="1335996"/>
              <a:ext cx="180000" cy="18132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02" name="Bonifiesta.com"/>
            <p:cNvSpPr/>
            <p:nvPr/>
          </p:nvSpPr>
          <p:spPr>
            <a:xfrm>
              <a:off x="1940114" y="934714"/>
              <a:ext cx="180000" cy="18132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grpSp>
        <p:nvGrpSpPr>
          <p:cNvPr id="103" name="Grupo 102"/>
          <p:cNvGrpSpPr/>
          <p:nvPr/>
        </p:nvGrpSpPr>
        <p:grpSpPr>
          <a:xfrm rot="5400000" flipV="1">
            <a:off x="784912" y="784522"/>
            <a:ext cx="1701558" cy="1622476"/>
            <a:chOff x="818165" y="750295"/>
            <a:chExt cx="1701558" cy="1622476"/>
          </a:xfrm>
          <a:solidFill>
            <a:srgbClr val="FF0000"/>
          </a:solidFill>
        </p:grpSpPr>
        <p:sp>
          <p:nvSpPr>
            <p:cNvPr id="104" name="Bonifiesta.com"/>
            <p:cNvSpPr/>
            <p:nvPr/>
          </p:nvSpPr>
          <p:spPr>
            <a:xfrm>
              <a:off x="2196455" y="2052142"/>
              <a:ext cx="244800" cy="24485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05" name="Bonifiesta.com"/>
            <p:cNvSpPr/>
            <p:nvPr/>
          </p:nvSpPr>
          <p:spPr>
            <a:xfrm>
              <a:off x="1607858" y="1304232"/>
              <a:ext cx="244800" cy="24485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06" name="Bonifiesta.com"/>
            <p:cNvSpPr/>
            <p:nvPr/>
          </p:nvSpPr>
          <p:spPr>
            <a:xfrm>
              <a:off x="2230401" y="750295"/>
              <a:ext cx="244800" cy="24485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07" name="Bonifiesta.com"/>
            <p:cNvSpPr/>
            <p:nvPr/>
          </p:nvSpPr>
          <p:spPr>
            <a:xfrm>
              <a:off x="1534073" y="2062687"/>
              <a:ext cx="244800" cy="24485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08" name="Bonifiesta.com"/>
            <p:cNvSpPr/>
            <p:nvPr/>
          </p:nvSpPr>
          <p:spPr>
            <a:xfrm>
              <a:off x="818165" y="2127917"/>
              <a:ext cx="244800" cy="24485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09" name="Bonifiesta.com"/>
            <p:cNvSpPr/>
            <p:nvPr/>
          </p:nvSpPr>
          <p:spPr>
            <a:xfrm>
              <a:off x="1179517" y="1798809"/>
              <a:ext cx="180000" cy="18132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10" name="Bonifiesta.com"/>
            <p:cNvSpPr/>
            <p:nvPr/>
          </p:nvSpPr>
          <p:spPr>
            <a:xfrm>
              <a:off x="1814010" y="1771750"/>
              <a:ext cx="180000" cy="18132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11" name="Bonifiesta.com"/>
            <p:cNvSpPr/>
            <p:nvPr/>
          </p:nvSpPr>
          <p:spPr>
            <a:xfrm>
              <a:off x="2339723" y="1717112"/>
              <a:ext cx="180000" cy="18132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12" name="Bonifiesta.com"/>
            <p:cNvSpPr/>
            <p:nvPr/>
          </p:nvSpPr>
          <p:spPr>
            <a:xfrm>
              <a:off x="2114854" y="1335996"/>
              <a:ext cx="180000" cy="18132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13" name="Bonifiesta.com"/>
            <p:cNvSpPr/>
            <p:nvPr/>
          </p:nvSpPr>
          <p:spPr>
            <a:xfrm>
              <a:off x="1940114" y="934714"/>
              <a:ext cx="180000" cy="18132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pic>
        <p:nvPicPr>
          <p:cNvPr id="114" name="Bonifiesta.com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377" y="2767352"/>
            <a:ext cx="2276392" cy="1984885"/>
          </a:xfrm>
          <a:prstGeom prst="rect">
            <a:avLst/>
          </a:prstGeom>
        </p:spPr>
      </p:pic>
      <p:pic>
        <p:nvPicPr>
          <p:cNvPr id="115" name="Bonifiesta.com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570" y="5493365"/>
            <a:ext cx="2020924" cy="1401294"/>
          </a:xfrm>
          <a:prstGeom prst="rect">
            <a:avLst/>
          </a:prstGeom>
        </p:spPr>
      </p:pic>
      <p:pic>
        <p:nvPicPr>
          <p:cNvPr id="116" name="Bonifiesta.com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059" y="663960"/>
            <a:ext cx="1813001" cy="1557711"/>
          </a:xfrm>
          <a:prstGeom prst="rect">
            <a:avLst/>
          </a:prstGeom>
        </p:spPr>
      </p:pic>
      <p:pic>
        <p:nvPicPr>
          <p:cNvPr id="118" name="Bonifiesta.com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67" y="4003082"/>
            <a:ext cx="984083" cy="838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00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579" y="7884790"/>
            <a:ext cx="3036071" cy="1030313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0591" y="7884790"/>
            <a:ext cx="3036071" cy="1030313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331" y="8870701"/>
            <a:ext cx="3036071" cy="1030313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343" y="8870701"/>
            <a:ext cx="3036071" cy="103031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649" y="107926"/>
            <a:ext cx="3627434" cy="3615241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0083" y="107925"/>
            <a:ext cx="3627434" cy="3615241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231" y="3723166"/>
            <a:ext cx="3627434" cy="3615241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7665" y="3723165"/>
            <a:ext cx="3627434" cy="361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70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29</Words>
  <Application>Microsoft Office PowerPoint</Application>
  <PresentationFormat>Personalizado</PresentationFormat>
  <Paragraphs>3</Paragraphs>
  <Slides>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Nickainley-bonifiesta.com</vt:lpstr>
      <vt:lpstr>Calibri</vt:lpstr>
      <vt:lpstr>Tema de Office</vt:lpstr>
      <vt:lpstr>Presentación de PowerPoint</vt:lpstr>
      <vt:lpstr>Presentación de PowerPoint</vt:lpstr>
      <vt:lpstr>Presentación de PowerPoint</vt:lpstr>
    </vt:vector>
  </TitlesOfParts>
  <Manager>Robnei.Blog</Manager>
  <Company>Robnei.Blog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www.robnei.com</dc:title>
  <dc:subject>Robnei.Blog</dc:subject>
  <dc:creator>Robnei.Blog</dc:creator>
  <cp:keywords>Navidad</cp:keywords>
  <dc:description>Robnei.Blog</dc:description>
  <cp:lastModifiedBy>ROB</cp:lastModifiedBy>
  <cp:revision>48</cp:revision>
  <cp:lastPrinted>2020-05-23T17:03:05Z</cp:lastPrinted>
  <dcterms:created xsi:type="dcterms:W3CDTF">2020-04-07T00:20:23Z</dcterms:created>
  <dcterms:modified xsi:type="dcterms:W3CDTF">2024-12-18T15:41:25Z</dcterms:modified>
  <cp:category>Robnei.Blog</cp:category>
</cp:coreProperties>
</file>