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Matilda " panose="02000606020000020004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6CB7"/>
    <a:srgbClr val="5636A4"/>
    <a:srgbClr val="532476"/>
    <a:srgbClr val="D87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9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082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28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18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81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112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917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767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30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220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4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0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8491-4BB9-4938-A15C-F609B125EA7F}" type="datetimeFigureOut">
              <a:rPr lang="es-PE" smtClean="0"/>
              <a:t>30/07/2024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A854-0849-41A6-8C84-45FAEE7017D3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34" y="1935276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509566" y="7076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401390" y="12907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509566" y="8929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252060" y="8929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382027" y="54611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017" y="3991105"/>
            <a:ext cx="1184264" cy="132310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92" y="5482854"/>
            <a:ext cx="1647212" cy="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0"/>
            <a:ext cx="9521952" cy="6858000"/>
          </a:xfrm>
          <a:prstGeom prst="rect">
            <a:avLst/>
          </a:prstGeom>
        </p:spPr>
      </p:pic>
      <p:sp>
        <p:nvSpPr>
          <p:cNvPr id="5" name="Robnei.com"/>
          <p:cNvSpPr txBox="1"/>
          <p:nvPr/>
        </p:nvSpPr>
        <p:spPr>
          <a:xfrm>
            <a:off x="1921272" y="1197735"/>
            <a:ext cx="6063455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7000" dirty="0" smtClean="0">
                <a:solidFill>
                  <a:srgbClr val="D87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CERTIFICADO</a:t>
            </a:r>
            <a:endParaRPr lang="es-PE" sz="7000" dirty="0">
              <a:solidFill>
                <a:srgbClr val="D871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bnei.com"/>
          <p:cNvSpPr txBox="1"/>
          <p:nvPr/>
        </p:nvSpPr>
        <p:spPr>
          <a:xfrm>
            <a:off x="1591613" y="3377484"/>
            <a:ext cx="6722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Por tanto cariño apoyo y amor incondicional, se expide a su favor el titulo de:</a:t>
            </a:r>
          </a:p>
          <a:p>
            <a:pPr algn="ctr"/>
            <a:r>
              <a:rPr lang="es-P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LA MEJOR MADRE DEL MUNDO </a:t>
            </a:r>
            <a:endParaRPr lang="es-PE" sz="3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bnei.com"/>
          <p:cNvSpPr txBox="1"/>
          <p:nvPr/>
        </p:nvSpPr>
        <p:spPr>
          <a:xfrm>
            <a:off x="2472744" y="537543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FIRMA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66079" y="538899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FECHA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91613" y="2515710"/>
            <a:ext cx="6722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tilda " panose="02000606020000020004" pitchFamily="2" charset="0"/>
              </a:rPr>
              <a:t>Nombre de tu Mamá</a:t>
            </a:r>
            <a:endParaRPr lang="es-PE" sz="4000" dirty="0">
              <a:solidFill>
                <a:schemeClr val="tx1">
                  <a:lumMod val="75000"/>
                  <a:lumOff val="25000"/>
                </a:schemeClr>
              </a:solidFill>
              <a:latin typeface="Matilda " panose="020006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 rotWithShape="1">
          <a:blip r:embed="rId2"/>
          <a:srcRect b="1328"/>
          <a:stretch/>
        </p:blipFill>
        <p:spPr>
          <a:xfrm>
            <a:off x="273914" y="54571"/>
            <a:ext cx="9358171" cy="6659267"/>
          </a:xfrm>
          <a:prstGeom prst="rect">
            <a:avLst/>
          </a:prstGeom>
        </p:spPr>
      </p:pic>
      <p:sp>
        <p:nvSpPr>
          <p:cNvPr id="5" name="Robnei.com"/>
          <p:cNvSpPr txBox="1"/>
          <p:nvPr/>
        </p:nvSpPr>
        <p:spPr>
          <a:xfrm>
            <a:off x="1411310" y="3824386"/>
            <a:ext cx="708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Gracias por ser la mejor mamá del mundo, por cuidarme y quererme tanto cada día de mi vida.</a:t>
            </a:r>
          </a:p>
        </p:txBody>
      </p:sp>
      <p:sp>
        <p:nvSpPr>
          <p:cNvPr id="6" name="Robnei.com"/>
          <p:cNvSpPr txBox="1"/>
          <p:nvPr/>
        </p:nvSpPr>
        <p:spPr>
          <a:xfrm>
            <a:off x="3747752" y="2151618"/>
            <a:ext cx="2395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Que </a:t>
            </a:r>
            <a:r>
              <a:rPr lang="es-P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se otorga a: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88654" y="753070"/>
            <a:ext cx="4765183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7500" dirty="0" smtClean="0">
                <a:solidFill>
                  <a:srgbClr val="7030A0"/>
                </a:solidFill>
                <a:latin typeface="Matilda " panose="02000606020000020004" pitchFamily="2" charset="0"/>
              </a:rPr>
              <a:t>Certificado</a:t>
            </a:r>
            <a:endParaRPr lang="es-PE" sz="7500" dirty="0">
              <a:solidFill>
                <a:srgbClr val="7030A0"/>
              </a:solidFill>
              <a:latin typeface="Matilda " panose="02000606020000020004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44084" y="5832286"/>
            <a:ext cx="122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FIRMA</a:t>
            </a:r>
            <a:endParaRPr lang="es-PE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49283" y="4958846"/>
            <a:ext cx="126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Feliz Día </a:t>
            </a:r>
          </a:p>
          <a:p>
            <a:pPr algn="ctr"/>
            <a:r>
              <a:rPr lang="es-PE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de las</a:t>
            </a:r>
          </a:p>
          <a:p>
            <a:pPr algn="ctr"/>
            <a:r>
              <a:rPr lang="es-PE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Madres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77285" y="2964447"/>
            <a:ext cx="670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7030A0"/>
                </a:solidFill>
                <a:latin typeface="Matilda " panose="02000606020000020004" pitchFamily="2" charset="0"/>
              </a:rPr>
              <a:t>Nombre de tu Madre</a:t>
            </a:r>
            <a:endParaRPr lang="es-PE" sz="4000" dirty="0">
              <a:solidFill>
                <a:srgbClr val="7030A0"/>
              </a:solidFill>
              <a:latin typeface="Matilda " panose="020006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bnei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9" y="118585"/>
            <a:ext cx="9516681" cy="6620830"/>
          </a:xfrm>
          <a:prstGeom prst="rect">
            <a:avLst/>
          </a:prstGeom>
        </p:spPr>
      </p:pic>
      <p:sp>
        <p:nvSpPr>
          <p:cNvPr id="5" name="Robnei.com"/>
          <p:cNvSpPr txBox="1"/>
          <p:nvPr/>
        </p:nvSpPr>
        <p:spPr>
          <a:xfrm>
            <a:off x="4146997" y="553792"/>
            <a:ext cx="42215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CERTIFICADO A LA</a:t>
            </a:r>
          </a:p>
        </p:txBody>
      </p:sp>
      <p:sp>
        <p:nvSpPr>
          <p:cNvPr id="6" name="Robnei.com"/>
          <p:cNvSpPr txBox="1"/>
          <p:nvPr/>
        </p:nvSpPr>
        <p:spPr>
          <a:xfrm>
            <a:off x="2962140" y="1311336"/>
            <a:ext cx="6349286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PE" sz="7000" dirty="0" smtClean="0">
                <a:solidFill>
                  <a:srgbClr val="7030A0"/>
                </a:solidFill>
                <a:latin typeface="Matilda " panose="02000606020000020004" pitchFamily="2" charset="0"/>
                <a:cs typeface="Times New Roman" panose="02020603050405020304" pitchFamily="18" charset="0"/>
              </a:rPr>
              <a:t>Mejor Madre</a:t>
            </a:r>
            <a:endParaRPr lang="es-PE" sz="7000" dirty="0">
              <a:solidFill>
                <a:srgbClr val="7030A0"/>
              </a:solidFill>
              <a:latin typeface="Matilda " panose="0200060602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72899" y="2713501"/>
            <a:ext cx="57697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Otorgado por sus destacados méritos y el excelente desempeño en su labor a: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62139" y="3928820"/>
            <a:ext cx="634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32476"/>
                </a:solidFill>
                <a:latin typeface="Matilda " panose="02000606020000020004" pitchFamily="2" charset="0"/>
              </a:rPr>
              <a:t>Nombre de tu Madre</a:t>
            </a:r>
            <a:endParaRPr lang="es-PE" sz="4000" dirty="0">
              <a:solidFill>
                <a:srgbClr val="532476"/>
              </a:solidFill>
              <a:latin typeface="Matilda " panose="02000606020000020004" pitchFamily="2" charset="0"/>
            </a:endParaRPr>
          </a:p>
        </p:txBody>
      </p:sp>
      <p:sp>
        <p:nvSpPr>
          <p:cNvPr id="9" name="Robnei.com"/>
          <p:cNvSpPr txBox="1"/>
          <p:nvPr/>
        </p:nvSpPr>
        <p:spPr>
          <a:xfrm>
            <a:off x="3594278" y="6084639"/>
            <a:ext cx="13587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Firma</a:t>
            </a:r>
            <a:endParaRPr lang="es-PE" sz="17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430035" y="6023795"/>
            <a:ext cx="13587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Fecha</a:t>
            </a:r>
            <a:endParaRPr lang="es-PE" sz="17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90</Words>
  <Application>Microsoft Office PowerPoint</Application>
  <PresentationFormat>A4 (210 x 297 mm)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Calibri</vt:lpstr>
      <vt:lpstr>Times New Roman</vt:lpstr>
      <vt:lpstr>Comic Sans MS</vt:lpstr>
      <vt:lpstr>Matilda 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Manager>www.robnei.com</Manager>
  <Company>www.robnei.com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www.robnei.com</dc:subject>
  <dc:creator>Robnei.CoM</dc:creator>
  <cp:keywords>www.robnei.com</cp:keywords>
  <dc:description>www.robnei.com</dc:description>
  <cp:lastModifiedBy>ROB</cp:lastModifiedBy>
  <cp:revision>9</cp:revision>
  <dcterms:created xsi:type="dcterms:W3CDTF">2019-05-12T01:43:21Z</dcterms:created>
  <dcterms:modified xsi:type="dcterms:W3CDTF">2024-07-30T16:11:25Z</dcterms:modified>
  <cp:category>www.robnei.com</cp:category>
  <cp:version>www.robnei.com</cp:version>
</cp:coreProperties>
</file>