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57" r:id="rId3"/>
  </p:sldIdLst>
  <p:sldSz cx="5400675" cy="3240088"/>
  <p:notesSz cx="10020300" cy="6888163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s-PE"/>
    </a:defPPr>
    <a:lvl1pPr marL="0" algn="l" defTabSz="471168" rtl="0" eaLnBrk="1" latinLnBrk="0" hangingPunct="1">
      <a:defRPr sz="927" kern="1200">
        <a:solidFill>
          <a:schemeClr val="tx1"/>
        </a:solidFill>
        <a:latin typeface="+mn-lt"/>
        <a:ea typeface="+mn-ea"/>
        <a:cs typeface="+mn-cs"/>
      </a:defRPr>
    </a:lvl1pPr>
    <a:lvl2pPr marL="235583" algn="l" defTabSz="471168" rtl="0" eaLnBrk="1" latinLnBrk="0" hangingPunct="1">
      <a:defRPr sz="927" kern="1200">
        <a:solidFill>
          <a:schemeClr val="tx1"/>
        </a:solidFill>
        <a:latin typeface="+mn-lt"/>
        <a:ea typeface="+mn-ea"/>
        <a:cs typeface="+mn-cs"/>
      </a:defRPr>
    </a:lvl2pPr>
    <a:lvl3pPr marL="471168" algn="l" defTabSz="471168" rtl="0" eaLnBrk="1" latinLnBrk="0" hangingPunct="1">
      <a:defRPr sz="927" kern="1200">
        <a:solidFill>
          <a:schemeClr val="tx1"/>
        </a:solidFill>
        <a:latin typeface="+mn-lt"/>
        <a:ea typeface="+mn-ea"/>
        <a:cs typeface="+mn-cs"/>
      </a:defRPr>
    </a:lvl3pPr>
    <a:lvl4pPr marL="706752" algn="l" defTabSz="471168" rtl="0" eaLnBrk="1" latinLnBrk="0" hangingPunct="1">
      <a:defRPr sz="927" kern="1200">
        <a:solidFill>
          <a:schemeClr val="tx1"/>
        </a:solidFill>
        <a:latin typeface="+mn-lt"/>
        <a:ea typeface="+mn-ea"/>
        <a:cs typeface="+mn-cs"/>
      </a:defRPr>
    </a:lvl4pPr>
    <a:lvl5pPr marL="942335" algn="l" defTabSz="471168" rtl="0" eaLnBrk="1" latinLnBrk="0" hangingPunct="1">
      <a:defRPr sz="927" kern="1200">
        <a:solidFill>
          <a:schemeClr val="tx1"/>
        </a:solidFill>
        <a:latin typeface="+mn-lt"/>
        <a:ea typeface="+mn-ea"/>
        <a:cs typeface="+mn-cs"/>
      </a:defRPr>
    </a:lvl5pPr>
    <a:lvl6pPr marL="1177918" algn="l" defTabSz="471168" rtl="0" eaLnBrk="1" latinLnBrk="0" hangingPunct="1">
      <a:defRPr sz="927" kern="1200">
        <a:solidFill>
          <a:schemeClr val="tx1"/>
        </a:solidFill>
        <a:latin typeface="+mn-lt"/>
        <a:ea typeface="+mn-ea"/>
        <a:cs typeface="+mn-cs"/>
      </a:defRPr>
    </a:lvl6pPr>
    <a:lvl7pPr marL="1413503" algn="l" defTabSz="471168" rtl="0" eaLnBrk="1" latinLnBrk="0" hangingPunct="1">
      <a:defRPr sz="927" kern="1200">
        <a:solidFill>
          <a:schemeClr val="tx1"/>
        </a:solidFill>
        <a:latin typeface="+mn-lt"/>
        <a:ea typeface="+mn-ea"/>
        <a:cs typeface="+mn-cs"/>
      </a:defRPr>
    </a:lvl7pPr>
    <a:lvl8pPr marL="1649088" algn="l" defTabSz="471168" rtl="0" eaLnBrk="1" latinLnBrk="0" hangingPunct="1">
      <a:defRPr sz="927" kern="1200">
        <a:solidFill>
          <a:schemeClr val="tx1"/>
        </a:solidFill>
        <a:latin typeface="+mn-lt"/>
        <a:ea typeface="+mn-ea"/>
        <a:cs typeface="+mn-cs"/>
      </a:defRPr>
    </a:lvl8pPr>
    <a:lvl9pPr marL="1884670" algn="l" defTabSz="471168" rtl="0" eaLnBrk="1" latinLnBrk="0" hangingPunct="1">
      <a:defRPr sz="9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2" userDrawn="1">
          <p15:clr>
            <a:srgbClr val="A4A3A4"/>
          </p15:clr>
        </p15:guide>
        <p15:guide id="2" pos="1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67B"/>
    <a:srgbClr val="41B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77" autoAdjust="0"/>
    <p:restoredTop sz="94660"/>
  </p:normalViewPr>
  <p:slideViewPr>
    <p:cSldViewPr snapToGrid="0" showGuides="1">
      <p:cViewPr varScale="1">
        <p:scale>
          <a:sx n="234" d="100"/>
          <a:sy n="234" d="100"/>
        </p:scale>
        <p:origin x="1398" y="186"/>
      </p:cViewPr>
      <p:guideLst>
        <p:guide orient="horz" pos="1072"/>
        <p:guide pos="1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085" y="530264"/>
            <a:ext cx="4050506" cy="1128031"/>
          </a:xfrm>
        </p:spPr>
        <p:txBody>
          <a:bodyPr anchor="b"/>
          <a:lstStyle>
            <a:lvl1pPr algn="ctr">
              <a:defRPr sz="265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701796"/>
            <a:ext cx="4050506" cy="782271"/>
          </a:xfrm>
        </p:spPr>
        <p:txBody>
          <a:bodyPr/>
          <a:lstStyle>
            <a:lvl1pPr marL="0" indent="0" algn="ctr">
              <a:buNone/>
              <a:defRPr sz="1063"/>
            </a:lvl1pPr>
            <a:lvl2pPr marL="202540" indent="0" algn="ctr">
              <a:buNone/>
              <a:defRPr sz="886"/>
            </a:lvl2pPr>
            <a:lvl3pPr marL="405079" indent="0" algn="ctr">
              <a:buNone/>
              <a:defRPr sz="797"/>
            </a:lvl3pPr>
            <a:lvl4pPr marL="607619" indent="0" algn="ctr">
              <a:buNone/>
              <a:defRPr sz="709"/>
            </a:lvl4pPr>
            <a:lvl5pPr marL="810158" indent="0" algn="ctr">
              <a:buNone/>
              <a:defRPr sz="709"/>
            </a:lvl5pPr>
            <a:lvl6pPr marL="1012698" indent="0" algn="ctr">
              <a:buNone/>
              <a:defRPr sz="709"/>
            </a:lvl6pPr>
            <a:lvl7pPr marL="1215238" indent="0" algn="ctr">
              <a:buNone/>
              <a:defRPr sz="709"/>
            </a:lvl7pPr>
            <a:lvl8pPr marL="1417777" indent="0" algn="ctr">
              <a:buNone/>
              <a:defRPr sz="709"/>
            </a:lvl8pPr>
            <a:lvl9pPr marL="1620317" indent="0" algn="ctr">
              <a:buNone/>
              <a:defRPr sz="709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785D-E790-4626-8B17-BAF55899B750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733-B5AE-470C-9B52-2076E99E01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741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785D-E790-4626-8B17-BAF55899B750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733-B5AE-470C-9B52-2076E99E01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118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172505"/>
            <a:ext cx="1164521" cy="27458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172505"/>
            <a:ext cx="3426053" cy="27458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785D-E790-4626-8B17-BAF55899B750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733-B5AE-470C-9B52-2076E99E01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6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785D-E790-4626-8B17-BAF55899B750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733-B5AE-470C-9B52-2076E99E01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374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07773"/>
            <a:ext cx="4658082" cy="1347786"/>
          </a:xfrm>
        </p:spPr>
        <p:txBody>
          <a:bodyPr anchor="b"/>
          <a:lstStyle>
            <a:lvl1pPr>
              <a:defRPr sz="265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168309"/>
            <a:ext cx="4658082" cy="708769"/>
          </a:xfrm>
        </p:spPr>
        <p:txBody>
          <a:bodyPr/>
          <a:lstStyle>
            <a:lvl1pPr marL="0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1pPr>
            <a:lvl2pPr marL="202540" indent="0">
              <a:buNone/>
              <a:defRPr sz="886">
                <a:solidFill>
                  <a:schemeClr val="tx1">
                    <a:tint val="75000"/>
                  </a:schemeClr>
                </a:solidFill>
              </a:defRPr>
            </a:lvl2pPr>
            <a:lvl3pPr marL="405079" indent="0">
              <a:buNone/>
              <a:defRPr sz="797">
                <a:solidFill>
                  <a:schemeClr val="tx1">
                    <a:tint val="75000"/>
                  </a:schemeClr>
                </a:solidFill>
              </a:defRPr>
            </a:lvl3pPr>
            <a:lvl4pPr marL="607619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4pPr>
            <a:lvl5pPr marL="810158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5pPr>
            <a:lvl6pPr marL="1012698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6pPr>
            <a:lvl7pPr marL="1215238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7pPr>
            <a:lvl8pPr marL="1417777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8pPr>
            <a:lvl9pPr marL="1620317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785D-E790-4626-8B17-BAF55899B750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733-B5AE-470C-9B52-2076E99E01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573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862523"/>
            <a:ext cx="2295287" cy="20558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862523"/>
            <a:ext cx="2295287" cy="20558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785D-E790-4626-8B17-BAF55899B750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733-B5AE-470C-9B52-2076E99E01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080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72505"/>
            <a:ext cx="4658082" cy="62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0" y="794272"/>
            <a:ext cx="2284738" cy="389260"/>
          </a:xfrm>
        </p:spPr>
        <p:txBody>
          <a:bodyPr anchor="b"/>
          <a:lstStyle>
            <a:lvl1pPr marL="0" indent="0">
              <a:buNone/>
              <a:defRPr sz="1063" b="1"/>
            </a:lvl1pPr>
            <a:lvl2pPr marL="202540" indent="0">
              <a:buNone/>
              <a:defRPr sz="886" b="1"/>
            </a:lvl2pPr>
            <a:lvl3pPr marL="405079" indent="0">
              <a:buNone/>
              <a:defRPr sz="797" b="1"/>
            </a:lvl3pPr>
            <a:lvl4pPr marL="607619" indent="0">
              <a:buNone/>
              <a:defRPr sz="709" b="1"/>
            </a:lvl4pPr>
            <a:lvl5pPr marL="810158" indent="0">
              <a:buNone/>
              <a:defRPr sz="709" b="1"/>
            </a:lvl5pPr>
            <a:lvl6pPr marL="1012698" indent="0">
              <a:buNone/>
              <a:defRPr sz="709" b="1"/>
            </a:lvl6pPr>
            <a:lvl7pPr marL="1215238" indent="0">
              <a:buNone/>
              <a:defRPr sz="709" b="1"/>
            </a:lvl7pPr>
            <a:lvl8pPr marL="1417777" indent="0">
              <a:buNone/>
              <a:defRPr sz="709" b="1"/>
            </a:lvl8pPr>
            <a:lvl9pPr marL="1620317" indent="0">
              <a:buNone/>
              <a:defRPr sz="70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0" y="1183532"/>
            <a:ext cx="2284738" cy="17407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794272"/>
            <a:ext cx="2295990" cy="389260"/>
          </a:xfrm>
        </p:spPr>
        <p:txBody>
          <a:bodyPr anchor="b"/>
          <a:lstStyle>
            <a:lvl1pPr marL="0" indent="0">
              <a:buNone/>
              <a:defRPr sz="1063" b="1"/>
            </a:lvl1pPr>
            <a:lvl2pPr marL="202540" indent="0">
              <a:buNone/>
              <a:defRPr sz="886" b="1"/>
            </a:lvl2pPr>
            <a:lvl3pPr marL="405079" indent="0">
              <a:buNone/>
              <a:defRPr sz="797" b="1"/>
            </a:lvl3pPr>
            <a:lvl4pPr marL="607619" indent="0">
              <a:buNone/>
              <a:defRPr sz="709" b="1"/>
            </a:lvl4pPr>
            <a:lvl5pPr marL="810158" indent="0">
              <a:buNone/>
              <a:defRPr sz="709" b="1"/>
            </a:lvl5pPr>
            <a:lvl6pPr marL="1012698" indent="0">
              <a:buNone/>
              <a:defRPr sz="709" b="1"/>
            </a:lvl6pPr>
            <a:lvl7pPr marL="1215238" indent="0">
              <a:buNone/>
              <a:defRPr sz="709" b="1"/>
            </a:lvl7pPr>
            <a:lvl8pPr marL="1417777" indent="0">
              <a:buNone/>
              <a:defRPr sz="709" b="1"/>
            </a:lvl8pPr>
            <a:lvl9pPr marL="1620317" indent="0">
              <a:buNone/>
              <a:defRPr sz="70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183532"/>
            <a:ext cx="2295990" cy="17407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785D-E790-4626-8B17-BAF55899B750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733-B5AE-470C-9B52-2076E99E01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373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785D-E790-4626-8B17-BAF55899B750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733-B5AE-470C-9B52-2076E99E01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41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785D-E790-4626-8B17-BAF55899B750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733-B5AE-470C-9B52-2076E99E01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216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16006"/>
            <a:ext cx="1741858" cy="756021"/>
          </a:xfrm>
        </p:spPr>
        <p:txBody>
          <a:bodyPr anchor="b"/>
          <a:lstStyle>
            <a:lvl1pPr>
              <a:defRPr sz="141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466513"/>
            <a:ext cx="2734092" cy="2302563"/>
          </a:xfrm>
        </p:spPr>
        <p:txBody>
          <a:bodyPr/>
          <a:lstStyle>
            <a:lvl1pPr>
              <a:defRPr sz="1418"/>
            </a:lvl1pPr>
            <a:lvl2pPr>
              <a:defRPr sz="1240"/>
            </a:lvl2pPr>
            <a:lvl3pPr>
              <a:defRPr sz="1063"/>
            </a:lvl3pPr>
            <a:lvl4pPr>
              <a:defRPr sz="886"/>
            </a:lvl4pPr>
            <a:lvl5pPr>
              <a:defRPr sz="886"/>
            </a:lvl5pPr>
            <a:lvl6pPr>
              <a:defRPr sz="886"/>
            </a:lvl6pPr>
            <a:lvl7pPr>
              <a:defRPr sz="886"/>
            </a:lvl7pPr>
            <a:lvl8pPr>
              <a:defRPr sz="886"/>
            </a:lvl8pPr>
            <a:lvl9pPr>
              <a:defRPr sz="88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972026"/>
            <a:ext cx="1741858" cy="1800799"/>
          </a:xfrm>
        </p:spPr>
        <p:txBody>
          <a:bodyPr/>
          <a:lstStyle>
            <a:lvl1pPr marL="0" indent="0">
              <a:buNone/>
              <a:defRPr sz="709"/>
            </a:lvl1pPr>
            <a:lvl2pPr marL="202540" indent="0">
              <a:buNone/>
              <a:defRPr sz="620"/>
            </a:lvl2pPr>
            <a:lvl3pPr marL="405079" indent="0">
              <a:buNone/>
              <a:defRPr sz="532"/>
            </a:lvl3pPr>
            <a:lvl4pPr marL="607619" indent="0">
              <a:buNone/>
              <a:defRPr sz="443"/>
            </a:lvl4pPr>
            <a:lvl5pPr marL="810158" indent="0">
              <a:buNone/>
              <a:defRPr sz="443"/>
            </a:lvl5pPr>
            <a:lvl6pPr marL="1012698" indent="0">
              <a:buNone/>
              <a:defRPr sz="443"/>
            </a:lvl6pPr>
            <a:lvl7pPr marL="1215238" indent="0">
              <a:buNone/>
              <a:defRPr sz="443"/>
            </a:lvl7pPr>
            <a:lvl8pPr marL="1417777" indent="0">
              <a:buNone/>
              <a:defRPr sz="443"/>
            </a:lvl8pPr>
            <a:lvl9pPr marL="1620317" indent="0">
              <a:buNone/>
              <a:defRPr sz="44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785D-E790-4626-8B17-BAF55899B750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733-B5AE-470C-9B52-2076E99E01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792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16006"/>
            <a:ext cx="1741858" cy="756021"/>
          </a:xfrm>
        </p:spPr>
        <p:txBody>
          <a:bodyPr anchor="b"/>
          <a:lstStyle>
            <a:lvl1pPr>
              <a:defRPr sz="141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466513"/>
            <a:ext cx="2734092" cy="2302563"/>
          </a:xfrm>
        </p:spPr>
        <p:txBody>
          <a:bodyPr anchor="t"/>
          <a:lstStyle>
            <a:lvl1pPr marL="0" indent="0">
              <a:buNone/>
              <a:defRPr sz="1418"/>
            </a:lvl1pPr>
            <a:lvl2pPr marL="202540" indent="0">
              <a:buNone/>
              <a:defRPr sz="1240"/>
            </a:lvl2pPr>
            <a:lvl3pPr marL="405079" indent="0">
              <a:buNone/>
              <a:defRPr sz="1063"/>
            </a:lvl3pPr>
            <a:lvl4pPr marL="607619" indent="0">
              <a:buNone/>
              <a:defRPr sz="886"/>
            </a:lvl4pPr>
            <a:lvl5pPr marL="810158" indent="0">
              <a:buNone/>
              <a:defRPr sz="886"/>
            </a:lvl5pPr>
            <a:lvl6pPr marL="1012698" indent="0">
              <a:buNone/>
              <a:defRPr sz="886"/>
            </a:lvl6pPr>
            <a:lvl7pPr marL="1215238" indent="0">
              <a:buNone/>
              <a:defRPr sz="886"/>
            </a:lvl7pPr>
            <a:lvl8pPr marL="1417777" indent="0">
              <a:buNone/>
              <a:defRPr sz="886"/>
            </a:lvl8pPr>
            <a:lvl9pPr marL="1620317" indent="0">
              <a:buNone/>
              <a:defRPr sz="88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972026"/>
            <a:ext cx="1741858" cy="1800799"/>
          </a:xfrm>
        </p:spPr>
        <p:txBody>
          <a:bodyPr/>
          <a:lstStyle>
            <a:lvl1pPr marL="0" indent="0">
              <a:buNone/>
              <a:defRPr sz="709"/>
            </a:lvl1pPr>
            <a:lvl2pPr marL="202540" indent="0">
              <a:buNone/>
              <a:defRPr sz="620"/>
            </a:lvl2pPr>
            <a:lvl3pPr marL="405079" indent="0">
              <a:buNone/>
              <a:defRPr sz="532"/>
            </a:lvl3pPr>
            <a:lvl4pPr marL="607619" indent="0">
              <a:buNone/>
              <a:defRPr sz="443"/>
            </a:lvl4pPr>
            <a:lvl5pPr marL="810158" indent="0">
              <a:buNone/>
              <a:defRPr sz="443"/>
            </a:lvl5pPr>
            <a:lvl6pPr marL="1012698" indent="0">
              <a:buNone/>
              <a:defRPr sz="443"/>
            </a:lvl6pPr>
            <a:lvl7pPr marL="1215238" indent="0">
              <a:buNone/>
              <a:defRPr sz="443"/>
            </a:lvl7pPr>
            <a:lvl8pPr marL="1417777" indent="0">
              <a:buNone/>
              <a:defRPr sz="443"/>
            </a:lvl8pPr>
            <a:lvl9pPr marL="1620317" indent="0">
              <a:buNone/>
              <a:defRPr sz="44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785D-E790-4626-8B17-BAF55899B750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733-B5AE-470C-9B52-2076E99E01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280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72505"/>
            <a:ext cx="4658082" cy="62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862523"/>
            <a:ext cx="4658082" cy="205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003082"/>
            <a:ext cx="1215152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785D-E790-4626-8B17-BAF55899B750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003082"/>
            <a:ext cx="1822728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003082"/>
            <a:ext cx="1215152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21733-B5AE-470C-9B52-2076E99E017C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1208049" y="-685311"/>
            <a:ext cx="2721387" cy="318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73" b="1" dirty="0"/>
              <a:t>DNI Gracias a </a:t>
            </a:r>
            <a:r>
              <a:rPr lang="es-PE" sz="1473" b="1" dirty="0" smtClean="0"/>
              <a:t>wWw.Robnei.CoM</a:t>
            </a:r>
            <a:endParaRPr lang="es-PE" sz="1473" b="1" dirty="0"/>
          </a:p>
        </p:txBody>
      </p:sp>
      <p:sp>
        <p:nvSpPr>
          <p:cNvPr id="9" name="Robnei.com"/>
          <p:cNvSpPr>
            <a:spLocks/>
          </p:cNvSpPr>
          <p:nvPr userDrawn="1"/>
        </p:nvSpPr>
        <p:spPr bwMode="auto">
          <a:xfrm>
            <a:off x="-2342433" y="2310917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0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268" y="529609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2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265" y="2334403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8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5079" rtl="0" eaLnBrk="1" latinLnBrk="0" hangingPunct="1">
        <a:lnSpc>
          <a:spcPct val="90000"/>
        </a:lnSpc>
        <a:spcBef>
          <a:spcPct val="0"/>
        </a:spcBef>
        <a:buNone/>
        <a:defRPr sz="19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1270" indent="-101270" algn="l" defTabSz="405079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1pPr>
      <a:lvl2pPr marL="303809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06349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3pPr>
      <a:lvl4pPr marL="708889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sz="797" kern="1200">
          <a:solidFill>
            <a:schemeClr val="tx1"/>
          </a:solidFill>
          <a:latin typeface="+mn-lt"/>
          <a:ea typeface="+mn-ea"/>
          <a:cs typeface="+mn-cs"/>
        </a:defRPr>
      </a:lvl4pPr>
      <a:lvl5pPr marL="911428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sz="797" kern="1200">
          <a:solidFill>
            <a:schemeClr val="tx1"/>
          </a:solidFill>
          <a:latin typeface="+mn-lt"/>
          <a:ea typeface="+mn-ea"/>
          <a:cs typeface="+mn-cs"/>
        </a:defRPr>
      </a:lvl5pPr>
      <a:lvl6pPr marL="1113968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sz="797" kern="1200">
          <a:solidFill>
            <a:schemeClr val="tx1"/>
          </a:solidFill>
          <a:latin typeface="+mn-lt"/>
          <a:ea typeface="+mn-ea"/>
          <a:cs typeface="+mn-cs"/>
        </a:defRPr>
      </a:lvl6pPr>
      <a:lvl7pPr marL="1316507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sz="797" kern="1200">
          <a:solidFill>
            <a:schemeClr val="tx1"/>
          </a:solidFill>
          <a:latin typeface="+mn-lt"/>
          <a:ea typeface="+mn-ea"/>
          <a:cs typeface="+mn-cs"/>
        </a:defRPr>
      </a:lvl7pPr>
      <a:lvl8pPr marL="1519047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sz="797" kern="1200">
          <a:solidFill>
            <a:schemeClr val="tx1"/>
          </a:solidFill>
          <a:latin typeface="+mn-lt"/>
          <a:ea typeface="+mn-ea"/>
          <a:cs typeface="+mn-cs"/>
        </a:defRPr>
      </a:lvl8pPr>
      <a:lvl9pPr marL="1721587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sz="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5079" rtl="0" eaLnBrk="1" latinLnBrk="0" hangingPunct="1">
        <a:defRPr sz="797" kern="1200">
          <a:solidFill>
            <a:schemeClr val="tx1"/>
          </a:solidFill>
          <a:latin typeface="+mn-lt"/>
          <a:ea typeface="+mn-ea"/>
          <a:cs typeface="+mn-cs"/>
        </a:defRPr>
      </a:lvl1pPr>
      <a:lvl2pPr marL="202540" algn="l" defTabSz="405079" rtl="0" eaLnBrk="1" latinLnBrk="0" hangingPunct="1">
        <a:defRPr sz="797" kern="1200">
          <a:solidFill>
            <a:schemeClr val="tx1"/>
          </a:solidFill>
          <a:latin typeface="+mn-lt"/>
          <a:ea typeface="+mn-ea"/>
          <a:cs typeface="+mn-cs"/>
        </a:defRPr>
      </a:lvl2pPr>
      <a:lvl3pPr marL="405079" algn="l" defTabSz="405079" rtl="0" eaLnBrk="1" latinLnBrk="0" hangingPunct="1">
        <a:defRPr sz="797" kern="1200">
          <a:solidFill>
            <a:schemeClr val="tx1"/>
          </a:solidFill>
          <a:latin typeface="+mn-lt"/>
          <a:ea typeface="+mn-ea"/>
          <a:cs typeface="+mn-cs"/>
        </a:defRPr>
      </a:lvl3pPr>
      <a:lvl4pPr marL="607619" algn="l" defTabSz="405079" rtl="0" eaLnBrk="1" latinLnBrk="0" hangingPunct="1">
        <a:defRPr sz="797" kern="1200">
          <a:solidFill>
            <a:schemeClr val="tx1"/>
          </a:solidFill>
          <a:latin typeface="+mn-lt"/>
          <a:ea typeface="+mn-ea"/>
          <a:cs typeface="+mn-cs"/>
        </a:defRPr>
      </a:lvl4pPr>
      <a:lvl5pPr marL="810158" algn="l" defTabSz="405079" rtl="0" eaLnBrk="1" latinLnBrk="0" hangingPunct="1">
        <a:defRPr sz="797" kern="1200">
          <a:solidFill>
            <a:schemeClr val="tx1"/>
          </a:solidFill>
          <a:latin typeface="+mn-lt"/>
          <a:ea typeface="+mn-ea"/>
          <a:cs typeface="+mn-cs"/>
        </a:defRPr>
      </a:lvl5pPr>
      <a:lvl6pPr marL="1012698" algn="l" defTabSz="405079" rtl="0" eaLnBrk="1" latinLnBrk="0" hangingPunct="1">
        <a:defRPr sz="797" kern="1200">
          <a:solidFill>
            <a:schemeClr val="tx1"/>
          </a:solidFill>
          <a:latin typeface="+mn-lt"/>
          <a:ea typeface="+mn-ea"/>
          <a:cs typeface="+mn-cs"/>
        </a:defRPr>
      </a:lvl6pPr>
      <a:lvl7pPr marL="1215238" algn="l" defTabSz="405079" rtl="0" eaLnBrk="1" latinLnBrk="0" hangingPunct="1">
        <a:defRPr sz="797" kern="1200">
          <a:solidFill>
            <a:schemeClr val="tx1"/>
          </a:solidFill>
          <a:latin typeface="+mn-lt"/>
          <a:ea typeface="+mn-ea"/>
          <a:cs typeface="+mn-cs"/>
        </a:defRPr>
      </a:lvl7pPr>
      <a:lvl8pPr marL="1417777" algn="l" defTabSz="405079" rtl="0" eaLnBrk="1" latinLnBrk="0" hangingPunct="1">
        <a:defRPr sz="797" kern="1200">
          <a:solidFill>
            <a:schemeClr val="tx1"/>
          </a:solidFill>
          <a:latin typeface="+mn-lt"/>
          <a:ea typeface="+mn-ea"/>
          <a:cs typeface="+mn-cs"/>
        </a:defRPr>
      </a:lvl8pPr>
      <a:lvl9pPr marL="1620317" algn="l" defTabSz="405079" rtl="0" eaLnBrk="1" latinLnBrk="0" hangingPunct="1">
        <a:defRPr sz="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MARCO FOTO"/>
          <p:cNvSpPr/>
          <p:nvPr/>
        </p:nvSpPr>
        <p:spPr>
          <a:xfrm>
            <a:off x="225078" y="524715"/>
            <a:ext cx="1066936" cy="14951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17"/>
          </a:p>
        </p:txBody>
      </p:sp>
      <p:sp>
        <p:nvSpPr>
          <p:cNvPr id="7" name="text. REPU DEL PERU"/>
          <p:cNvSpPr txBox="1"/>
          <p:nvPr/>
        </p:nvSpPr>
        <p:spPr>
          <a:xfrm>
            <a:off x="2001" y="-23729"/>
            <a:ext cx="1491114" cy="26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46" b="1" dirty="0"/>
              <a:t>REPÚBLICA DEL PERÚ</a:t>
            </a:r>
          </a:p>
        </p:txBody>
      </p:sp>
      <p:sp>
        <p:nvSpPr>
          <p:cNvPr id="9" name="text. REGISTRO NA"/>
          <p:cNvSpPr txBox="1"/>
          <p:nvPr/>
        </p:nvSpPr>
        <p:spPr>
          <a:xfrm>
            <a:off x="1327138" y="-31524"/>
            <a:ext cx="2847254" cy="228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884" b="1" dirty="0"/>
              <a:t>REGISTRO NACIONAL DE IDENTIFICACIÓN DE MASCOTAS</a:t>
            </a:r>
          </a:p>
        </p:txBody>
      </p:sp>
      <p:sp>
        <p:nvSpPr>
          <p:cNvPr id="10" name="text. DOCUMENTO"/>
          <p:cNvSpPr txBox="1"/>
          <p:nvPr/>
        </p:nvSpPr>
        <p:spPr>
          <a:xfrm>
            <a:off x="1331032" y="116953"/>
            <a:ext cx="2454518" cy="256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64" b="1" dirty="0"/>
              <a:t>DOCUMENTO NACIONAL DE IDENTIDAD</a:t>
            </a:r>
          </a:p>
        </p:txBody>
      </p:sp>
      <p:sp>
        <p:nvSpPr>
          <p:cNvPr id="12" name="text. DNI"/>
          <p:cNvSpPr txBox="1"/>
          <p:nvPr/>
        </p:nvSpPr>
        <p:spPr>
          <a:xfrm>
            <a:off x="3757684" y="124761"/>
            <a:ext cx="579947" cy="25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64" b="1" dirty="0"/>
              <a:t>DNI</a:t>
            </a:r>
          </a:p>
        </p:txBody>
      </p:sp>
      <p:sp>
        <p:nvSpPr>
          <p:cNvPr id="13" name="text. CUI"/>
          <p:cNvSpPr txBox="1"/>
          <p:nvPr/>
        </p:nvSpPr>
        <p:spPr>
          <a:xfrm>
            <a:off x="4494076" y="-25227"/>
            <a:ext cx="579947" cy="25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64" b="1" dirty="0"/>
              <a:t>CUI</a:t>
            </a:r>
          </a:p>
        </p:txBody>
      </p:sp>
      <p:sp>
        <p:nvSpPr>
          <p:cNvPr id="15" name="text. ape."/>
          <p:cNvSpPr txBox="1"/>
          <p:nvPr/>
        </p:nvSpPr>
        <p:spPr>
          <a:xfrm>
            <a:off x="1266876" y="405416"/>
            <a:ext cx="1071127" cy="256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64" b="1" dirty="0"/>
              <a:t>Primer Apellido</a:t>
            </a:r>
          </a:p>
        </p:txBody>
      </p:sp>
      <p:sp>
        <p:nvSpPr>
          <p:cNvPr id="16" name="text. ape 2"/>
          <p:cNvSpPr txBox="1"/>
          <p:nvPr/>
        </p:nvSpPr>
        <p:spPr>
          <a:xfrm>
            <a:off x="1266874" y="759230"/>
            <a:ext cx="1181734" cy="256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64" b="1" dirty="0"/>
              <a:t>Segundo Apellido</a:t>
            </a:r>
          </a:p>
        </p:txBody>
      </p:sp>
      <p:sp>
        <p:nvSpPr>
          <p:cNvPr id="17" name="text nombre"/>
          <p:cNvSpPr txBox="1"/>
          <p:nvPr/>
        </p:nvSpPr>
        <p:spPr>
          <a:xfrm>
            <a:off x="1271738" y="1145633"/>
            <a:ext cx="649537" cy="256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64" b="1" dirty="0"/>
              <a:t>Nombre</a:t>
            </a:r>
          </a:p>
        </p:txBody>
      </p:sp>
      <p:sp>
        <p:nvSpPr>
          <p:cNvPr id="18" name="text nacim..."/>
          <p:cNvSpPr txBox="1"/>
          <p:nvPr/>
        </p:nvSpPr>
        <p:spPr>
          <a:xfrm>
            <a:off x="1278566" y="1531500"/>
            <a:ext cx="872355" cy="256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64" b="1" dirty="0"/>
              <a:t>Nacimiento </a:t>
            </a:r>
          </a:p>
        </p:txBody>
      </p:sp>
      <p:sp>
        <p:nvSpPr>
          <p:cNvPr id="19" name="text sex...."/>
          <p:cNvSpPr txBox="1"/>
          <p:nvPr/>
        </p:nvSpPr>
        <p:spPr>
          <a:xfrm>
            <a:off x="1282461" y="1773819"/>
            <a:ext cx="453970" cy="256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64" b="1" dirty="0"/>
              <a:t>Sexo</a:t>
            </a:r>
          </a:p>
        </p:txBody>
      </p:sp>
      <p:sp>
        <p:nvSpPr>
          <p:cNvPr id="20" name="text. estado c..."/>
          <p:cNvSpPr txBox="1"/>
          <p:nvPr/>
        </p:nvSpPr>
        <p:spPr>
          <a:xfrm>
            <a:off x="1848387" y="1773819"/>
            <a:ext cx="837089" cy="256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64" b="1" dirty="0"/>
              <a:t>Estado Civil</a:t>
            </a:r>
          </a:p>
        </p:txBody>
      </p:sp>
      <p:grpSp>
        <p:nvGrpSpPr>
          <p:cNvPr id="30" name="marco lineas"/>
          <p:cNvGrpSpPr/>
          <p:nvPr/>
        </p:nvGrpSpPr>
        <p:grpSpPr>
          <a:xfrm>
            <a:off x="4215044" y="524715"/>
            <a:ext cx="1011233" cy="982831"/>
            <a:chOff x="2545492" y="320585"/>
            <a:chExt cx="617838" cy="600485"/>
          </a:xfrm>
        </p:grpSpPr>
        <p:sp>
          <p:nvSpPr>
            <p:cNvPr id="27" name="Robnei.CoM"/>
            <p:cNvSpPr/>
            <p:nvPr/>
          </p:nvSpPr>
          <p:spPr>
            <a:xfrm>
              <a:off x="2545492" y="320585"/>
              <a:ext cx="617838" cy="20005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517"/>
            </a:p>
          </p:txBody>
        </p:sp>
        <p:sp>
          <p:nvSpPr>
            <p:cNvPr id="28" name="Robnei.CoM"/>
            <p:cNvSpPr/>
            <p:nvPr/>
          </p:nvSpPr>
          <p:spPr>
            <a:xfrm>
              <a:off x="2545492" y="520960"/>
              <a:ext cx="617838" cy="20005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517"/>
            </a:p>
          </p:txBody>
        </p:sp>
        <p:sp>
          <p:nvSpPr>
            <p:cNvPr id="29" name="Robnei.CoM"/>
            <p:cNvSpPr/>
            <p:nvPr/>
          </p:nvSpPr>
          <p:spPr>
            <a:xfrm>
              <a:off x="2545492" y="721015"/>
              <a:ext cx="617838" cy="20005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517"/>
            </a:p>
          </p:txBody>
        </p:sp>
      </p:grpSp>
      <p:sp>
        <p:nvSpPr>
          <p:cNvPr id="31" name="text. fecha inscripcion"/>
          <p:cNvSpPr txBox="1"/>
          <p:nvPr/>
        </p:nvSpPr>
        <p:spPr>
          <a:xfrm>
            <a:off x="4135297" y="456567"/>
            <a:ext cx="1064715" cy="243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982" dirty="0"/>
              <a:t>Fecha Inscripción</a:t>
            </a:r>
          </a:p>
        </p:txBody>
      </p:sp>
      <p:sp>
        <p:nvSpPr>
          <p:cNvPr id="32" name="text. fecha emision"/>
          <p:cNvSpPr txBox="1"/>
          <p:nvPr/>
        </p:nvSpPr>
        <p:spPr>
          <a:xfrm>
            <a:off x="4215044" y="771824"/>
            <a:ext cx="914033" cy="243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982" dirty="0"/>
              <a:t>Fecha Emisión</a:t>
            </a:r>
          </a:p>
        </p:txBody>
      </p:sp>
      <p:sp>
        <p:nvSpPr>
          <p:cNvPr id="33" name="text. fecha emision"/>
          <p:cNvSpPr txBox="1"/>
          <p:nvPr/>
        </p:nvSpPr>
        <p:spPr>
          <a:xfrm>
            <a:off x="4145692" y="1086665"/>
            <a:ext cx="1047082" cy="243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982" dirty="0"/>
              <a:t>Fecha Caducidad</a:t>
            </a:r>
          </a:p>
        </p:txBody>
      </p:sp>
      <p:sp>
        <p:nvSpPr>
          <p:cNvPr id="35" name="Fecha Emision CAMBIAR"/>
          <p:cNvSpPr txBox="1"/>
          <p:nvPr/>
        </p:nvSpPr>
        <p:spPr>
          <a:xfrm>
            <a:off x="4351883" y="895757"/>
            <a:ext cx="755335" cy="243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982" b="1" dirty="0"/>
              <a:t>29 09 2019</a:t>
            </a:r>
          </a:p>
        </p:txBody>
      </p:sp>
      <p:sp>
        <p:nvSpPr>
          <p:cNvPr id="36" name="Fecha caducidad CAMBIAR"/>
          <p:cNvSpPr txBox="1"/>
          <p:nvPr/>
        </p:nvSpPr>
        <p:spPr>
          <a:xfrm>
            <a:off x="4357080" y="1220374"/>
            <a:ext cx="755335" cy="243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982" b="1" dirty="0">
                <a:solidFill>
                  <a:srgbClr val="C00000"/>
                </a:solidFill>
              </a:rPr>
              <a:t>06 12 2025</a:t>
            </a:r>
          </a:p>
        </p:txBody>
      </p:sp>
      <p:sp>
        <p:nvSpPr>
          <p:cNvPr id="37" name="TEXTO INFERIOR CAMBIAR"/>
          <p:cNvSpPr txBox="1"/>
          <p:nvPr/>
        </p:nvSpPr>
        <p:spPr>
          <a:xfrm>
            <a:off x="67232" y="2282987"/>
            <a:ext cx="5241272" cy="848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3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&lt; PER01315515&lt;0&lt;&lt;&lt;R&lt;&lt;O&lt;&lt;B&lt;&lt;&lt;&lt;&lt;&lt;&lt;&lt;&lt;&lt;&lt;&lt;&lt;&lt;&lt;</a:t>
            </a:r>
          </a:p>
          <a:p>
            <a:r>
              <a:rPr lang="es-PE" sz="163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15-06-15</a:t>
            </a:r>
            <a:r>
              <a:rPr lang="es-PE" sz="163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&lt;&lt;&lt;ROB&lt;&lt;NEI&lt;&lt;&lt;&lt;&lt;&lt;&lt;&lt;&lt;&lt;&lt;&lt;&lt;&lt;&lt;&lt;&lt;&lt;&lt;</a:t>
            </a:r>
            <a:r>
              <a:rPr lang="es-PE" sz="163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es-PE" sz="163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PEREZ&lt;&lt;NEIRA&lt;PERRIN&lt;&lt;&lt;&lt;&lt;&lt;&lt;&lt;&lt;&lt;&lt;&lt;&lt;&lt;&lt;&lt;&lt;&lt;&lt;</a:t>
            </a:r>
          </a:p>
        </p:txBody>
      </p:sp>
      <p:sp>
        <p:nvSpPr>
          <p:cNvPr id="34" name="Fecha Inscripcion CAMBIAR"/>
          <p:cNvSpPr txBox="1"/>
          <p:nvPr/>
        </p:nvSpPr>
        <p:spPr>
          <a:xfrm>
            <a:off x="4340192" y="612465"/>
            <a:ext cx="755335" cy="243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982" b="1" dirty="0"/>
              <a:t>29 09 2019</a:t>
            </a:r>
          </a:p>
        </p:txBody>
      </p:sp>
      <p:pic>
        <p:nvPicPr>
          <p:cNvPr id="39" name="PATA - 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97" y="1710118"/>
            <a:ext cx="568766" cy="568766"/>
          </a:xfrm>
          <a:prstGeom prst="rect">
            <a:avLst/>
          </a:prstGeom>
        </p:spPr>
      </p:pic>
      <p:sp>
        <p:nvSpPr>
          <p:cNvPr id="26" name="S - estado civil"/>
          <p:cNvSpPr txBox="1"/>
          <p:nvPr/>
        </p:nvSpPr>
        <p:spPr>
          <a:xfrm>
            <a:off x="1855671" y="1906283"/>
            <a:ext cx="248786" cy="256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64" b="1" dirty="0"/>
              <a:t>S</a:t>
            </a:r>
          </a:p>
        </p:txBody>
      </p:sp>
      <p:sp>
        <p:nvSpPr>
          <p:cNvPr id="25" name="F - sexo Robnei.CoM"/>
          <p:cNvSpPr txBox="1"/>
          <p:nvPr/>
        </p:nvSpPr>
        <p:spPr>
          <a:xfrm>
            <a:off x="1287340" y="1906283"/>
            <a:ext cx="247184" cy="256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64" b="1" dirty="0"/>
              <a:t>F</a:t>
            </a:r>
          </a:p>
        </p:txBody>
      </p:sp>
      <p:sp>
        <p:nvSpPr>
          <p:cNvPr id="14" name="N° DNI CAMBIAR"/>
          <p:cNvSpPr txBox="1"/>
          <p:nvPr/>
        </p:nvSpPr>
        <p:spPr>
          <a:xfrm>
            <a:off x="4032875" y="72607"/>
            <a:ext cx="1576812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37" b="1" dirty="0">
                <a:solidFill>
                  <a:srgbClr val="C00000"/>
                </a:solidFill>
              </a:rPr>
              <a:t>01315515 </a:t>
            </a:r>
            <a:r>
              <a:rPr lang="es-PE" sz="1637" b="1" dirty="0"/>
              <a:t>- 0</a:t>
            </a:r>
          </a:p>
        </p:txBody>
      </p:sp>
      <p:sp>
        <p:nvSpPr>
          <p:cNvPr id="40" name="NOMBRE EN FOTO"/>
          <p:cNvSpPr txBox="1"/>
          <p:nvPr/>
        </p:nvSpPr>
        <p:spPr>
          <a:xfrm>
            <a:off x="397047" y="1856134"/>
            <a:ext cx="755558" cy="26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46" dirty="0">
                <a:solidFill>
                  <a:srgbClr val="C00000"/>
                </a:solidFill>
              </a:rPr>
              <a:t>PERRIN</a:t>
            </a:r>
          </a:p>
        </p:txBody>
      </p:sp>
      <p:sp>
        <p:nvSpPr>
          <p:cNvPr id="41" name="NUMERO DNI VERTICAL"/>
          <p:cNvSpPr txBox="1"/>
          <p:nvPr/>
        </p:nvSpPr>
        <p:spPr>
          <a:xfrm rot="5400000">
            <a:off x="-812819" y="1114704"/>
            <a:ext cx="2075795" cy="29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9" kern="1500" spc="655" dirty="0">
                <a:solidFill>
                  <a:srgbClr val="C00000"/>
                </a:solidFill>
              </a:rPr>
              <a:t>01315515</a:t>
            </a:r>
          </a:p>
        </p:txBody>
      </p:sp>
      <p:sp>
        <p:nvSpPr>
          <p:cNvPr id="24" name="FECHA NACIMI CAMBIAR"/>
          <p:cNvSpPr txBox="1"/>
          <p:nvPr/>
        </p:nvSpPr>
        <p:spPr>
          <a:xfrm>
            <a:off x="1282010" y="1658318"/>
            <a:ext cx="1244999" cy="25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64" b="1" dirty="0"/>
              <a:t>15 06 2015</a:t>
            </a:r>
          </a:p>
        </p:txBody>
      </p:sp>
      <p:sp>
        <p:nvSpPr>
          <p:cNvPr id="23" name="NOMBRE - CAMBIAR"/>
          <p:cNvSpPr txBox="1"/>
          <p:nvPr/>
        </p:nvSpPr>
        <p:spPr>
          <a:xfrm>
            <a:off x="1278487" y="1276105"/>
            <a:ext cx="1663721" cy="26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46" dirty="0"/>
              <a:t>PERRIN</a:t>
            </a:r>
          </a:p>
        </p:txBody>
      </p:sp>
      <p:sp>
        <p:nvSpPr>
          <p:cNvPr id="22" name="SEGUNDO APELLIDO CAM"/>
          <p:cNvSpPr txBox="1"/>
          <p:nvPr/>
        </p:nvSpPr>
        <p:spPr>
          <a:xfrm>
            <a:off x="1268600" y="897786"/>
            <a:ext cx="1673612" cy="26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46" dirty="0"/>
              <a:t>NEIRA</a:t>
            </a:r>
          </a:p>
        </p:txBody>
      </p:sp>
      <p:sp>
        <p:nvSpPr>
          <p:cNvPr id="21" name="PRIMER APELLIDO CAM"/>
          <p:cNvSpPr txBox="1"/>
          <p:nvPr/>
        </p:nvSpPr>
        <p:spPr>
          <a:xfrm>
            <a:off x="1275547" y="524715"/>
            <a:ext cx="1531002" cy="26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46" dirty="0"/>
              <a:t>PEREZ</a:t>
            </a:r>
          </a:p>
        </p:txBody>
      </p:sp>
    </p:spTree>
    <p:extLst>
      <p:ext uri="{BB962C8B-B14F-4D97-AF65-F5344CB8AC3E}">
        <p14:creationId xmlns:p14="http://schemas.microsoft.com/office/powerpoint/2010/main" val="10261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. ape. Robnei.CoM"/>
          <p:cNvSpPr txBox="1"/>
          <p:nvPr/>
        </p:nvSpPr>
        <p:spPr>
          <a:xfrm>
            <a:off x="622493" y="49082"/>
            <a:ext cx="3050910" cy="5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64" b="1" dirty="0"/>
              <a:t>NEIRA MIRANDA JULIA</a:t>
            </a:r>
          </a:p>
          <a:p>
            <a:r>
              <a:rPr lang="es-PE" sz="1064" b="1" dirty="0"/>
              <a:t>DNI: 45926545</a:t>
            </a:r>
          </a:p>
          <a:p>
            <a:r>
              <a:rPr lang="es-PE" sz="1064" b="1" dirty="0"/>
              <a:t>CEL: 952043131</a:t>
            </a:r>
          </a:p>
        </p:txBody>
      </p:sp>
      <p:sp>
        <p:nvSpPr>
          <p:cNvPr id="6" name="PRIMER APELLIDO CAM"/>
          <p:cNvSpPr txBox="1"/>
          <p:nvPr/>
        </p:nvSpPr>
        <p:spPr>
          <a:xfrm>
            <a:off x="168670" y="59794"/>
            <a:ext cx="690768" cy="26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46" dirty="0"/>
              <a:t>Dueña</a:t>
            </a:r>
          </a:p>
        </p:txBody>
      </p:sp>
      <p:sp>
        <p:nvSpPr>
          <p:cNvPr id="7" name="PRIMER APELLIDO CAM"/>
          <p:cNvSpPr txBox="1"/>
          <p:nvPr/>
        </p:nvSpPr>
        <p:spPr>
          <a:xfrm>
            <a:off x="168670" y="558668"/>
            <a:ext cx="690768" cy="26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46" dirty="0"/>
              <a:t>Dueño</a:t>
            </a:r>
          </a:p>
        </p:txBody>
      </p:sp>
      <p:sp>
        <p:nvSpPr>
          <p:cNvPr id="8" name="text. ape. Robnei.CoM"/>
          <p:cNvSpPr txBox="1"/>
          <p:nvPr/>
        </p:nvSpPr>
        <p:spPr>
          <a:xfrm>
            <a:off x="589600" y="564966"/>
            <a:ext cx="3083807" cy="5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64" b="1" dirty="0"/>
              <a:t>PEREZ VILLANUEVA LEONIDAS</a:t>
            </a:r>
          </a:p>
          <a:p>
            <a:r>
              <a:rPr lang="es-PE" sz="1064" b="1" dirty="0"/>
              <a:t>DNI: 46928537</a:t>
            </a:r>
          </a:p>
          <a:p>
            <a:r>
              <a:rPr lang="es-PE" sz="1064" b="1" dirty="0"/>
              <a:t>CEL: 952866806</a:t>
            </a:r>
          </a:p>
        </p:txBody>
      </p:sp>
      <p:sp>
        <p:nvSpPr>
          <p:cNvPr id="9" name="text. ape. Robnei.CoM"/>
          <p:cNvSpPr txBox="1"/>
          <p:nvPr/>
        </p:nvSpPr>
        <p:spPr>
          <a:xfrm>
            <a:off x="194657" y="1320793"/>
            <a:ext cx="1385316" cy="256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64" dirty="0"/>
              <a:t>Domicilio de Mascota</a:t>
            </a:r>
          </a:p>
        </p:txBody>
      </p:sp>
      <p:sp>
        <p:nvSpPr>
          <p:cNvPr id="10" name="text. ape. Robnei.CoM"/>
          <p:cNvSpPr txBox="1"/>
          <p:nvPr/>
        </p:nvSpPr>
        <p:spPr>
          <a:xfrm>
            <a:off x="194652" y="1462623"/>
            <a:ext cx="3728188" cy="25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64" b="1" dirty="0"/>
              <a:t>ASOC. LOS ROSALES MZ. A LTE. 11</a:t>
            </a:r>
          </a:p>
        </p:txBody>
      </p:sp>
      <p:sp>
        <p:nvSpPr>
          <p:cNvPr id="11" name="text. ape. Robnei.CoM"/>
          <p:cNvSpPr txBox="1"/>
          <p:nvPr/>
        </p:nvSpPr>
        <p:spPr>
          <a:xfrm>
            <a:off x="194654" y="1663666"/>
            <a:ext cx="607859" cy="256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64" dirty="0"/>
              <a:t>Ciudad:</a:t>
            </a:r>
          </a:p>
        </p:txBody>
      </p:sp>
      <p:sp>
        <p:nvSpPr>
          <p:cNvPr id="12" name="text. ape. Robnei.CoM"/>
          <p:cNvSpPr txBox="1"/>
          <p:nvPr/>
        </p:nvSpPr>
        <p:spPr>
          <a:xfrm>
            <a:off x="594795" y="1657369"/>
            <a:ext cx="1379318" cy="25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64" b="1" dirty="0"/>
              <a:t>TACNA</a:t>
            </a:r>
          </a:p>
        </p:txBody>
      </p:sp>
      <p:sp>
        <p:nvSpPr>
          <p:cNvPr id="13" name="text. ape. Robnei.CoM"/>
          <p:cNvSpPr txBox="1"/>
          <p:nvPr/>
        </p:nvSpPr>
        <p:spPr>
          <a:xfrm>
            <a:off x="203575" y="1846299"/>
            <a:ext cx="995785" cy="256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64" dirty="0"/>
              <a:t>Observaciones</a:t>
            </a:r>
          </a:p>
        </p:txBody>
      </p:sp>
      <p:sp>
        <p:nvSpPr>
          <p:cNvPr id="14" name="text. ape. Robnei.CoM"/>
          <p:cNvSpPr txBox="1"/>
          <p:nvPr/>
        </p:nvSpPr>
        <p:spPr>
          <a:xfrm>
            <a:off x="210242" y="2008122"/>
            <a:ext cx="3790548" cy="26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46" b="1" dirty="0"/>
              <a:t>EN CASO DE EMERGENCIA LLAMAR AL: 952866806</a:t>
            </a:r>
          </a:p>
        </p:txBody>
      </p:sp>
    </p:spTree>
    <p:extLst>
      <p:ext uri="{BB962C8B-B14F-4D97-AF65-F5344CB8AC3E}">
        <p14:creationId xmlns:p14="http://schemas.microsoft.com/office/powerpoint/2010/main" val="789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118</Words>
  <Application>Microsoft Office PowerPoint</Application>
  <PresentationFormat>Personalizado</PresentationFormat>
  <Paragraphs>43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Calibri Light</vt:lpstr>
      <vt:lpstr>Calibri</vt:lpstr>
      <vt:lpstr>Times New Roman</vt:lpstr>
      <vt:lpstr>Arial</vt:lpstr>
      <vt:lpstr>Tema de Office</vt:lpstr>
      <vt:lpstr>Presentación de PowerPoint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Robnei.CoM</dc:subject>
  <dc:creator>Robnei.CoM</dc:creator>
  <cp:keywords>DNI MASCOTA</cp:keywords>
  <dc:description>Robnei.CoM</dc:description>
  <cp:lastModifiedBy>ROB</cp:lastModifiedBy>
  <cp:revision>28</cp:revision>
  <cp:lastPrinted>2019-09-10T22:44:57Z</cp:lastPrinted>
  <dcterms:created xsi:type="dcterms:W3CDTF">2019-09-10T21:31:23Z</dcterms:created>
  <dcterms:modified xsi:type="dcterms:W3CDTF">2024-07-19T16:20:15Z</dcterms:modified>
  <cp:category>Robnei.CoM</cp:category>
  <cp:version>Robnei.CoM</cp:version>
</cp:coreProperties>
</file>