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199313" cy="4679950"/>
  <p:notesSz cx="6858000" cy="9144000"/>
  <p:embeddedFontLst>
    <p:embeddedFont>
      <p:font typeface="Pilsen Robnei" panose="02000000000000000000" pitchFamily="2" charset="0"/>
      <p:regular r:id="rId3"/>
    </p:embeddedFont>
    <p:embeddedFont>
      <p:font typeface="Beindog Robnei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lternateGothic-Bonifiesta.com" panose="020B0608020202050204" pitchFamily="34" charset="0"/>
      <p:regular r:id="rId9"/>
    </p:embeddedFont>
  </p:embeddedFontLst>
  <p:defaultTextStyle>
    <a:defPPr>
      <a:defRPr lang="en-US"/>
    </a:defPPr>
    <a:lvl1pPr marL="0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1pPr>
    <a:lvl2pPr marL="133566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2pPr>
    <a:lvl3pPr marL="267132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3pPr>
    <a:lvl4pPr marL="400699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4pPr>
    <a:lvl5pPr marL="534264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5pPr>
    <a:lvl6pPr marL="667830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6pPr>
    <a:lvl7pPr marL="801396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7pPr>
    <a:lvl8pPr marL="934962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8pPr>
    <a:lvl9pPr marL="1068528" algn="l" defTabSz="267132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" userDrawn="1">
          <p15:clr>
            <a:srgbClr val="A4A3A4"/>
          </p15:clr>
        </p15:guide>
        <p15:guide id="2" pos="7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48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33" autoAdjust="0"/>
  </p:normalViewPr>
  <p:slideViewPr>
    <p:cSldViewPr>
      <p:cViewPr varScale="1">
        <p:scale>
          <a:sx n="159" d="100"/>
          <a:sy n="159" d="100"/>
        </p:scale>
        <p:origin x="1206" y="138"/>
      </p:cViewPr>
      <p:guideLst>
        <p:guide orient="horz" pos="818"/>
        <p:guide pos="7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7" y="806847"/>
            <a:ext cx="2103093" cy="556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135" y="1471805"/>
            <a:ext cx="1731959" cy="6637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9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3816" y="104013"/>
            <a:ext cx="556701" cy="22161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11" y="104013"/>
            <a:ext cx="1628866" cy="22161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48" y="1669007"/>
            <a:ext cx="2103093" cy="515853"/>
          </a:xfrm>
        </p:spPr>
        <p:txBody>
          <a:bodyPr anchor="t"/>
          <a:lstStyle>
            <a:lvl1pPr algn="l">
              <a:defRPr sz="108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48" y="1100848"/>
            <a:ext cx="2103093" cy="568159"/>
          </a:xfrm>
        </p:spPr>
        <p:txBody>
          <a:bodyPr anchor="b"/>
          <a:lstStyle>
            <a:lvl1pPr marL="0" indent="0">
              <a:buNone/>
              <a:defRPr sz="541">
                <a:solidFill>
                  <a:schemeClr val="tx1">
                    <a:tint val="75000"/>
                  </a:schemeClr>
                </a:solidFill>
              </a:defRPr>
            </a:lvl1pPr>
            <a:lvl2pPr marL="123725" indent="0">
              <a:buNone/>
              <a:defRPr sz="487">
                <a:solidFill>
                  <a:schemeClr val="tx1">
                    <a:tint val="75000"/>
                  </a:schemeClr>
                </a:solidFill>
              </a:defRPr>
            </a:lvl2pPr>
            <a:lvl3pPr marL="247451" indent="0">
              <a:buNone/>
              <a:defRPr sz="433">
                <a:solidFill>
                  <a:schemeClr val="tx1">
                    <a:tint val="75000"/>
                  </a:schemeClr>
                </a:solidFill>
              </a:defRPr>
            </a:lvl3pPr>
            <a:lvl4pPr marL="371176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4pPr>
            <a:lvl5pPr marL="494902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5pPr>
            <a:lvl6pPr marL="618627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6pPr>
            <a:lvl7pPr marL="742353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7pPr>
            <a:lvl8pPr marL="866078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8pPr>
            <a:lvl9pPr marL="989803" indent="0">
              <a:buNone/>
              <a:defRPr sz="3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11" y="606037"/>
            <a:ext cx="1092784" cy="1714098"/>
          </a:xfrm>
        </p:spPr>
        <p:txBody>
          <a:bodyPr/>
          <a:lstStyle>
            <a:lvl1pPr>
              <a:defRPr sz="758"/>
            </a:lvl1pPr>
            <a:lvl2pPr>
              <a:defRPr sz="649"/>
            </a:lvl2pPr>
            <a:lvl3pPr>
              <a:defRPr sz="541"/>
            </a:lvl3pPr>
            <a:lvl4pPr>
              <a:defRPr sz="487"/>
            </a:lvl4pPr>
            <a:lvl5pPr>
              <a:defRPr sz="487"/>
            </a:lvl5pPr>
            <a:lvl6pPr>
              <a:defRPr sz="487"/>
            </a:lvl6pPr>
            <a:lvl7pPr>
              <a:defRPr sz="487"/>
            </a:lvl7pPr>
            <a:lvl8pPr>
              <a:defRPr sz="487"/>
            </a:lvl8pPr>
            <a:lvl9pPr>
              <a:defRPr sz="4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732" y="606037"/>
            <a:ext cx="1092784" cy="1714098"/>
          </a:xfrm>
        </p:spPr>
        <p:txBody>
          <a:bodyPr/>
          <a:lstStyle>
            <a:lvl1pPr>
              <a:defRPr sz="758"/>
            </a:lvl1pPr>
            <a:lvl2pPr>
              <a:defRPr sz="649"/>
            </a:lvl2pPr>
            <a:lvl3pPr>
              <a:defRPr sz="541"/>
            </a:lvl3pPr>
            <a:lvl4pPr>
              <a:defRPr sz="487"/>
            </a:lvl4pPr>
            <a:lvl5pPr>
              <a:defRPr sz="487"/>
            </a:lvl5pPr>
            <a:lvl6pPr>
              <a:defRPr sz="487"/>
            </a:lvl6pPr>
            <a:lvl7pPr>
              <a:defRPr sz="487"/>
            </a:lvl7pPr>
            <a:lvl8pPr>
              <a:defRPr sz="487"/>
            </a:lvl8pPr>
            <a:lvl9pPr>
              <a:defRPr sz="4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12" y="581387"/>
            <a:ext cx="1093213" cy="242294"/>
          </a:xfrm>
        </p:spPr>
        <p:txBody>
          <a:bodyPr anchor="b"/>
          <a:lstStyle>
            <a:lvl1pPr marL="0" indent="0">
              <a:buNone/>
              <a:defRPr sz="649" b="1"/>
            </a:lvl1pPr>
            <a:lvl2pPr marL="123725" indent="0">
              <a:buNone/>
              <a:defRPr sz="541" b="1"/>
            </a:lvl2pPr>
            <a:lvl3pPr marL="247451" indent="0">
              <a:buNone/>
              <a:defRPr sz="487" b="1"/>
            </a:lvl3pPr>
            <a:lvl4pPr marL="371176" indent="0">
              <a:buNone/>
              <a:defRPr sz="433" b="1"/>
            </a:lvl4pPr>
            <a:lvl5pPr marL="494902" indent="0">
              <a:buNone/>
              <a:defRPr sz="433" b="1"/>
            </a:lvl5pPr>
            <a:lvl6pPr marL="618627" indent="0">
              <a:buNone/>
              <a:defRPr sz="433" b="1"/>
            </a:lvl6pPr>
            <a:lvl7pPr marL="742353" indent="0">
              <a:buNone/>
              <a:defRPr sz="433" b="1"/>
            </a:lvl7pPr>
            <a:lvl8pPr marL="866078" indent="0">
              <a:buNone/>
              <a:defRPr sz="433" b="1"/>
            </a:lvl8pPr>
            <a:lvl9pPr marL="989803" indent="0">
              <a:buNone/>
              <a:defRPr sz="4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712" y="823681"/>
            <a:ext cx="1093213" cy="1496454"/>
          </a:xfrm>
        </p:spPr>
        <p:txBody>
          <a:bodyPr/>
          <a:lstStyle>
            <a:lvl1pPr>
              <a:defRPr sz="649"/>
            </a:lvl1pPr>
            <a:lvl2pPr>
              <a:defRPr sz="541"/>
            </a:lvl2pPr>
            <a:lvl3pPr>
              <a:defRPr sz="487"/>
            </a:lvl3pPr>
            <a:lvl4pPr>
              <a:defRPr sz="433"/>
            </a:lvl4pPr>
            <a:lvl5pPr>
              <a:defRPr sz="433"/>
            </a:lvl5pPr>
            <a:lvl6pPr>
              <a:defRPr sz="433"/>
            </a:lvl6pPr>
            <a:lvl7pPr>
              <a:defRPr sz="433"/>
            </a:lvl7pPr>
            <a:lvl8pPr>
              <a:defRPr sz="433"/>
            </a:lvl8pPr>
            <a:lvl9pPr>
              <a:defRPr sz="4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6874" y="581387"/>
            <a:ext cx="1093643" cy="242294"/>
          </a:xfrm>
        </p:spPr>
        <p:txBody>
          <a:bodyPr anchor="b"/>
          <a:lstStyle>
            <a:lvl1pPr marL="0" indent="0">
              <a:buNone/>
              <a:defRPr sz="649" b="1"/>
            </a:lvl1pPr>
            <a:lvl2pPr marL="123725" indent="0">
              <a:buNone/>
              <a:defRPr sz="541" b="1"/>
            </a:lvl2pPr>
            <a:lvl3pPr marL="247451" indent="0">
              <a:buNone/>
              <a:defRPr sz="487" b="1"/>
            </a:lvl3pPr>
            <a:lvl4pPr marL="371176" indent="0">
              <a:buNone/>
              <a:defRPr sz="433" b="1"/>
            </a:lvl4pPr>
            <a:lvl5pPr marL="494902" indent="0">
              <a:buNone/>
              <a:defRPr sz="433" b="1"/>
            </a:lvl5pPr>
            <a:lvl6pPr marL="618627" indent="0">
              <a:buNone/>
              <a:defRPr sz="433" b="1"/>
            </a:lvl6pPr>
            <a:lvl7pPr marL="742353" indent="0">
              <a:buNone/>
              <a:defRPr sz="433" b="1"/>
            </a:lvl7pPr>
            <a:lvl8pPr marL="866078" indent="0">
              <a:buNone/>
              <a:defRPr sz="433" b="1"/>
            </a:lvl8pPr>
            <a:lvl9pPr marL="989803" indent="0">
              <a:buNone/>
              <a:defRPr sz="4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6874" y="823681"/>
            <a:ext cx="1093643" cy="1496454"/>
          </a:xfrm>
        </p:spPr>
        <p:txBody>
          <a:bodyPr/>
          <a:lstStyle>
            <a:lvl1pPr>
              <a:defRPr sz="649"/>
            </a:lvl1pPr>
            <a:lvl2pPr>
              <a:defRPr sz="541"/>
            </a:lvl2pPr>
            <a:lvl3pPr>
              <a:defRPr sz="487"/>
            </a:lvl3pPr>
            <a:lvl4pPr>
              <a:defRPr sz="433"/>
            </a:lvl4pPr>
            <a:lvl5pPr>
              <a:defRPr sz="433"/>
            </a:lvl5pPr>
            <a:lvl6pPr>
              <a:defRPr sz="433"/>
            </a:lvl6pPr>
            <a:lvl7pPr>
              <a:defRPr sz="433"/>
            </a:lvl7pPr>
            <a:lvl8pPr>
              <a:defRPr sz="433"/>
            </a:lvl8pPr>
            <a:lvl9pPr>
              <a:defRPr sz="4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13" y="103412"/>
            <a:ext cx="814004" cy="440098"/>
          </a:xfrm>
        </p:spPr>
        <p:txBody>
          <a:bodyPr anchor="b"/>
          <a:lstStyle>
            <a:lvl1pPr algn="l">
              <a:defRPr sz="5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354" y="103411"/>
            <a:ext cx="1383162" cy="2216724"/>
          </a:xfrm>
        </p:spPr>
        <p:txBody>
          <a:bodyPr/>
          <a:lstStyle>
            <a:lvl1pPr>
              <a:defRPr sz="866"/>
            </a:lvl1pPr>
            <a:lvl2pPr>
              <a:defRPr sz="758"/>
            </a:lvl2pPr>
            <a:lvl3pPr>
              <a:defRPr sz="649"/>
            </a:lvl3pPr>
            <a:lvl4pPr>
              <a:defRPr sz="541"/>
            </a:lvl4pPr>
            <a:lvl5pPr>
              <a:defRPr sz="541"/>
            </a:lvl5pPr>
            <a:lvl6pPr>
              <a:defRPr sz="541"/>
            </a:lvl6pPr>
            <a:lvl7pPr>
              <a:defRPr sz="541"/>
            </a:lvl7pPr>
            <a:lvl8pPr>
              <a:defRPr sz="541"/>
            </a:lvl8pPr>
            <a:lvl9pPr>
              <a:defRPr sz="54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713" y="543509"/>
            <a:ext cx="814004" cy="1776626"/>
          </a:xfrm>
        </p:spPr>
        <p:txBody>
          <a:bodyPr/>
          <a:lstStyle>
            <a:lvl1pPr marL="0" indent="0">
              <a:buNone/>
              <a:defRPr sz="379"/>
            </a:lvl1pPr>
            <a:lvl2pPr marL="123725" indent="0">
              <a:buNone/>
              <a:defRPr sz="325"/>
            </a:lvl2pPr>
            <a:lvl3pPr marL="247451" indent="0">
              <a:buNone/>
              <a:defRPr sz="271"/>
            </a:lvl3pPr>
            <a:lvl4pPr marL="371176" indent="0">
              <a:buNone/>
              <a:defRPr sz="244"/>
            </a:lvl4pPr>
            <a:lvl5pPr marL="494902" indent="0">
              <a:buNone/>
              <a:defRPr sz="244"/>
            </a:lvl5pPr>
            <a:lvl6pPr marL="618627" indent="0">
              <a:buNone/>
              <a:defRPr sz="244"/>
            </a:lvl6pPr>
            <a:lvl7pPr marL="742353" indent="0">
              <a:buNone/>
              <a:defRPr sz="244"/>
            </a:lvl7pPr>
            <a:lvl8pPr marL="866078" indent="0">
              <a:buNone/>
              <a:defRPr sz="244"/>
            </a:lvl8pPr>
            <a:lvl9pPr marL="989803" indent="0">
              <a:buNone/>
              <a:defRPr sz="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66" y="1818111"/>
            <a:ext cx="1484536" cy="214638"/>
          </a:xfrm>
        </p:spPr>
        <p:txBody>
          <a:bodyPr anchor="b"/>
          <a:lstStyle>
            <a:lvl1pPr algn="l">
              <a:defRPr sz="5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966" y="232074"/>
            <a:ext cx="1484536" cy="1558380"/>
          </a:xfrm>
        </p:spPr>
        <p:txBody>
          <a:bodyPr/>
          <a:lstStyle>
            <a:lvl1pPr marL="0" indent="0">
              <a:buNone/>
              <a:defRPr sz="866"/>
            </a:lvl1pPr>
            <a:lvl2pPr marL="123725" indent="0">
              <a:buNone/>
              <a:defRPr sz="758"/>
            </a:lvl2pPr>
            <a:lvl3pPr marL="247451" indent="0">
              <a:buNone/>
              <a:defRPr sz="649"/>
            </a:lvl3pPr>
            <a:lvl4pPr marL="371176" indent="0">
              <a:buNone/>
              <a:defRPr sz="541"/>
            </a:lvl4pPr>
            <a:lvl5pPr marL="494902" indent="0">
              <a:buNone/>
              <a:defRPr sz="541"/>
            </a:lvl5pPr>
            <a:lvl6pPr marL="618627" indent="0">
              <a:buNone/>
              <a:defRPr sz="541"/>
            </a:lvl6pPr>
            <a:lvl7pPr marL="742353" indent="0">
              <a:buNone/>
              <a:defRPr sz="541"/>
            </a:lvl7pPr>
            <a:lvl8pPr marL="866078" indent="0">
              <a:buNone/>
              <a:defRPr sz="541"/>
            </a:lvl8pPr>
            <a:lvl9pPr marL="989803" indent="0">
              <a:buNone/>
              <a:defRPr sz="5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966" y="2032748"/>
            <a:ext cx="1484536" cy="304822"/>
          </a:xfrm>
        </p:spPr>
        <p:txBody>
          <a:bodyPr/>
          <a:lstStyle>
            <a:lvl1pPr marL="0" indent="0">
              <a:buNone/>
              <a:defRPr sz="379"/>
            </a:lvl1pPr>
            <a:lvl2pPr marL="123725" indent="0">
              <a:buNone/>
              <a:defRPr sz="325"/>
            </a:lvl2pPr>
            <a:lvl3pPr marL="247451" indent="0">
              <a:buNone/>
              <a:defRPr sz="271"/>
            </a:lvl3pPr>
            <a:lvl4pPr marL="371176" indent="0">
              <a:buNone/>
              <a:defRPr sz="244"/>
            </a:lvl4pPr>
            <a:lvl5pPr marL="494902" indent="0">
              <a:buNone/>
              <a:defRPr sz="244"/>
            </a:lvl5pPr>
            <a:lvl6pPr marL="618627" indent="0">
              <a:buNone/>
              <a:defRPr sz="244"/>
            </a:lvl6pPr>
            <a:lvl7pPr marL="742353" indent="0">
              <a:buNone/>
              <a:defRPr sz="244"/>
            </a:lvl7pPr>
            <a:lvl8pPr marL="866078" indent="0">
              <a:buNone/>
              <a:defRPr sz="244"/>
            </a:lvl8pPr>
            <a:lvl9pPr marL="989803" indent="0">
              <a:buNone/>
              <a:defRPr sz="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11" y="104014"/>
            <a:ext cx="2226804" cy="432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11" y="606037"/>
            <a:ext cx="2226804" cy="1714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11" y="2407313"/>
            <a:ext cx="577320" cy="138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62" y="2407313"/>
            <a:ext cx="783505" cy="138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3196" y="2407313"/>
            <a:ext cx="577320" cy="138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56" y="1420378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Robnei.com"/>
          <p:cNvSpPr/>
          <p:nvPr userDrawn="1"/>
        </p:nvSpPr>
        <p:spPr>
          <a:xfrm>
            <a:off x="-2496344" y="-180037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388168" y="403113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496344" y="5282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238838" y="5282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bnei.com"/>
          <p:cNvSpPr>
            <a:spLocks/>
          </p:cNvSpPr>
          <p:nvPr userDrawn="1"/>
        </p:nvSpPr>
        <p:spPr bwMode="auto">
          <a:xfrm>
            <a:off x="-2368805" y="4573504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94" y="3033785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230" y="4611604"/>
            <a:ext cx="1505100" cy="1858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247451" rtl="0" eaLnBrk="1" latinLnBrk="0" hangingPunct="1">
        <a:spcBef>
          <a:spcPct val="0"/>
        </a:spcBef>
        <a:buNone/>
        <a:defRPr sz="1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794" indent="-92794" algn="l" defTabSz="247451" rtl="0" eaLnBrk="1" latinLnBrk="0" hangingPunct="1">
        <a:spcBef>
          <a:spcPct val="20000"/>
        </a:spcBef>
        <a:buFont typeface="Arial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1pPr>
      <a:lvl2pPr marL="201054" indent="-77328" algn="l" defTabSz="247451" rtl="0" eaLnBrk="1" latinLnBrk="0" hangingPunct="1">
        <a:spcBef>
          <a:spcPct val="20000"/>
        </a:spcBef>
        <a:buFont typeface="Arial" pitchFamily="34" charset="0"/>
        <a:buChar char="–"/>
        <a:defRPr sz="758" kern="1200">
          <a:solidFill>
            <a:schemeClr val="tx1"/>
          </a:solidFill>
          <a:latin typeface="+mn-lt"/>
          <a:ea typeface="+mn-ea"/>
          <a:cs typeface="+mn-cs"/>
        </a:defRPr>
      </a:lvl2pPr>
      <a:lvl3pPr marL="309314" indent="-61863" algn="l" defTabSz="247451" rtl="0" eaLnBrk="1" latinLnBrk="0" hangingPunct="1">
        <a:spcBef>
          <a:spcPct val="20000"/>
        </a:spcBef>
        <a:buFont typeface="Arial" pitchFamily="34" charset="0"/>
        <a:buChar char="•"/>
        <a:defRPr sz="649" kern="1200">
          <a:solidFill>
            <a:schemeClr val="tx1"/>
          </a:solidFill>
          <a:latin typeface="+mn-lt"/>
          <a:ea typeface="+mn-ea"/>
          <a:cs typeface="+mn-cs"/>
        </a:defRPr>
      </a:lvl3pPr>
      <a:lvl4pPr marL="433039" indent="-61863" algn="l" defTabSz="247451" rtl="0" eaLnBrk="1" latinLnBrk="0" hangingPunct="1">
        <a:spcBef>
          <a:spcPct val="20000"/>
        </a:spcBef>
        <a:buFont typeface="Arial" pitchFamily="34" charset="0"/>
        <a:buChar char="–"/>
        <a:defRPr sz="541" kern="1200">
          <a:solidFill>
            <a:schemeClr val="tx1"/>
          </a:solidFill>
          <a:latin typeface="+mn-lt"/>
          <a:ea typeface="+mn-ea"/>
          <a:cs typeface="+mn-cs"/>
        </a:defRPr>
      </a:lvl4pPr>
      <a:lvl5pPr marL="556764" indent="-61863" algn="l" defTabSz="247451" rtl="0" eaLnBrk="1" latinLnBrk="0" hangingPunct="1">
        <a:spcBef>
          <a:spcPct val="20000"/>
        </a:spcBef>
        <a:buFont typeface="Arial" pitchFamily="34" charset="0"/>
        <a:buChar char="»"/>
        <a:defRPr sz="541" kern="1200">
          <a:solidFill>
            <a:schemeClr val="tx1"/>
          </a:solidFill>
          <a:latin typeface="+mn-lt"/>
          <a:ea typeface="+mn-ea"/>
          <a:cs typeface="+mn-cs"/>
        </a:defRPr>
      </a:lvl5pPr>
      <a:lvl6pPr marL="680490" indent="-61863" algn="l" defTabSz="247451" rtl="0" eaLnBrk="1" latinLnBrk="0" hangingPunct="1">
        <a:spcBef>
          <a:spcPct val="20000"/>
        </a:spcBef>
        <a:buFont typeface="Arial" pitchFamily="34" charset="0"/>
        <a:buChar char="•"/>
        <a:defRPr sz="541" kern="1200">
          <a:solidFill>
            <a:schemeClr val="tx1"/>
          </a:solidFill>
          <a:latin typeface="+mn-lt"/>
          <a:ea typeface="+mn-ea"/>
          <a:cs typeface="+mn-cs"/>
        </a:defRPr>
      </a:lvl6pPr>
      <a:lvl7pPr marL="804215" indent="-61863" algn="l" defTabSz="247451" rtl="0" eaLnBrk="1" latinLnBrk="0" hangingPunct="1">
        <a:spcBef>
          <a:spcPct val="20000"/>
        </a:spcBef>
        <a:buFont typeface="Arial" pitchFamily="34" charset="0"/>
        <a:buChar char="•"/>
        <a:defRPr sz="541" kern="1200">
          <a:solidFill>
            <a:schemeClr val="tx1"/>
          </a:solidFill>
          <a:latin typeface="+mn-lt"/>
          <a:ea typeface="+mn-ea"/>
          <a:cs typeface="+mn-cs"/>
        </a:defRPr>
      </a:lvl7pPr>
      <a:lvl8pPr marL="927941" indent="-61863" algn="l" defTabSz="247451" rtl="0" eaLnBrk="1" latinLnBrk="0" hangingPunct="1">
        <a:spcBef>
          <a:spcPct val="20000"/>
        </a:spcBef>
        <a:buFont typeface="Arial" pitchFamily="34" charset="0"/>
        <a:buChar char="•"/>
        <a:defRPr sz="541" kern="1200">
          <a:solidFill>
            <a:schemeClr val="tx1"/>
          </a:solidFill>
          <a:latin typeface="+mn-lt"/>
          <a:ea typeface="+mn-ea"/>
          <a:cs typeface="+mn-cs"/>
        </a:defRPr>
      </a:lvl8pPr>
      <a:lvl9pPr marL="1051666" indent="-61863" algn="l" defTabSz="247451" rtl="0" eaLnBrk="1" latinLnBrk="0" hangingPunct="1">
        <a:spcBef>
          <a:spcPct val="20000"/>
        </a:spcBef>
        <a:buFont typeface="Arial" pitchFamily="34" charset="0"/>
        <a:buChar char="•"/>
        <a:defRPr sz="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1pPr>
      <a:lvl2pPr marL="123725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2pPr>
      <a:lvl3pPr marL="247451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3pPr>
      <a:lvl4pPr marL="371176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4pPr>
      <a:lvl5pPr marL="494902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5pPr>
      <a:lvl6pPr marL="618627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6pPr>
      <a:lvl7pPr marL="742353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7pPr>
      <a:lvl8pPr marL="866078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8pPr>
      <a:lvl9pPr marL="989803" algn="l" defTabSz="247451" rtl="0" eaLnBrk="1" latinLnBrk="0" hangingPunct="1">
        <a:defRPr sz="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bnei.CoM"/>
          <p:cNvSpPr/>
          <p:nvPr/>
        </p:nvSpPr>
        <p:spPr>
          <a:xfrm>
            <a:off x="0" y="0"/>
            <a:ext cx="7201031" cy="4679949"/>
          </a:xfrm>
          <a:custGeom>
            <a:avLst/>
            <a:gdLst/>
            <a:ahLst/>
            <a:cxnLst/>
            <a:rect l="l" t="t" r="r" b="b"/>
            <a:pathLst>
              <a:path w="26612850" h="12372975">
                <a:moveTo>
                  <a:pt x="0" y="0"/>
                </a:moveTo>
                <a:lnTo>
                  <a:pt x="26612850" y="0"/>
                </a:lnTo>
                <a:lnTo>
                  <a:pt x="26612850" y="12372975"/>
                </a:lnTo>
                <a:lnTo>
                  <a:pt x="0" y="12372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Robnei.CoM"/>
          <p:cNvSpPr/>
          <p:nvPr/>
        </p:nvSpPr>
        <p:spPr>
          <a:xfrm>
            <a:off x="6105671" y="2242896"/>
            <a:ext cx="744845" cy="56701"/>
          </a:xfrm>
          <a:custGeom>
            <a:avLst/>
            <a:gdLst/>
            <a:ahLst/>
            <a:cxnLst/>
            <a:rect l="l" t="t" r="r" b="b"/>
            <a:pathLst>
              <a:path w="2752725" h="209550">
                <a:moveTo>
                  <a:pt x="0" y="0"/>
                </a:moveTo>
                <a:lnTo>
                  <a:pt x="2752725" y="0"/>
                </a:lnTo>
                <a:lnTo>
                  <a:pt x="2752725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Robnei.CoM"/>
          <p:cNvSpPr/>
          <p:nvPr/>
        </p:nvSpPr>
        <p:spPr>
          <a:xfrm>
            <a:off x="1484754" y="3460876"/>
            <a:ext cx="4365979" cy="1219072"/>
          </a:xfrm>
          <a:custGeom>
            <a:avLst/>
            <a:gdLst/>
            <a:ahLst/>
            <a:cxnLst/>
            <a:rect l="l" t="t" r="r" b="b"/>
            <a:pathLst>
              <a:path w="16135350" h="4505325">
                <a:moveTo>
                  <a:pt x="0" y="0"/>
                </a:moveTo>
                <a:lnTo>
                  <a:pt x="16135350" y="0"/>
                </a:lnTo>
                <a:lnTo>
                  <a:pt x="16135350" y="4505325"/>
                </a:lnTo>
                <a:lnTo>
                  <a:pt x="0" y="450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Robnei.CoM"/>
          <p:cNvSpPr/>
          <p:nvPr/>
        </p:nvSpPr>
        <p:spPr>
          <a:xfrm>
            <a:off x="2647127" y="4206736"/>
            <a:ext cx="2018041" cy="237113"/>
          </a:xfrm>
          <a:custGeom>
            <a:avLst/>
            <a:gdLst/>
            <a:ahLst/>
            <a:cxnLst/>
            <a:rect l="l" t="t" r="r" b="b"/>
            <a:pathLst>
              <a:path w="7458075" h="876300">
                <a:moveTo>
                  <a:pt x="0" y="0"/>
                </a:moveTo>
                <a:lnTo>
                  <a:pt x="7458075" y="0"/>
                </a:lnTo>
                <a:lnTo>
                  <a:pt x="745807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Robnei.CoM"/>
          <p:cNvSpPr/>
          <p:nvPr/>
        </p:nvSpPr>
        <p:spPr>
          <a:xfrm>
            <a:off x="1587848" y="3966031"/>
            <a:ext cx="4157216" cy="713918"/>
          </a:xfrm>
          <a:custGeom>
            <a:avLst/>
            <a:gdLst/>
            <a:ahLst/>
            <a:cxnLst/>
            <a:rect l="l" t="t" r="r" b="b"/>
            <a:pathLst>
              <a:path w="15363825" h="2638425">
                <a:moveTo>
                  <a:pt x="0" y="0"/>
                </a:moveTo>
                <a:lnTo>
                  <a:pt x="15363825" y="0"/>
                </a:lnTo>
                <a:lnTo>
                  <a:pt x="15363825" y="2638425"/>
                </a:lnTo>
                <a:lnTo>
                  <a:pt x="0" y="2638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Robnei.CoM"/>
          <p:cNvSpPr/>
          <p:nvPr/>
        </p:nvSpPr>
        <p:spPr>
          <a:xfrm>
            <a:off x="1161256" y="0"/>
            <a:ext cx="4779841" cy="2426460"/>
          </a:xfrm>
          <a:custGeom>
            <a:avLst/>
            <a:gdLst/>
            <a:ahLst/>
            <a:cxnLst/>
            <a:rect l="l" t="t" r="r" b="b"/>
            <a:pathLst>
              <a:path w="16135350" h="5514975">
                <a:moveTo>
                  <a:pt x="0" y="0"/>
                </a:moveTo>
                <a:lnTo>
                  <a:pt x="16135350" y="0"/>
                </a:lnTo>
                <a:lnTo>
                  <a:pt x="16135350" y="5514975"/>
                </a:lnTo>
                <a:lnTo>
                  <a:pt x="0" y="55149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Robnei.CoM"/>
          <p:cNvSpPr/>
          <p:nvPr/>
        </p:nvSpPr>
        <p:spPr>
          <a:xfrm>
            <a:off x="2961560" y="3920653"/>
            <a:ext cx="461340" cy="216495"/>
          </a:xfrm>
          <a:custGeom>
            <a:avLst/>
            <a:gdLst/>
            <a:ahLst/>
            <a:cxnLst/>
            <a:rect l="l" t="t" r="r" b="b"/>
            <a:pathLst>
              <a:path w="1704975" h="800100">
                <a:moveTo>
                  <a:pt x="0" y="0"/>
                </a:moveTo>
                <a:lnTo>
                  <a:pt x="1704975" y="0"/>
                </a:lnTo>
                <a:lnTo>
                  <a:pt x="17049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Robnei.CoM"/>
          <p:cNvSpPr/>
          <p:nvPr/>
        </p:nvSpPr>
        <p:spPr>
          <a:xfrm>
            <a:off x="4111044" y="3920653"/>
            <a:ext cx="461340" cy="216495"/>
          </a:xfrm>
          <a:custGeom>
            <a:avLst/>
            <a:gdLst/>
            <a:ahLst/>
            <a:cxnLst/>
            <a:rect l="l" t="t" r="r" b="b"/>
            <a:pathLst>
              <a:path w="1704975" h="800100">
                <a:moveTo>
                  <a:pt x="0" y="0"/>
                </a:moveTo>
                <a:lnTo>
                  <a:pt x="1704975" y="0"/>
                </a:lnTo>
                <a:lnTo>
                  <a:pt x="17049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Robnei.CoM"/>
          <p:cNvSpPr/>
          <p:nvPr/>
        </p:nvSpPr>
        <p:spPr>
          <a:xfrm>
            <a:off x="6198455" y="2884650"/>
            <a:ext cx="636598" cy="1043814"/>
          </a:xfrm>
          <a:custGeom>
            <a:avLst/>
            <a:gdLst/>
            <a:ahLst/>
            <a:cxnLst/>
            <a:rect l="l" t="t" r="r" b="b"/>
            <a:pathLst>
              <a:path w="2352675" h="3857625">
                <a:moveTo>
                  <a:pt x="0" y="0"/>
                </a:moveTo>
                <a:lnTo>
                  <a:pt x="2352675" y="0"/>
                </a:lnTo>
                <a:lnTo>
                  <a:pt x="2352675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Robnei.CoM"/>
          <p:cNvSpPr/>
          <p:nvPr/>
        </p:nvSpPr>
        <p:spPr>
          <a:xfrm>
            <a:off x="3268259" y="4168076"/>
            <a:ext cx="974227" cy="82474"/>
          </a:xfrm>
          <a:custGeom>
            <a:avLst/>
            <a:gdLst/>
            <a:ahLst/>
            <a:cxnLst/>
            <a:rect l="l" t="t" r="r" b="b"/>
            <a:pathLst>
              <a:path w="3600450" h="304800">
                <a:moveTo>
                  <a:pt x="0" y="0"/>
                </a:moveTo>
                <a:lnTo>
                  <a:pt x="3600450" y="0"/>
                </a:lnTo>
                <a:lnTo>
                  <a:pt x="36004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Robnei.CoM"/>
          <p:cNvSpPr txBox="1"/>
          <p:nvPr/>
        </p:nvSpPr>
        <p:spPr>
          <a:xfrm rot="16200000">
            <a:off x="-1003426" y="1917305"/>
            <a:ext cx="3316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spc="298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COMPARTIR CON TU FAMILIA</a:t>
            </a:r>
          </a:p>
          <a:p>
            <a:pPr algn="ctr"/>
            <a:r>
              <a:rPr lang="es-ES" sz="2000" spc="298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EN EXCESO ES VIDA</a:t>
            </a:r>
          </a:p>
        </p:txBody>
      </p:sp>
      <p:sp>
        <p:nvSpPr>
          <p:cNvPr id="30" name="Robnei.CoM"/>
          <p:cNvSpPr txBox="1"/>
          <p:nvPr/>
        </p:nvSpPr>
        <p:spPr>
          <a:xfrm>
            <a:off x="2081283" y="1917764"/>
            <a:ext cx="2803973" cy="1591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742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ilsen Robnei" panose="02000000000000000000" pitchFamily="2" charset="0"/>
              </a:rPr>
              <a:t>Pedro</a:t>
            </a:r>
            <a:endParaRPr lang="es-PE" sz="9742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ilsen Robnei" panose="02000000000000000000" pitchFamily="2" charset="0"/>
            </a:endParaRPr>
          </a:p>
        </p:txBody>
      </p:sp>
      <p:sp>
        <p:nvSpPr>
          <p:cNvPr id="31" name="Robnei.CoM"/>
          <p:cNvSpPr txBox="1"/>
          <p:nvPr/>
        </p:nvSpPr>
        <p:spPr>
          <a:xfrm>
            <a:off x="3342817" y="2883201"/>
            <a:ext cx="1228221" cy="654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653" dirty="0" smtClean="0">
                <a:solidFill>
                  <a:schemeClr val="bg1"/>
                </a:solidFill>
                <a:latin typeface="Beindog Robnei" pitchFamily="2" charset="0"/>
              </a:rPr>
              <a:t>Quispe</a:t>
            </a:r>
            <a:endParaRPr lang="es-PE" sz="3653" dirty="0">
              <a:solidFill>
                <a:schemeClr val="bg1"/>
              </a:solidFill>
              <a:latin typeface="Beindog Robnei" pitchFamily="2" charset="0"/>
            </a:endParaRPr>
          </a:p>
        </p:txBody>
      </p:sp>
      <p:sp>
        <p:nvSpPr>
          <p:cNvPr id="32" name="Robnei.CoM"/>
          <p:cNvSpPr txBox="1"/>
          <p:nvPr/>
        </p:nvSpPr>
        <p:spPr>
          <a:xfrm>
            <a:off x="3223833" y="3628402"/>
            <a:ext cx="1135247" cy="38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94" dirty="0">
                <a:solidFill>
                  <a:srgbClr val="E48816"/>
                </a:solidFill>
                <a:latin typeface="AlternateGothic-Bonifiesta.com" panose="020B0608020202050204" pitchFamily="34" charset="0"/>
              </a:rPr>
              <a:t>EL MEJOR DE</a:t>
            </a:r>
          </a:p>
        </p:txBody>
      </p:sp>
      <p:sp>
        <p:nvSpPr>
          <p:cNvPr id="33" name="Robnei.CoM"/>
          <p:cNvSpPr txBox="1"/>
          <p:nvPr/>
        </p:nvSpPr>
        <p:spPr>
          <a:xfrm>
            <a:off x="3451369" y="3865664"/>
            <a:ext cx="667170" cy="38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94" dirty="0">
                <a:solidFill>
                  <a:srgbClr val="E48816"/>
                </a:solidFill>
                <a:latin typeface="AlternateGothic-Bonifiesta.com" panose="020B0608020202050204" pitchFamily="34" charset="0"/>
              </a:rPr>
              <a:t>TODOS</a:t>
            </a:r>
          </a:p>
        </p:txBody>
      </p:sp>
      <p:sp>
        <p:nvSpPr>
          <p:cNvPr id="34" name="Robnei.CoM"/>
          <p:cNvSpPr txBox="1"/>
          <p:nvPr/>
        </p:nvSpPr>
        <p:spPr>
          <a:xfrm>
            <a:off x="2990598" y="3937215"/>
            <a:ext cx="428322" cy="238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47" dirty="0">
                <a:solidFill>
                  <a:srgbClr val="E48816"/>
                </a:solidFill>
                <a:latin typeface="AlternateGothic-Bonifiesta.com" panose="020B0608020202050204" pitchFamily="34" charset="0"/>
              </a:rPr>
              <a:t>DESDE</a:t>
            </a:r>
          </a:p>
        </p:txBody>
      </p:sp>
      <p:sp>
        <p:nvSpPr>
          <p:cNvPr id="35" name="Robnei.CoM"/>
          <p:cNvSpPr txBox="1"/>
          <p:nvPr/>
        </p:nvSpPr>
        <p:spPr>
          <a:xfrm>
            <a:off x="4061085" y="3937215"/>
            <a:ext cx="519694" cy="238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47" dirty="0" smtClean="0">
                <a:solidFill>
                  <a:srgbClr val="E48816"/>
                </a:solidFill>
                <a:latin typeface="AlternateGothic-Bonifiesta.com" panose="020B0608020202050204" pitchFamily="34" charset="0"/>
              </a:rPr>
              <a:t>SIEMPRE</a:t>
            </a:r>
            <a:endParaRPr lang="es-PE" sz="947" dirty="0">
              <a:solidFill>
                <a:srgbClr val="E48816"/>
              </a:solidFill>
              <a:latin typeface="AlternateGothic-Bonifiesta.com" panose="020B0608020202050204" pitchFamily="34" charset="0"/>
            </a:endParaRPr>
          </a:p>
        </p:txBody>
      </p:sp>
      <p:sp>
        <p:nvSpPr>
          <p:cNvPr id="36" name="Robnei.CoM"/>
          <p:cNvSpPr txBox="1"/>
          <p:nvPr/>
        </p:nvSpPr>
        <p:spPr>
          <a:xfrm>
            <a:off x="2045839" y="4401015"/>
            <a:ext cx="761748" cy="258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82" dirty="0">
                <a:solidFill>
                  <a:srgbClr val="696969"/>
                </a:solidFill>
                <a:latin typeface="AlternateGothic-Bonifiesta.com" panose="020B0608020202050204" pitchFamily="34" charset="0"/>
              </a:rPr>
              <a:t>AMOR 100 ML</a:t>
            </a:r>
          </a:p>
        </p:txBody>
      </p:sp>
      <p:sp>
        <p:nvSpPr>
          <p:cNvPr id="37" name="Robnei.CoM"/>
          <p:cNvSpPr txBox="1"/>
          <p:nvPr/>
        </p:nvSpPr>
        <p:spPr>
          <a:xfrm>
            <a:off x="6092049" y="2310763"/>
            <a:ext cx="811441" cy="529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47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INGREDIENTES:</a:t>
            </a:r>
          </a:p>
          <a:p>
            <a:pPr algn="ctr"/>
            <a:r>
              <a:rPr lang="es-PE" sz="947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AMOR,FELICIDAD</a:t>
            </a:r>
          </a:p>
          <a:p>
            <a:pPr algn="ctr"/>
            <a:r>
              <a:rPr lang="es-PE" sz="947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CARIÑO,PASIÓN</a:t>
            </a:r>
          </a:p>
        </p:txBody>
      </p:sp>
      <p:sp>
        <p:nvSpPr>
          <p:cNvPr id="38" name="Robnei.CoM"/>
          <p:cNvSpPr txBox="1"/>
          <p:nvPr/>
        </p:nvSpPr>
        <p:spPr>
          <a:xfrm rot="16200000">
            <a:off x="5610735" y="1032616"/>
            <a:ext cx="16642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MANTENER ESTA BEBIDA EN ARMONIA</a:t>
            </a:r>
          </a:p>
          <a:p>
            <a:pPr algn="ctr"/>
            <a:r>
              <a:rPr lang="es-ES" sz="1000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 FAMILIAR | ELABORADO</a:t>
            </a:r>
          </a:p>
          <a:p>
            <a:pPr algn="ctr"/>
            <a:r>
              <a:rPr lang="es-ES" sz="1000" dirty="0">
                <a:solidFill>
                  <a:schemeClr val="bg1"/>
                </a:solidFill>
                <a:latin typeface="AlternateGothic-Bonifiesta.com" panose="020B0608020202050204" pitchFamily="34" charset="0"/>
              </a:rPr>
              <a:t>POR LA FAMILIA DE Carlos</a:t>
            </a:r>
            <a:endParaRPr lang="es-PE" sz="1000" dirty="0">
              <a:solidFill>
                <a:schemeClr val="bg1"/>
              </a:solidFill>
              <a:latin typeface="AlternateGothic-Bonifiesta.com" panose="020B0608020202050204" pitchFamily="34" charset="0"/>
            </a:endParaRPr>
          </a:p>
        </p:txBody>
      </p:sp>
      <p:sp>
        <p:nvSpPr>
          <p:cNvPr id="39" name="Robnei.CoM"/>
          <p:cNvSpPr txBox="1"/>
          <p:nvPr/>
        </p:nvSpPr>
        <p:spPr>
          <a:xfrm>
            <a:off x="4531811" y="4401015"/>
            <a:ext cx="877164" cy="258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82" dirty="0">
                <a:solidFill>
                  <a:srgbClr val="696969"/>
                </a:solidFill>
                <a:latin typeface="AlternateGothic-Bonifiesta.com" panose="020B0608020202050204" pitchFamily="34" charset="0"/>
              </a:rPr>
              <a:t>www.robnei.blog</a:t>
            </a:r>
            <a:endParaRPr lang="es-PE" sz="1082" dirty="0">
              <a:solidFill>
                <a:srgbClr val="696969"/>
              </a:solidFill>
              <a:latin typeface="AlternateGothic-Bonifiesta.com" panose="020B0608020202050204" pitchFamily="34" charset="0"/>
            </a:endParaRPr>
          </a:p>
        </p:txBody>
      </p:sp>
      <p:sp>
        <p:nvSpPr>
          <p:cNvPr id="11" name="Robnei.CoM"/>
          <p:cNvSpPr/>
          <p:nvPr/>
        </p:nvSpPr>
        <p:spPr>
          <a:xfrm>
            <a:off x="4329880" y="1792841"/>
            <a:ext cx="692076" cy="433604"/>
          </a:xfrm>
          <a:custGeom>
            <a:avLst/>
            <a:gdLst/>
            <a:ahLst/>
            <a:cxnLst/>
            <a:rect l="l" t="t" r="r" b="b"/>
            <a:pathLst>
              <a:path w="2362200" h="1371600">
                <a:moveTo>
                  <a:pt x="0" y="0"/>
                </a:moveTo>
                <a:lnTo>
                  <a:pt x="2362200" y="0"/>
                </a:lnTo>
                <a:lnTo>
                  <a:pt x="23622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Personalizado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Pilsen Robnei</vt:lpstr>
      <vt:lpstr>Arial</vt:lpstr>
      <vt:lpstr>Beindog Robnei</vt:lpstr>
      <vt:lpstr>Calibri</vt:lpstr>
      <vt:lpstr>AlternateGothic-Bonifiesta.com</vt:lpstr>
      <vt:lpstr>Office Theme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Robnei.CoM</dc:subject>
  <dc:creator>Robnei.CoM</dc:creator>
  <cp:keywords>Robnei.CoM</cp:keywords>
  <dc:description>Robnei.CoM</dc:description>
  <cp:lastModifiedBy>ROB</cp:lastModifiedBy>
  <cp:revision>22</cp:revision>
  <dcterms:created xsi:type="dcterms:W3CDTF">2006-08-16T00:00:00Z</dcterms:created>
  <dcterms:modified xsi:type="dcterms:W3CDTF">2024-12-15T06:24:36Z</dcterms:modified>
  <cp:category>Robnei.CoM</cp:category>
  <dc:identifier>DAGZVEeZjbs</dc:identifier>
  <cp:version>Robnei.CoM</cp:version>
</cp:coreProperties>
</file>