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4319588" cy="6840538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Aardvark Cafe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ipster Script Pro" panose="02000000000000000000" pitchFamily="50" charset="0"/>
      <p:regular r:id="rId12"/>
    </p:embeddedFont>
    <p:embeddedFont>
      <p:font typeface="Porky's" panose="00000700000000000000" pitchFamily="2" charset="0"/>
      <p:bold r:id="rId13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19/07/2024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Videoinvita.com"/>
          <p:cNvSpPr/>
          <p:nvPr userDrawn="1"/>
        </p:nvSpPr>
        <p:spPr>
          <a:xfrm>
            <a:off x="-2740761" y="644564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Videoinvita.com"/>
          <p:cNvSpPr txBox="1"/>
          <p:nvPr userDrawn="1"/>
        </p:nvSpPr>
        <p:spPr>
          <a:xfrm>
            <a:off x="-2718747" y="1233745"/>
            <a:ext cx="2492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fuentes o letras que vienen junto a este archivo.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hayas instalado las fuentes,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modificar 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exportado el archivo en formato MP4, es recomendable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comprimirlo,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puedes buscar en Google “Comprimir video MP4”, o puedes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 nombre</a:t>
            </a:r>
            <a:b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online-convert.com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Videoinvita.com"/>
          <p:cNvSpPr/>
          <p:nvPr userDrawn="1"/>
        </p:nvSpPr>
        <p:spPr>
          <a:xfrm>
            <a:off x="-2737139" y="777573"/>
            <a:ext cx="2550981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Videoinvita.com"/>
          <p:cNvSpPr txBox="1"/>
          <p:nvPr userDrawn="1"/>
        </p:nvSpPr>
        <p:spPr>
          <a:xfrm>
            <a:off x="-2439639" y="78900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8" y="194276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Robnei.com"/>
          <p:cNvSpPr>
            <a:spLocks/>
          </p:cNvSpPr>
          <p:nvPr userDrawn="1"/>
        </p:nvSpPr>
        <p:spPr bwMode="auto">
          <a:xfrm>
            <a:off x="-2568955" y="5329761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790" y="3548453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787" y="5353247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539" y="38621"/>
            <a:ext cx="6650741" cy="3614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67" y="3129834"/>
            <a:ext cx="2349327" cy="4249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05" y="2919568"/>
            <a:ext cx="1819459" cy="467027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7731" y="238807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BD337B"/>
                </a:solidFill>
                <a:effectLst>
                  <a:glow rad="101600">
                    <a:schemeClr val="bg1"/>
                  </a:glow>
                </a:effectLst>
                <a:latin typeface="Aardvark Cafe" panose="00000400000000000000" pitchFamily="2" charset="0"/>
              </a:rPr>
              <a:t>Cumple 7 Años</a:t>
            </a:r>
            <a:endParaRPr lang="es-PE" sz="4000" dirty="0">
              <a:solidFill>
                <a:srgbClr val="BD337B"/>
              </a:solidFill>
              <a:effectLst>
                <a:glow rad="101600">
                  <a:schemeClr val="bg1"/>
                </a:glow>
              </a:effectLst>
              <a:latin typeface="Aardvark Cafe" panose="000004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3" y="4283433"/>
            <a:ext cx="2237981" cy="29317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31" y="3095960"/>
            <a:ext cx="6419667" cy="348894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9523" y="1000501"/>
            <a:ext cx="3218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Hipster Script Pro" panose="02000000000000000000" pitchFamily="50" charset="0"/>
              </a:rPr>
              <a:t>Valery</a:t>
            </a:r>
            <a:endParaRPr lang="es-PE" sz="10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Hipster Script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900" y="-555600"/>
            <a:ext cx="8181288" cy="4446352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698" y="3382502"/>
            <a:ext cx="6762884" cy="3675480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3253825"/>
            <a:ext cx="3340100" cy="3844720"/>
          </a:xfrm>
          <a:prstGeom prst="rect">
            <a:avLst/>
          </a:prstGeom>
        </p:spPr>
      </p:pic>
      <p:sp>
        <p:nvSpPr>
          <p:cNvPr id="6" name="Robnei.com"/>
          <p:cNvSpPr txBox="1"/>
          <p:nvPr/>
        </p:nvSpPr>
        <p:spPr>
          <a:xfrm>
            <a:off x="141288" y="227328"/>
            <a:ext cx="40370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effectLst>
                  <a:glow rad="292100">
                    <a:srgbClr val="BD337B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300" dirty="0">
              <a:solidFill>
                <a:schemeClr val="bg1"/>
              </a:solidFill>
              <a:effectLst>
                <a:glow rad="292100">
                  <a:srgbClr val="BD337B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7" name="Robnei.com"/>
          <p:cNvSpPr txBox="1"/>
          <p:nvPr/>
        </p:nvSpPr>
        <p:spPr>
          <a:xfrm>
            <a:off x="461052" y="763757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24 de Noviembre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Robnei.com"/>
          <p:cNvSpPr txBox="1"/>
          <p:nvPr/>
        </p:nvSpPr>
        <p:spPr>
          <a:xfrm>
            <a:off x="432594" y="2003094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6:00 pm.</a:t>
            </a:r>
            <a:endParaRPr lang="es-PE" sz="2400" dirty="0">
              <a:solidFill>
                <a:srgbClr val="BD337B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9" name="Robnei.com"/>
          <p:cNvSpPr txBox="1"/>
          <p:nvPr/>
        </p:nvSpPr>
        <p:spPr>
          <a:xfrm>
            <a:off x="432594" y="2595708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En Av. </a:t>
            </a:r>
            <a:r>
              <a:rPr lang="es-PE" sz="2000" dirty="0" err="1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Leguia</a:t>
            </a:r>
            <a:r>
              <a:rPr lang="es-PE" sz="20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 918</a:t>
            </a:r>
            <a:endParaRPr lang="es-PE" sz="2000" dirty="0">
              <a:solidFill>
                <a:srgbClr val="BD337B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263" y="805054"/>
            <a:ext cx="5174313" cy="47907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40" y="11093"/>
            <a:ext cx="6762884" cy="36754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343" y="2245814"/>
            <a:ext cx="6762884" cy="36754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1288" y="5558790"/>
            <a:ext cx="403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chemeClr val="bg1"/>
                </a:solidFill>
                <a:effectLst>
                  <a:glow rad="292100">
                    <a:srgbClr val="BD337B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800" dirty="0">
              <a:solidFill>
                <a:schemeClr val="bg1"/>
              </a:solidFill>
              <a:effectLst>
                <a:glow rad="292100">
                  <a:srgbClr val="BD337B"/>
                </a:glow>
              </a:effectLst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27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Aardvark Cafe</vt:lpstr>
      <vt:lpstr>Calibri</vt:lpstr>
      <vt:lpstr>Hipster Script Pro</vt:lpstr>
      <vt:lpstr>Porky's</vt:lpstr>
      <vt:lpstr>Tema de Office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www.robnei.com</cp:keywords>
  <dc:description>www.robnei.com</dc:description>
  <cp:lastModifiedBy>ROB</cp:lastModifiedBy>
  <cp:revision>24</cp:revision>
  <dcterms:created xsi:type="dcterms:W3CDTF">2018-10-27T00:59:17Z</dcterms:created>
  <dcterms:modified xsi:type="dcterms:W3CDTF">2024-07-20T00:04:54Z</dcterms:modified>
  <cp:category>www.robnei.com</cp:category>
  <cp:version>Robnei.com</cp:version>
</cp:coreProperties>
</file>