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5"/>
  </p:handoutMasterIdLst>
  <p:sldIdLst>
    <p:sldId id="259" r:id="rId2"/>
    <p:sldId id="262" r:id="rId3"/>
    <p:sldId id="264" r:id="rId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BE"/>
    <a:srgbClr val="FACA53"/>
    <a:srgbClr val="BF2237"/>
    <a:srgbClr val="FFFFFF"/>
    <a:srgbClr val="B6D549"/>
    <a:srgbClr val="FF7C91"/>
    <a:srgbClr val="F5B7C1"/>
    <a:srgbClr val="C8B9E7"/>
    <a:srgbClr val="FF9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9"/>
    <p:restoredTop sz="95515"/>
  </p:normalViewPr>
  <p:slideViewPr>
    <p:cSldViewPr snapToGrid="0">
      <p:cViewPr varScale="1">
        <p:scale>
          <a:sx n="116" d="100"/>
          <a:sy n="116" d="100"/>
        </p:scale>
        <p:origin x="17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0AB1057B-AC38-79BE-ECB2-905DFEB33F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8159A73-10E7-D3C0-3FED-DF26209650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5D3C-A6FF-4044-A9A7-624AB051AC95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651175-8F59-F181-71D9-E7053235D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74D3A22-61E2-EF63-FC28-4A2AFAE3C9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BADA-E583-B845-945A-1127C05A16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05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76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096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5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49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5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13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876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05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7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63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29" y="1646237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9" name="Robnei.com"/>
          <p:cNvSpPr>
            <a:spLocks/>
          </p:cNvSpPr>
          <p:nvPr userDrawn="1"/>
        </p:nvSpPr>
        <p:spPr bwMode="auto">
          <a:xfrm>
            <a:off x="-2618705" y="3427541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0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294" y="1646237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9641" y="3477923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5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02C30B8-E486-F92A-F896-F9CA006F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" y="24054"/>
            <a:ext cx="9131212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65CAE6D-3422-D09D-89F3-69E520FACA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39" b="29340"/>
          <a:stretch/>
        </p:blipFill>
        <p:spPr>
          <a:xfrm>
            <a:off x="-2278" y="-24054"/>
            <a:ext cx="9146278" cy="26148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4FDD175-3D2B-E181-62A9-E7C3210B8E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53" b="5420"/>
          <a:stretch/>
        </p:blipFill>
        <p:spPr>
          <a:xfrm>
            <a:off x="0" y="338514"/>
            <a:ext cx="1645166" cy="18826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2E5345E-983D-B6D3-1750-F959A21B97DF}"/>
              </a:ext>
            </a:extLst>
          </p:cNvPr>
          <p:cNvSpPr/>
          <p:nvPr/>
        </p:nvSpPr>
        <p:spPr>
          <a:xfrm>
            <a:off x="0" y="2319490"/>
            <a:ext cx="9144000" cy="271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4CF6E81-C4ED-D837-7C8E-9779FDBDA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97629" y="73728"/>
            <a:ext cx="1346371" cy="553508"/>
          </a:xfrm>
          <a:prstGeom prst="rect">
            <a:avLst/>
          </a:prstGeom>
        </p:spPr>
      </p:pic>
      <p:sp>
        <p:nvSpPr>
          <p:cNvPr id="66" name="Rectángulo redondeado 65">
            <a:extLst>
              <a:ext uri="{FF2B5EF4-FFF2-40B4-BE49-F238E27FC236}">
                <a16:creationId xmlns:a16="http://schemas.microsoft.com/office/drawing/2014/main" xmlns="" id="{E0033D87-D2F4-961F-955E-F20E5BBEBB24}"/>
              </a:ext>
            </a:extLst>
          </p:cNvPr>
          <p:cNvSpPr/>
          <p:nvPr/>
        </p:nvSpPr>
        <p:spPr>
          <a:xfrm>
            <a:off x="554433" y="1552913"/>
            <a:ext cx="8035134" cy="4810422"/>
          </a:xfrm>
          <a:prstGeom prst="roundRect">
            <a:avLst>
              <a:gd name="adj" fmla="val 3569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83D3C030-D796-7000-0FCA-7DC137F13FFF}"/>
              </a:ext>
            </a:extLst>
          </p:cNvPr>
          <p:cNvGrpSpPr/>
          <p:nvPr/>
        </p:nvGrpSpPr>
        <p:grpSpPr>
          <a:xfrm>
            <a:off x="805968" y="2181884"/>
            <a:ext cx="725608" cy="3967884"/>
            <a:chOff x="526308" y="1445284"/>
            <a:chExt cx="720000" cy="396788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7A28F6CE-4BD3-6271-E871-31A0FBF8AA42}"/>
                </a:ext>
              </a:extLst>
            </p:cNvPr>
            <p:cNvSpPr/>
            <p:nvPr/>
          </p:nvSpPr>
          <p:spPr>
            <a:xfrm>
              <a:off x="526308" y="1445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E3CAB5A-7349-93DE-C8F8-C5B8FD25CC96}"/>
                </a:ext>
              </a:extLst>
            </p:cNvPr>
            <p:cNvSpPr/>
            <p:nvPr/>
          </p:nvSpPr>
          <p:spPr>
            <a:xfrm>
              <a:off x="526308" y="1953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C3B19B79-B6D1-94D7-28F4-D449751E3458}"/>
                </a:ext>
              </a:extLst>
            </p:cNvPr>
            <p:cNvSpPr/>
            <p:nvPr/>
          </p:nvSpPr>
          <p:spPr>
            <a:xfrm>
              <a:off x="526308" y="2461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066000CE-A90B-1607-2DC3-25B2F8D56D31}"/>
                </a:ext>
              </a:extLst>
            </p:cNvPr>
            <p:cNvSpPr/>
            <p:nvPr/>
          </p:nvSpPr>
          <p:spPr>
            <a:xfrm>
              <a:off x="526308" y="29708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90980086-8EF6-59FC-28BE-7B7647E66E06}"/>
                </a:ext>
              </a:extLst>
            </p:cNvPr>
            <p:cNvSpPr/>
            <p:nvPr/>
          </p:nvSpPr>
          <p:spPr>
            <a:xfrm>
              <a:off x="526308" y="34804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EDB608FD-F34C-7193-C7A2-F545810BA236}"/>
                </a:ext>
              </a:extLst>
            </p:cNvPr>
            <p:cNvSpPr/>
            <p:nvPr/>
          </p:nvSpPr>
          <p:spPr>
            <a:xfrm>
              <a:off x="526308" y="39900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7569AEFC-2265-AC35-64C9-FFEEA98443ED}"/>
                </a:ext>
              </a:extLst>
            </p:cNvPr>
            <p:cNvSpPr/>
            <p:nvPr/>
          </p:nvSpPr>
          <p:spPr>
            <a:xfrm>
              <a:off x="526308" y="44996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F5074A10-8D02-05B3-312D-DA88560DA0E9}"/>
                </a:ext>
              </a:extLst>
            </p:cNvPr>
            <p:cNvSpPr/>
            <p:nvPr/>
          </p:nvSpPr>
          <p:spPr>
            <a:xfrm>
              <a:off x="526308" y="5009968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xmlns="" id="{AE720A93-B0B6-2F60-FEA1-ACC4C92E36D1}"/>
              </a:ext>
            </a:extLst>
          </p:cNvPr>
          <p:cNvGrpSpPr/>
          <p:nvPr/>
        </p:nvGrpSpPr>
        <p:grpSpPr>
          <a:xfrm>
            <a:off x="1697884" y="2179550"/>
            <a:ext cx="6689984" cy="3973560"/>
            <a:chOff x="1412616" y="1442950"/>
            <a:chExt cx="6065232" cy="3973560"/>
          </a:xfrm>
          <a:solidFill>
            <a:schemeClr val="bg1"/>
          </a:solidFill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xmlns="" id="{7CC16C79-DA45-E07A-24D0-FD73E7319E40}"/>
                </a:ext>
              </a:extLst>
            </p:cNvPr>
            <p:cNvGrpSpPr/>
            <p:nvPr/>
          </p:nvGrpSpPr>
          <p:grpSpPr>
            <a:xfrm>
              <a:off x="1412616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xmlns="" id="{39E409BB-D751-36F9-259C-A7B9BD04DB56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ADF49009-D81E-EA2F-D030-D157936F5192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68CECF54-012B-A0DC-BAD2-28869171D85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F8F7728E-C364-B906-988C-28AEC6BE95A3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xmlns="" id="{83AE8449-996F-04A7-0287-D4F8D8A2BF2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xmlns="" id="{8979A579-05FB-B8D2-02A4-523A791B3F44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xmlns="" id="{5572168F-2B94-1CBF-4F69-B71C14D852C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xmlns="" id="{B818E816-F630-598B-C790-78723585D435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6666B5C7-372A-881F-843A-E11CFD98329E}"/>
                </a:ext>
              </a:extLst>
            </p:cNvPr>
            <p:cNvGrpSpPr/>
            <p:nvPr/>
          </p:nvGrpSpPr>
          <p:grpSpPr>
            <a:xfrm>
              <a:off x="2658924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xmlns="" id="{BB43270F-FDE4-0F97-1F66-0C6493ACB0AA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xmlns="" id="{DCADA551-028B-2004-E8FE-9B17C9D2F267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xmlns="" id="{311F57AB-1CEB-6083-B470-DF206BE121FC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xmlns="" id="{4D9C1066-1104-F31E-1D4E-F7E10062041B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xmlns="" id="{BBC08448-AAB1-6660-7528-4989BF3035B5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xmlns="" id="{30DED0D2-F413-8C7C-CC42-692D2C92961A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xmlns="" id="{46F62397-76CB-7436-4E9A-0D5D72DBFBE5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xmlns="" id="{32701863-E342-063F-0B3B-3CB024669B50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xmlns="" id="{E8706741-2356-9412-DE94-1F69A197575F}"/>
                </a:ext>
              </a:extLst>
            </p:cNvPr>
            <p:cNvGrpSpPr/>
            <p:nvPr/>
          </p:nvGrpSpPr>
          <p:grpSpPr>
            <a:xfrm>
              <a:off x="3905232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xmlns="" id="{752BD36C-CD6F-24F0-1976-338435445DF3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xmlns="" id="{878E7672-9D3A-2C97-1C1E-937BC1BC5D16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xmlns="" id="{6EAEFCA2-B854-AF7C-0538-6130D8E4EC2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xmlns="" id="{F00046BB-03A1-0933-23B4-A1CF312239B9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xmlns="" id="{157360AD-88B6-FEAB-811F-04E9843A5F57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xmlns="" id="{2D7769CD-F3F9-FFE5-0DCA-BAECE1786785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xmlns="" id="{BAB17BB3-11F4-DD18-C8F6-5ABD897914FC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xmlns="" id="{8F9F59E0-4C49-FDDF-C84F-6992F8E885B2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xmlns="" id="{EBFC2856-71F8-8B1C-7987-6D7AAC7F849A}"/>
                </a:ext>
              </a:extLst>
            </p:cNvPr>
            <p:cNvGrpSpPr/>
            <p:nvPr/>
          </p:nvGrpSpPr>
          <p:grpSpPr>
            <a:xfrm>
              <a:off x="6397848" y="1445058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xmlns="" id="{1EFF330B-0905-ED12-6F1E-57F6907E4A4D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xmlns="" id="{70DC6DB5-B5CC-CE97-8810-89E4616C5699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xmlns="" id="{5FBE292C-125B-280C-E95B-E02B517A2CD7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xmlns="" id="{ADAE8E5E-4F07-390D-BAE4-14DD2B1788DF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xmlns="" id="{8AC37561-7DBE-86BE-B7D5-3350BAD4188C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xmlns="" id="{0EFFD976-B91D-5F49-4471-A37DD84E18D7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xmlns="" id="{7B301B87-5404-F2C6-EED9-834C985084E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xmlns="" id="{6A728DA6-7B02-B37E-89B3-3E62838D183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xmlns="" id="{3EA5439D-B7CD-48B9-84CD-ED5E9156F0C5}"/>
                </a:ext>
              </a:extLst>
            </p:cNvPr>
            <p:cNvGrpSpPr/>
            <p:nvPr/>
          </p:nvGrpSpPr>
          <p:grpSpPr>
            <a:xfrm>
              <a:off x="5151540" y="1448626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xmlns="" id="{C44AD6DA-1A0B-1256-6377-263696C5B76E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xmlns="" id="{87996161-0FDB-6E32-B9B8-91D61BA7E658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xmlns="" id="{266BDA84-29D7-7848-F518-CD175048D00D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xmlns="" id="{237CBB78-F765-3574-CEDF-53EA2C9934C6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xmlns="" id="{BB30F9E3-573D-FAFD-57AE-D414E172D7C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xmlns="" id="{13A40979-821C-2BB0-0FFE-50EE2844CDD6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xmlns="" id="{9ABAB48B-2F64-B741-2F64-FCBB5D7C462D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xmlns="" id="{BF0BBA93-F449-37F2-382B-603692DE079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52AA246D-0565-A356-6077-14443BB8B9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r="20972" b="48286"/>
          <a:stretch/>
        </p:blipFill>
        <p:spPr>
          <a:xfrm>
            <a:off x="888573" y="1635428"/>
            <a:ext cx="534998" cy="465417"/>
          </a:xfrm>
          <a:prstGeom prst="rect">
            <a:avLst/>
          </a:prstGeom>
        </p:spPr>
      </p:pic>
      <p:sp>
        <p:nvSpPr>
          <p:cNvPr id="109" name="Rectángulo 17">
            <a:extLst>
              <a:ext uri="{FF2B5EF4-FFF2-40B4-BE49-F238E27FC236}">
                <a16:creationId xmlns:a16="http://schemas.microsoft.com/office/drawing/2014/main" xmlns="" id="{46D75E66-9468-505A-0FD6-A54F7D5B1B02}"/>
              </a:ext>
            </a:extLst>
          </p:cNvPr>
          <p:cNvSpPr/>
          <p:nvPr/>
        </p:nvSpPr>
        <p:spPr>
          <a:xfrm>
            <a:off x="1702983" y="177440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1" name="Imagen 110">
            <a:extLst>
              <a:ext uri="{FF2B5EF4-FFF2-40B4-BE49-F238E27FC236}">
                <a16:creationId xmlns:a16="http://schemas.microsoft.com/office/drawing/2014/main" xmlns="" id="{DE44682A-1D37-F983-61F3-17326C9EC5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7381" t="3506" r="14258" b="79931"/>
          <a:stretch/>
        </p:blipFill>
        <p:spPr>
          <a:xfrm>
            <a:off x="1893324" y="1788414"/>
            <a:ext cx="765784" cy="215182"/>
          </a:xfrm>
          <a:prstGeom prst="rect">
            <a:avLst/>
          </a:prstGeom>
        </p:spPr>
      </p:pic>
      <p:sp>
        <p:nvSpPr>
          <p:cNvPr id="112" name="Rectángulo 17">
            <a:extLst>
              <a:ext uri="{FF2B5EF4-FFF2-40B4-BE49-F238E27FC236}">
                <a16:creationId xmlns:a16="http://schemas.microsoft.com/office/drawing/2014/main" xmlns="" id="{CEFACA3C-2A32-CF6C-4FD0-7C44AE10D544}"/>
              </a:ext>
            </a:extLst>
          </p:cNvPr>
          <p:cNvSpPr/>
          <p:nvPr/>
        </p:nvSpPr>
        <p:spPr>
          <a:xfrm>
            <a:off x="307220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3" name="Imagen 112">
            <a:extLst>
              <a:ext uri="{FF2B5EF4-FFF2-40B4-BE49-F238E27FC236}">
                <a16:creationId xmlns:a16="http://schemas.microsoft.com/office/drawing/2014/main" xmlns="" id="{F005730D-C3E0-79DA-2399-7B4E37D5A2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2227" t="21939" r="3817" b="59545"/>
          <a:stretch/>
        </p:blipFill>
        <p:spPr>
          <a:xfrm>
            <a:off x="3229455" y="1786194"/>
            <a:ext cx="918184" cy="240558"/>
          </a:xfrm>
          <a:prstGeom prst="rect">
            <a:avLst/>
          </a:prstGeom>
        </p:spPr>
      </p:pic>
      <p:sp>
        <p:nvSpPr>
          <p:cNvPr id="120" name="Rectángulo 17">
            <a:extLst>
              <a:ext uri="{FF2B5EF4-FFF2-40B4-BE49-F238E27FC236}">
                <a16:creationId xmlns:a16="http://schemas.microsoft.com/office/drawing/2014/main" xmlns="" id="{EF219289-F446-09F7-23BD-36C6136A7ED3}"/>
              </a:ext>
            </a:extLst>
          </p:cNvPr>
          <p:cNvSpPr/>
          <p:nvPr/>
        </p:nvSpPr>
        <p:spPr>
          <a:xfrm>
            <a:off x="7188919" y="177752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Rectángulo 17">
            <a:extLst>
              <a:ext uri="{FF2B5EF4-FFF2-40B4-BE49-F238E27FC236}">
                <a16:creationId xmlns:a16="http://schemas.microsoft.com/office/drawing/2014/main" xmlns="" id="{74A2A25B-F97F-6BE7-CC84-6A9232916466}"/>
              </a:ext>
            </a:extLst>
          </p:cNvPr>
          <p:cNvSpPr/>
          <p:nvPr/>
        </p:nvSpPr>
        <p:spPr>
          <a:xfrm>
            <a:off x="4427374" y="177729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2" name="Rectángulo 17">
            <a:extLst>
              <a:ext uri="{FF2B5EF4-FFF2-40B4-BE49-F238E27FC236}">
                <a16:creationId xmlns:a16="http://schemas.microsoft.com/office/drawing/2014/main" xmlns="" id="{85DBEC45-B632-D1FD-4FB0-1265F4382917}"/>
              </a:ext>
            </a:extLst>
          </p:cNvPr>
          <p:cNvSpPr/>
          <p:nvPr/>
        </p:nvSpPr>
        <p:spPr>
          <a:xfrm>
            <a:off x="582651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xmlns="" id="{0E915686-F7CF-43AB-8B39-2EBB224BE8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846" t="39261" r="4197" b="42223"/>
          <a:stretch/>
        </p:blipFill>
        <p:spPr>
          <a:xfrm>
            <a:off x="4566352" y="1775473"/>
            <a:ext cx="918184" cy="240558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xmlns="" id="{51C271C8-96BC-9D1B-B6EB-44D4DFA743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1513" t="57937" r="13432" b="24640"/>
          <a:stretch/>
        </p:blipFill>
        <p:spPr>
          <a:xfrm>
            <a:off x="6051273" y="1782424"/>
            <a:ext cx="733469" cy="226355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xmlns="" id="{F17C2798-AC61-072A-6EC6-0509263945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0669" t="76672" r="11994" b="6805"/>
          <a:stretch/>
        </p:blipFill>
        <p:spPr>
          <a:xfrm>
            <a:off x="7431671" y="1783255"/>
            <a:ext cx="755773" cy="214656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xmlns="" id="{7BFF8121-2426-28DF-7937-F29EA7C54CE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86282"/>
          <a:stretch/>
        </p:blipFill>
        <p:spPr>
          <a:xfrm>
            <a:off x="3274792" y="388293"/>
            <a:ext cx="5115860" cy="701781"/>
          </a:xfrm>
          <a:prstGeom prst="rect">
            <a:avLst/>
          </a:prstGeom>
        </p:spPr>
      </p:pic>
      <p:sp>
        <p:nvSpPr>
          <p:cNvPr id="69" name="CuadroTexto 68">
            <a:extLst>
              <a:ext uri="{FF2B5EF4-FFF2-40B4-BE49-F238E27FC236}">
                <a16:creationId xmlns:a16="http://schemas.microsoft.com/office/drawing/2014/main" xmlns="" id="{F6F8459F-0BFE-8443-3623-044D6D8B8C21}"/>
              </a:ext>
            </a:extLst>
          </p:cNvPr>
          <p:cNvSpPr txBox="1"/>
          <p:nvPr/>
        </p:nvSpPr>
        <p:spPr>
          <a:xfrm>
            <a:off x="4147639" y="1016388"/>
            <a:ext cx="369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pc="300" dirty="0">
                <a:latin typeface="Caviar Dreams" panose="020B0402020204020504" pitchFamily="34" charset="0"/>
              </a:rPr>
              <a:t>DEMIAN IGNACIO OPAZO</a:t>
            </a:r>
          </a:p>
        </p:txBody>
      </p:sp>
    </p:spTree>
    <p:extLst>
      <p:ext uri="{BB962C8B-B14F-4D97-AF65-F5344CB8AC3E}">
        <p14:creationId xmlns:p14="http://schemas.microsoft.com/office/powerpoint/2010/main" val="397718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F1E9B7B-5092-7A9B-4FAD-11082BABA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35" y="103593"/>
            <a:ext cx="2174531" cy="3220348"/>
          </a:xfrm>
          <a:prstGeom prst="roundRect">
            <a:avLst>
              <a:gd name="adj" fmla="val 5815"/>
            </a:avLst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D1F840F-BDA1-BE5C-36FB-26B9BE40A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79" y="93425"/>
            <a:ext cx="2174531" cy="3220348"/>
          </a:xfrm>
          <a:prstGeom prst="roundRect">
            <a:avLst>
              <a:gd name="adj" fmla="val 5815"/>
            </a:avLst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0666F27-B6EE-5899-865F-AF2E9D95C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478" y="103593"/>
            <a:ext cx="2174531" cy="3220348"/>
          </a:xfrm>
          <a:prstGeom prst="roundRect">
            <a:avLst>
              <a:gd name="adj" fmla="val 5815"/>
            </a:avLst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3D65185-4EFA-AA44-E39F-0CA74DE44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35" y="3428846"/>
            <a:ext cx="2174531" cy="3220348"/>
          </a:xfrm>
          <a:prstGeom prst="roundRect">
            <a:avLst>
              <a:gd name="adj" fmla="val 5815"/>
            </a:avLst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95F0CE6-439F-6E8B-E60F-ABA35BE69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79" y="3418678"/>
            <a:ext cx="2174531" cy="3220348"/>
          </a:xfrm>
          <a:prstGeom prst="roundRect">
            <a:avLst>
              <a:gd name="adj" fmla="val 5815"/>
            </a:avLst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AEBEB361-8307-ECF0-43DB-63A54B5DF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478" y="3428846"/>
            <a:ext cx="2174531" cy="3220348"/>
          </a:xfrm>
          <a:prstGeom prst="roundRect">
            <a:avLst>
              <a:gd name="adj" fmla="val 5815"/>
            </a:avLst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C51673D0-F11C-6D78-6285-3CBB7E1F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1" y="3428846"/>
            <a:ext cx="2174531" cy="3220348"/>
          </a:xfrm>
          <a:prstGeom prst="roundRect">
            <a:avLst>
              <a:gd name="adj" fmla="val 5815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64360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601697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24016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606721" y="233718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25" name="8 Rectángulo">
            <a:extLst>
              <a:ext uri="{FF2B5EF4-FFF2-40B4-BE49-F238E27FC236}">
                <a16:creationId xmlns:a16="http://schemas.microsoft.com/office/drawing/2014/main" xmlns="" id="{D1349823-B126-5344-813F-3060E40FBF18}"/>
              </a:ext>
            </a:extLst>
          </p:cNvPr>
          <p:cNvSpPr/>
          <p:nvPr/>
        </p:nvSpPr>
        <p:spPr>
          <a:xfrm>
            <a:off x="2878962" y="724365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1    =  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2   =  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3   =  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4   =  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5   =  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6   =  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7   =  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8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9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10  =  10</a:t>
            </a:r>
          </a:p>
        </p:txBody>
      </p:sp>
      <p:sp>
        <p:nvSpPr>
          <p:cNvPr id="26" name="8 Rectángulo">
            <a:extLst>
              <a:ext uri="{FF2B5EF4-FFF2-40B4-BE49-F238E27FC236}">
                <a16:creationId xmlns:a16="http://schemas.microsoft.com/office/drawing/2014/main" xmlns="" id="{28F9B161-9ABA-6A47-B156-45591B566DBC}"/>
              </a:ext>
            </a:extLst>
          </p:cNvPr>
          <p:cNvSpPr/>
          <p:nvPr/>
        </p:nvSpPr>
        <p:spPr>
          <a:xfrm>
            <a:off x="3316876" y="297927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</a:t>
            </a:r>
          </a:p>
        </p:txBody>
      </p:sp>
      <p:sp>
        <p:nvSpPr>
          <p:cNvPr id="47" name="8 Rectángulo">
            <a:extLst>
              <a:ext uri="{FF2B5EF4-FFF2-40B4-BE49-F238E27FC236}">
                <a16:creationId xmlns:a16="http://schemas.microsoft.com/office/drawing/2014/main" xmlns="" id="{C5889995-A818-2545-9476-29E6268298A7}"/>
              </a:ext>
            </a:extLst>
          </p:cNvPr>
          <p:cNvSpPr/>
          <p:nvPr/>
        </p:nvSpPr>
        <p:spPr>
          <a:xfrm>
            <a:off x="587702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1 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2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3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5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7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8   =  32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9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10  =  40</a:t>
            </a:r>
          </a:p>
        </p:txBody>
      </p:sp>
      <p:sp>
        <p:nvSpPr>
          <p:cNvPr id="48" name="8 Rectángulo">
            <a:extLst>
              <a:ext uri="{FF2B5EF4-FFF2-40B4-BE49-F238E27FC236}">
                <a16:creationId xmlns:a16="http://schemas.microsoft.com/office/drawing/2014/main" xmlns="" id="{1D349BFC-19C8-A44A-81D2-F7542C954084}"/>
              </a:ext>
            </a:extLst>
          </p:cNvPr>
          <p:cNvSpPr/>
          <p:nvPr/>
        </p:nvSpPr>
        <p:spPr>
          <a:xfrm>
            <a:off x="1068239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</a:t>
            </a:r>
          </a:p>
        </p:txBody>
      </p:sp>
      <p:sp>
        <p:nvSpPr>
          <p:cNvPr id="55" name="8 Rectángulo">
            <a:extLst>
              <a:ext uri="{FF2B5EF4-FFF2-40B4-BE49-F238E27FC236}">
                <a16:creationId xmlns:a16="http://schemas.microsoft.com/office/drawing/2014/main" xmlns="" id="{69281CCF-E45A-114C-A214-23647668957D}"/>
              </a:ext>
            </a:extLst>
          </p:cNvPr>
          <p:cNvSpPr/>
          <p:nvPr/>
        </p:nvSpPr>
        <p:spPr>
          <a:xfrm>
            <a:off x="2838711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1    =  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2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3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4   =  20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5   =  25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6   =  30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7   =  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8   =  40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9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10  =  50</a:t>
            </a:r>
          </a:p>
        </p:txBody>
      </p:sp>
      <p:sp>
        <p:nvSpPr>
          <p:cNvPr id="62" name="8 Rectángulo">
            <a:extLst>
              <a:ext uri="{FF2B5EF4-FFF2-40B4-BE49-F238E27FC236}">
                <a16:creationId xmlns:a16="http://schemas.microsoft.com/office/drawing/2014/main" xmlns="" id="{D15A07A0-3727-394A-B9AF-666C5D7B0B71}"/>
              </a:ext>
            </a:extLst>
          </p:cNvPr>
          <p:cNvSpPr/>
          <p:nvPr/>
        </p:nvSpPr>
        <p:spPr>
          <a:xfrm>
            <a:off x="5036218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1 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2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3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4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5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6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7   =  42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8   =  48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9   =  54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10  =  60</a:t>
            </a:r>
          </a:p>
        </p:txBody>
      </p:sp>
      <p:sp>
        <p:nvSpPr>
          <p:cNvPr id="63" name="8 Rectángulo">
            <a:extLst>
              <a:ext uri="{FF2B5EF4-FFF2-40B4-BE49-F238E27FC236}">
                <a16:creationId xmlns:a16="http://schemas.microsoft.com/office/drawing/2014/main" xmlns="" id="{7136AB86-C960-1F4F-AE17-13F9225882F3}"/>
              </a:ext>
            </a:extLst>
          </p:cNvPr>
          <p:cNvSpPr/>
          <p:nvPr/>
        </p:nvSpPr>
        <p:spPr>
          <a:xfrm>
            <a:off x="5536892" y="3592806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</a:t>
            </a:r>
          </a:p>
        </p:txBody>
      </p:sp>
      <p:sp>
        <p:nvSpPr>
          <p:cNvPr id="70" name="8 Rectángulo">
            <a:extLst>
              <a:ext uri="{FF2B5EF4-FFF2-40B4-BE49-F238E27FC236}">
                <a16:creationId xmlns:a16="http://schemas.microsoft.com/office/drawing/2014/main" xmlns="" id="{69DC72DE-21B3-394E-AB57-03ABF22D0608}"/>
              </a:ext>
            </a:extLst>
          </p:cNvPr>
          <p:cNvSpPr/>
          <p:nvPr/>
        </p:nvSpPr>
        <p:spPr>
          <a:xfrm>
            <a:off x="7761946" y="361538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</a:t>
            </a:r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34902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33" name="8 Rectángulo">
            <a:extLst>
              <a:ext uri="{FF2B5EF4-FFF2-40B4-BE49-F238E27FC236}">
                <a16:creationId xmlns:a16="http://schemas.microsoft.com/office/drawing/2014/main" xmlns="" id="{161C3C4C-011E-5348-8D4A-2C9270693B63}"/>
              </a:ext>
            </a:extLst>
          </p:cNvPr>
          <p:cNvSpPr/>
          <p:nvPr/>
        </p:nvSpPr>
        <p:spPr>
          <a:xfrm>
            <a:off x="5042380" y="72436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1    =  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2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3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4   =  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5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6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7   =  14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8   =  16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9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10  =  20</a:t>
            </a:r>
          </a:p>
        </p:txBody>
      </p:sp>
      <p:sp>
        <p:nvSpPr>
          <p:cNvPr id="34" name="8 Rectángulo">
            <a:extLst>
              <a:ext uri="{FF2B5EF4-FFF2-40B4-BE49-F238E27FC236}">
                <a16:creationId xmlns:a16="http://schemas.microsoft.com/office/drawing/2014/main" xmlns="" id="{8B95B991-2A32-AA40-B0B7-94A81C1F389B}"/>
              </a:ext>
            </a:extLst>
          </p:cNvPr>
          <p:cNvSpPr/>
          <p:nvPr/>
        </p:nvSpPr>
        <p:spPr>
          <a:xfrm>
            <a:off x="5569436" y="29624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</a:t>
            </a:r>
          </a:p>
        </p:txBody>
      </p:sp>
      <p:sp>
        <p:nvSpPr>
          <p:cNvPr id="40" name="8 Rectángulo">
            <a:extLst>
              <a:ext uri="{FF2B5EF4-FFF2-40B4-BE49-F238E27FC236}">
                <a16:creationId xmlns:a16="http://schemas.microsoft.com/office/drawing/2014/main" xmlns="" id="{B2AB10BB-E9DF-2A48-A1EA-5C6BC2EA1410}"/>
              </a:ext>
            </a:extLst>
          </p:cNvPr>
          <p:cNvSpPr/>
          <p:nvPr/>
        </p:nvSpPr>
        <p:spPr>
          <a:xfrm>
            <a:off x="7282760" y="70491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1    =  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2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3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4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5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6   =  18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7   =  21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8   =  24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9   =  27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10  =  30</a:t>
            </a:r>
          </a:p>
        </p:txBody>
      </p:sp>
      <p:sp>
        <p:nvSpPr>
          <p:cNvPr id="41" name="8 Rectángulo">
            <a:extLst>
              <a:ext uri="{FF2B5EF4-FFF2-40B4-BE49-F238E27FC236}">
                <a16:creationId xmlns:a16="http://schemas.microsoft.com/office/drawing/2014/main" xmlns="" id="{D7B667BC-D9F8-BB42-84B9-723EE38E0718}"/>
              </a:ext>
            </a:extLst>
          </p:cNvPr>
          <p:cNvSpPr/>
          <p:nvPr/>
        </p:nvSpPr>
        <p:spPr>
          <a:xfrm>
            <a:off x="7772567" y="318573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</a:t>
            </a:r>
          </a:p>
        </p:txBody>
      </p:sp>
      <p:sp>
        <p:nvSpPr>
          <p:cNvPr id="131" name="8 Rectángulo">
            <a:extLst>
              <a:ext uri="{FF2B5EF4-FFF2-40B4-BE49-F238E27FC236}">
                <a16:creationId xmlns:a16="http://schemas.microsoft.com/office/drawing/2014/main" xmlns="" id="{A61D779A-8598-45D5-A634-EC29BABFAF3C}"/>
              </a:ext>
            </a:extLst>
          </p:cNvPr>
          <p:cNvSpPr/>
          <p:nvPr/>
        </p:nvSpPr>
        <p:spPr>
          <a:xfrm>
            <a:off x="3304414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34291A5A-D655-0D07-A986-2C4D78F52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7" y="119906"/>
            <a:ext cx="2174531" cy="3220348"/>
          </a:xfrm>
          <a:prstGeom prst="roundRect">
            <a:avLst>
              <a:gd name="adj" fmla="val 5815"/>
            </a:avLst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73786B6-7AED-D080-60A8-5D7DF9D93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915" b="69808"/>
          <a:stretch/>
        </p:blipFill>
        <p:spPr>
          <a:xfrm>
            <a:off x="287499" y="2454852"/>
            <a:ext cx="1911575" cy="711783"/>
          </a:xfrm>
          <a:prstGeom prst="rect">
            <a:avLst/>
          </a:prstGeom>
        </p:spPr>
      </p:pic>
      <p:sp>
        <p:nvSpPr>
          <p:cNvPr id="2" name="8 Rectángulo">
            <a:extLst>
              <a:ext uri="{FF2B5EF4-FFF2-40B4-BE49-F238E27FC236}">
                <a16:creationId xmlns:a16="http://schemas.microsoft.com/office/drawing/2014/main" xmlns="" id="{D3CD2D32-C983-7070-2CB2-2D618DBDF41E}"/>
              </a:ext>
            </a:extLst>
          </p:cNvPr>
          <p:cNvSpPr/>
          <p:nvPr/>
        </p:nvSpPr>
        <p:spPr>
          <a:xfrm>
            <a:off x="7282760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1    =  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2   =  14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x   3   =  21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4   =  28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5   =  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6   =  42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7   =  49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8   =  56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9   =  63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10  =  70</a:t>
            </a:r>
          </a:p>
        </p:txBody>
      </p:sp>
    </p:spTree>
    <p:extLst>
      <p:ext uri="{BB962C8B-B14F-4D97-AF65-F5344CB8AC3E}">
        <p14:creationId xmlns:p14="http://schemas.microsoft.com/office/powerpoint/2010/main" val="102228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89EA46D-123C-19A2-B49A-C4B70494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35" y="103593"/>
            <a:ext cx="2174531" cy="3220348"/>
          </a:xfrm>
          <a:prstGeom prst="roundRect">
            <a:avLst>
              <a:gd name="adj" fmla="val 5815"/>
            </a:avLst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6A54F60-83F0-AFE4-B51D-B0B22E747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79" y="93425"/>
            <a:ext cx="2174531" cy="3220348"/>
          </a:xfrm>
          <a:prstGeom prst="roundRect">
            <a:avLst>
              <a:gd name="adj" fmla="val 5815"/>
            </a:avLst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9A4DBD7F-6B30-9B6F-36CE-0139B8AB7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478" y="103593"/>
            <a:ext cx="2174531" cy="3220348"/>
          </a:xfrm>
          <a:prstGeom prst="roundRect">
            <a:avLst>
              <a:gd name="adj" fmla="val 5815"/>
            </a:avLst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15AAD937-5580-0896-94C3-4979E7B06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35" y="3428846"/>
            <a:ext cx="2174531" cy="3220348"/>
          </a:xfrm>
          <a:prstGeom prst="roundRect">
            <a:avLst>
              <a:gd name="adj" fmla="val 5815"/>
            </a:avLst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39652F87-72CA-C68A-E9E5-CD7CDC61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79" y="3418678"/>
            <a:ext cx="2174531" cy="3220348"/>
          </a:xfrm>
          <a:prstGeom prst="roundRect">
            <a:avLst>
              <a:gd name="adj" fmla="val 5815"/>
            </a:avLst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9107AA58-0725-0513-44FA-8412B83BA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478" y="3428846"/>
            <a:ext cx="2174531" cy="3220348"/>
          </a:xfrm>
          <a:prstGeom prst="roundRect">
            <a:avLst>
              <a:gd name="adj" fmla="val 5815"/>
            </a:avLst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5BB5CEC3-BDFD-F3FF-B7F4-E226BA24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1" y="3428846"/>
            <a:ext cx="2174531" cy="3220348"/>
          </a:xfrm>
          <a:prstGeom prst="roundRect">
            <a:avLst>
              <a:gd name="adj" fmla="val 5815"/>
            </a:avLst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061B17F4-712A-BDC3-7061-9D8A5B8DC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7" y="119906"/>
            <a:ext cx="2174531" cy="3220348"/>
          </a:xfrm>
          <a:prstGeom prst="roundRect">
            <a:avLst>
              <a:gd name="adj" fmla="val 5815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55307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87600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2929" y="233719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0F261126-6885-E185-C558-8C438F0EBC48}"/>
              </a:ext>
            </a:extLst>
          </p:cNvPr>
          <p:cNvGrpSpPr/>
          <p:nvPr/>
        </p:nvGrpSpPr>
        <p:grpSpPr>
          <a:xfrm>
            <a:off x="373250" y="232921"/>
            <a:ext cx="1725254" cy="2958422"/>
            <a:chOff x="9543743" y="3278806"/>
            <a:chExt cx="1725254" cy="2958422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xmlns="" id="{A8D9468A-460D-6113-CB03-9D49F036CAC8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E3D88523-F977-B41F-87DE-3D5983EFB37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38" name="8 Rectángulo">
            <a:extLst>
              <a:ext uri="{FF2B5EF4-FFF2-40B4-BE49-F238E27FC236}">
                <a16:creationId xmlns:a16="http://schemas.microsoft.com/office/drawing/2014/main" xmlns="" id="{315E0737-3385-3E9C-DCF8-0A49591523DB}"/>
              </a:ext>
            </a:extLst>
          </p:cNvPr>
          <p:cNvSpPr/>
          <p:nvPr/>
        </p:nvSpPr>
        <p:spPr>
          <a:xfrm>
            <a:off x="592465" y="73186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1 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2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3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5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7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8   =  32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9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10  =  40</a:t>
            </a:r>
          </a:p>
        </p:txBody>
      </p:sp>
      <p:sp>
        <p:nvSpPr>
          <p:cNvPr id="39" name="8 Rectángulo">
            <a:extLst>
              <a:ext uri="{FF2B5EF4-FFF2-40B4-BE49-F238E27FC236}">
                <a16:creationId xmlns:a16="http://schemas.microsoft.com/office/drawing/2014/main" xmlns="" id="{298BCB82-5BAE-5027-B3DF-01CCFF2E97B1}"/>
              </a:ext>
            </a:extLst>
          </p:cNvPr>
          <p:cNvSpPr/>
          <p:nvPr/>
        </p:nvSpPr>
        <p:spPr>
          <a:xfrm>
            <a:off x="1086533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</a:t>
            </a:r>
          </a:p>
        </p:txBody>
      </p:sp>
      <p:sp>
        <p:nvSpPr>
          <p:cNvPr id="42" name="8 Rectángulo">
            <a:extLst>
              <a:ext uri="{FF2B5EF4-FFF2-40B4-BE49-F238E27FC236}">
                <a16:creationId xmlns:a16="http://schemas.microsoft.com/office/drawing/2014/main" xmlns="" id="{148811A7-B7FA-FC45-3742-69B2E02E28A0}"/>
              </a:ext>
            </a:extLst>
          </p:cNvPr>
          <p:cNvSpPr/>
          <p:nvPr/>
        </p:nvSpPr>
        <p:spPr>
          <a:xfrm>
            <a:off x="2801151" y="737067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1 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2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3   =  27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4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5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6   =  54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7   =  63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8   =  72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9   =  81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10  =  90</a:t>
            </a:r>
          </a:p>
        </p:txBody>
      </p:sp>
      <p:sp>
        <p:nvSpPr>
          <p:cNvPr id="44" name="8 Rectángulo">
            <a:extLst>
              <a:ext uri="{FF2B5EF4-FFF2-40B4-BE49-F238E27FC236}">
                <a16:creationId xmlns:a16="http://schemas.microsoft.com/office/drawing/2014/main" xmlns="" id="{47BFAFCD-51DB-13AC-83D3-9175B9CBFFF1}"/>
              </a:ext>
            </a:extLst>
          </p:cNvPr>
          <p:cNvSpPr/>
          <p:nvPr/>
        </p:nvSpPr>
        <p:spPr>
          <a:xfrm>
            <a:off x="3293084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</a:t>
            </a:r>
          </a:p>
        </p:txBody>
      </p:sp>
      <p:sp>
        <p:nvSpPr>
          <p:cNvPr id="45" name="8 Rectángulo">
            <a:extLst>
              <a:ext uri="{FF2B5EF4-FFF2-40B4-BE49-F238E27FC236}">
                <a16:creationId xmlns:a16="http://schemas.microsoft.com/office/drawing/2014/main" xmlns="" id="{8A71F2E7-8753-E9C3-7B9D-ABEC141A1357}"/>
              </a:ext>
            </a:extLst>
          </p:cNvPr>
          <p:cNvSpPr/>
          <p:nvPr/>
        </p:nvSpPr>
        <p:spPr>
          <a:xfrm>
            <a:off x="4993338" y="731862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1 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2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3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4   =  40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5   =  50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6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7   =  70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8   =  80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9   =  90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10  =  100</a:t>
            </a:r>
          </a:p>
        </p:txBody>
      </p:sp>
      <p:sp>
        <p:nvSpPr>
          <p:cNvPr id="46" name="8 Rectángulo">
            <a:extLst>
              <a:ext uri="{FF2B5EF4-FFF2-40B4-BE49-F238E27FC236}">
                <a16:creationId xmlns:a16="http://schemas.microsoft.com/office/drawing/2014/main" xmlns="" id="{72D23715-83DA-F45A-549B-FA9458914818}"/>
              </a:ext>
            </a:extLst>
          </p:cNvPr>
          <p:cNvSpPr/>
          <p:nvPr/>
        </p:nvSpPr>
        <p:spPr>
          <a:xfrm>
            <a:off x="5432301" y="294532"/>
            <a:ext cx="467367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</a:t>
            </a:r>
          </a:p>
        </p:txBody>
      </p:sp>
      <p:sp>
        <p:nvSpPr>
          <p:cNvPr id="49" name="8 Rectángulo">
            <a:extLst>
              <a:ext uri="{FF2B5EF4-FFF2-40B4-BE49-F238E27FC236}">
                <a16:creationId xmlns:a16="http://schemas.microsoft.com/office/drawing/2014/main" xmlns="" id="{EBEA1EF2-9E2B-9336-AEDE-61F304E167C9}"/>
              </a:ext>
            </a:extLst>
          </p:cNvPr>
          <p:cNvSpPr/>
          <p:nvPr/>
        </p:nvSpPr>
        <p:spPr>
          <a:xfrm>
            <a:off x="7264787" y="73292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1    =  11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2   =  22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3   =  33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4   =  44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5   =  55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6   =  66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7   =  77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8   =  88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9   =  99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10  =  110</a:t>
            </a:r>
          </a:p>
        </p:txBody>
      </p:sp>
      <p:sp>
        <p:nvSpPr>
          <p:cNvPr id="50" name="8 Rectángulo">
            <a:extLst>
              <a:ext uri="{FF2B5EF4-FFF2-40B4-BE49-F238E27FC236}">
                <a16:creationId xmlns:a16="http://schemas.microsoft.com/office/drawing/2014/main" xmlns="" id="{B4D44805-0039-F140-CACE-C90CF2663CAA}"/>
              </a:ext>
            </a:extLst>
          </p:cNvPr>
          <p:cNvSpPr/>
          <p:nvPr/>
        </p:nvSpPr>
        <p:spPr>
          <a:xfrm>
            <a:off x="7732204" y="29453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</a:t>
            </a:r>
          </a:p>
        </p:txBody>
      </p:sp>
      <p:sp>
        <p:nvSpPr>
          <p:cNvPr id="51" name="8 Rectángulo">
            <a:extLst>
              <a:ext uri="{FF2B5EF4-FFF2-40B4-BE49-F238E27FC236}">
                <a16:creationId xmlns:a16="http://schemas.microsoft.com/office/drawing/2014/main" xmlns="" id="{97B26FE1-BD21-58E7-E0F2-65C48CE8CDA7}"/>
              </a:ext>
            </a:extLst>
          </p:cNvPr>
          <p:cNvSpPr/>
          <p:nvPr/>
        </p:nvSpPr>
        <p:spPr>
          <a:xfrm>
            <a:off x="524957" y="3997385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1 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2   =  24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3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4   =  48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5   =  60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6   =  72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7   =  84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8   =  96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9   =  108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10  =  120</a:t>
            </a:r>
          </a:p>
        </p:txBody>
      </p:sp>
      <p:sp>
        <p:nvSpPr>
          <p:cNvPr id="52" name="8 Rectángulo">
            <a:extLst>
              <a:ext uri="{FF2B5EF4-FFF2-40B4-BE49-F238E27FC236}">
                <a16:creationId xmlns:a16="http://schemas.microsoft.com/office/drawing/2014/main" xmlns="" id="{9F74E888-CB2E-3A8B-C249-5383CF285AC4}"/>
              </a:ext>
            </a:extLst>
          </p:cNvPr>
          <p:cNvSpPr/>
          <p:nvPr/>
        </p:nvSpPr>
        <p:spPr>
          <a:xfrm>
            <a:off x="1046601" y="3625103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</a:t>
            </a:r>
          </a:p>
        </p:txBody>
      </p:sp>
      <p:sp>
        <p:nvSpPr>
          <p:cNvPr id="53" name="8 Rectángulo">
            <a:extLst>
              <a:ext uri="{FF2B5EF4-FFF2-40B4-BE49-F238E27FC236}">
                <a16:creationId xmlns:a16="http://schemas.microsoft.com/office/drawing/2014/main" xmlns="" id="{66BF9CD0-CF6D-C787-E263-BCCAA756863C}"/>
              </a:ext>
            </a:extLst>
          </p:cNvPr>
          <p:cNvSpPr/>
          <p:nvPr/>
        </p:nvSpPr>
        <p:spPr>
          <a:xfrm>
            <a:off x="2763478" y="3997385"/>
            <a:ext cx="140883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1    =  13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2   =  26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3   =  39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4   =  52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5   =  65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6   =  78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7   =  91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8   =  104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9   =  117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10  =  130</a:t>
            </a:r>
          </a:p>
        </p:txBody>
      </p:sp>
      <p:sp>
        <p:nvSpPr>
          <p:cNvPr id="54" name="8 Rectángulo">
            <a:extLst>
              <a:ext uri="{FF2B5EF4-FFF2-40B4-BE49-F238E27FC236}">
                <a16:creationId xmlns:a16="http://schemas.microsoft.com/office/drawing/2014/main" xmlns="" id="{051490BA-B122-65E7-9B9B-D9CF202F91E3}"/>
              </a:ext>
            </a:extLst>
          </p:cNvPr>
          <p:cNvSpPr/>
          <p:nvPr/>
        </p:nvSpPr>
        <p:spPr>
          <a:xfrm>
            <a:off x="3265288" y="362510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</a:t>
            </a:r>
          </a:p>
        </p:txBody>
      </p:sp>
      <p:sp>
        <p:nvSpPr>
          <p:cNvPr id="56" name="8 Rectángulo">
            <a:extLst>
              <a:ext uri="{FF2B5EF4-FFF2-40B4-BE49-F238E27FC236}">
                <a16:creationId xmlns:a16="http://schemas.microsoft.com/office/drawing/2014/main" xmlns="" id="{02F677C3-B2F7-D47A-558C-5E6F49B5E5B5}"/>
              </a:ext>
            </a:extLst>
          </p:cNvPr>
          <p:cNvSpPr/>
          <p:nvPr/>
        </p:nvSpPr>
        <p:spPr>
          <a:xfrm>
            <a:off x="4983791" y="3997385"/>
            <a:ext cx="145999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1    =  44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2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3   =  42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4   =  56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5   =  70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6   =  84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7   =  98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8   =  112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9   =  126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10  =  140</a:t>
            </a:r>
          </a:p>
        </p:txBody>
      </p:sp>
      <p:sp>
        <p:nvSpPr>
          <p:cNvPr id="57" name="8 Rectángulo">
            <a:extLst>
              <a:ext uri="{FF2B5EF4-FFF2-40B4-BE49-F238E27FC236}">
                <a16:creationId xmlns:a16="http://schemas.microsoft.com/office/drawing/2014/main" xmlns="" id="{9161E0C1-4F02-1F5E-FC45-06B035E69141}"/>
              </a:ext>
            </a:extLst>
          </p:cNvPr>
          <p:cNvSpPr/>
          <p:nvPr/>
        </p:nvSpPr>
        <p:spPr>
          <a:xfrm>
            <a:off x="5442749" y="3611151"/>
            <a:ext cx="476159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</a:t>
            </a:r>
          </a:p>
        </p:txBody>
      </p:sp>
      <p:sp>
        <p:nvSpPr>
          <p:cNvPr id="58" name="8 Rectángulo">
            <a:extLst>
              <a:ext uri="{FF2B5EF4-FFF2-40B4-BE49-F238E27FC236}">
                <a16:creationId xmlns:a16="http://schemas.microsoft.com/office/drawing/2014/main" xmlns="" id="{E8CE66AA-564E-1779-EE0D-5C3B223E2759}"/>
              </a:ext>
            </a:extLst>
          </p:cNvPr>
          <p:cNvSpPr/>
          <p:nvPr/>
        </p:nvSpPr>
        <p:spPr>
          <a:xfrm>
            <a:off x="7257666" y="3997385"/>
            <a:ext cx="1464002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1 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2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3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4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5   =  75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6   =  90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7   =  105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8   =  120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9   =  135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10  =  150</a:t>
            </a:r>
          </a:p>
        </p:txBody>
      </p:sp>
      <p:sp>
        <p:nvSpPr>
          <p:cNvPr id="59" name="8 Rectángulo">
            <a:extLst>
              <a:ext uri="{FF2B5EF4-FFF2-40B4-BE49-F238E27FC236}">
                <a16:creationId xmlns:a16="http://schemas.microsoft.com/office/drawing/2014/main" xmlns="" id="{3769FCF7-71A5-6E27-061C-3049AFB619B1}"/>
              </a:ext>
            </a:extLst>
          </p:cNvPr>
          <p:cNvSpPr/>
          <p:nvPr/>
        </p:nvSpPr>
        <p:spPr>
          <a:xfrm>
            <a:off x="7725142" y="3613657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01876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1760</TotalTime>
  <Words>93</Words>
  <Application>Microsoft Office PowerPoint</Application>
  <PresentationFormat>Carta (216 x 279 mm)</PresentationFormat>
  <Paragraphs>61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Caviar Dreams</vt:lpstr>
      <vt:lpstr>Tema de Office</vt:lpstr>
      <vt:lpstr>Presentación de PowerPoint</vt:lpstr>
      <vt:lpstr>Presentación de PowerPoint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Microsoft Office User</dc:creator>
  <cp:lastModifiedBy>ROB</cp:lastModifiedBy>
  <cp:revision>22</cp:revision>
  <dcterms:created xsi:type="dcterms:W3CDTF">2023-02-03T17:40:41Z</dcterms:created>
  <dcterms:modified xsi:type="dcterms:W3CDTF">2024-02-13T20:15:50Z</dcterms:modified>
</cp:coreProperties>
</file>