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5"/>
  </p:handoutMasterIdLst>
  <p:sldIdLst>
    <p:sldId id="265" r:id="rId2"/>
    <p:sldId id="262" r:id="rId3"/>
    <p:sldId id="264" r:id="rId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BE"/>
    <a:srgbClr val="EA4D90"/>
    <a:srgbClr val="FFFFFF"/>
    <a:srgbClr val="F5B7C1"/>
    <a:srgbClr val="FF7C91"/>
    <a:srgbClr val="E2C45D"/>
    <a:srgbClr val="D3D912"/>
    <a:srgbClr val="C8B9E7"/>
    <a:srgbClr val="FF9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3"/>
    <p:restoredTop sz="95515"/>
  </p:normalViewPr>
  <p:slideViewPr>
    <p:cSldViewPr snapToGrid="0">
      <p:cViewPr varScale="1">
        <p:scale>
          <a:sx n="116" d="100"/>
          <a:sy n="116" d="100"/>
        </p:scale>
        <p:origin x="15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0AB1057B-AC38-79BE-ECB2-905DFEB33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8159A73-10E7-D3C0-3FED-DF2620965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5D3C-A6FF-4044-A9A7-624AB051AC95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E651175-8F59-F181-71D9-E705323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74D3A22-61E2-EF63-FC28-4A2AFAE3C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BADA-E583-B845-945A-1127C05A16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05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9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4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5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138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7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05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63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81" y="2280242"/>
            <a:ext cx="1906772" cy="22975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Robnei.com"/>
          <p:cNvSpPr>
            <a:spLocks/>
          </p:cNvSpPr>
          <p:nvPr userDrawn="1"/>
        </p:nvSpPr>
        <p:spPr bwMode="auto">
          <a:xfrm>
            <a:off x="-2452353" y="4061546"/>
            <a:ext cx="2366544" cy="313280"/>
          </a:xfrm>
          <a:custGeom>
            <a:avLst/>
            <a:gdLst>
              <a:gd name="T0" fmla="*/ 0 w 6115"/>
              <a:gd name="T1" fmla="*/ 0 h 928"/>
              <a:gd name="T2" fmla="*/ 6115 w 6115"/>
              <a:gd name="T3" fmla="*/ 0 h 928"/>
              <a:gd name="T4" fmla="*/ 5943 w 6115"/>
              <a:gd name="T5" fmla="*/ 465 h 928"/>
              <a:gd name="T6" fmla="*/ 6115 w 6115"/>
              <a:gd name="T7" fmla="*/ 928 h 928"/>
              <a:gd name="T8" fmla="*/ 0 w 6115"/>
              <a:gd name="T9" fmla="*/ 928 h 928"/>
              <a:gd name="T10" fmla="*/ 191 w 6115"/>
              <a:gd name="T11" fmla="*/ 464 h 928"/>
              <a:gd name="T12" fmla="*/ 0 w 6115"/>
              <a:gd name="T1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15" h="928">
                <a:moveTo>
                  <a:pt x="0" y="0"/>
                </a:moveTo>
                <a:lnTo>
                  <a:pt x="6115" y="0"/>
                </a:lnTo>
                <a:lnTo>
                  <a:pt x="5943" y="465"/>
                </a:lnTo>
                <a:lnTo>
                  <a:pt x="6115" y="928"/>
                </a:lnTo>
                <a:lnTo>
                  <a:pt x="0" y="928"/>
                </a:lnTo>
                <a:lnTo>
                  <a:pt x="191" y="4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1054"/>
          </a:p>
        </p:txBody>
      </p:sp>
      <p:pic>
        <p:nvPicPr>
          <p:cNvPr id="10" name="Robnei.com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942" y="2280242"/>
            <a:ext cx="1656704" cy="17299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" name="Robnei.com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289" y="4111928"/>
            <a:ext cx="1674559" cy="1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n 62">
            <a:extLst>
              <a:ext uri="{FF2B5EF4-FFF2-40B4-BE49-F238E27FC236}">
                <a16:creationId xmlns="" xmlns:a16="http://schemas.microsoft.com/office/drawing/2014/main" id="{2CC39A9B-2D6F-C37D-FFC8-A389011F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b="71642"/>
          <a:stretch/>
        </p:blipFill>
        <p:spPr>
          <a:xfrm>
            <a:off x="0" y="-9655"/>
            <a:ext cx="9144000" cy="19447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2" y="-44075"/>
            <a:ext cx="1331589" cy="16491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713354F-6198-63F0-FC55-771F1CD78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8262"/>
          <a:stretch/>
        </p:blipFill>
        <p:spPr>
          <a:xfrm>
            <a:off x="4759657" y="2078839"/>
            <a:ext cx="4384344" cy="47791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D746C7F-4CF8-CEA3-604D-503165850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3" y="2078838"/>
            <a:ext cx="4779161" cy="4779161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="" xmlns:a16="http://schemas.microsoft.com/office/drawing/2014/main" id="{760ABE93-440B-0616-6301-87387AA18D17}"/>
              </a:ext>
            </a:extLst>
          </p:cNvPr>
          <p:cNvSpPr/>
          <p:nvPr/>
        </p:nvSpPr>
        <p:spPr>
          <a:xfrm>
            <a:off x="-1281" y="1884343"/>
            <a:ext cx="9143999" cy="21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8" name="Imagen 67">
            <a:extLst>
              <a:ext uri="{FF2B5EF4-FFF2-40B4-BE49-F238E27FC236}">
                <a16:creationId xmlns="" xmlns:a16="http://schemas.microsoft.com/office/drawing/2014/main" id="{CEB18622-78D0-533E-F1AE-898ACECE1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240" y="1030224"/>
            <a:ext cx="1353206" cy="476201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7166DDB5-013D-5193-1A6D-49B5C802DA6F}"/>
              </a:ext>
            </a:extLst>
          </p:cNvPr>
          <p:cNvSpPr/>
          <p:nvPr/>
        </p:nvSpPr>
        <p:spPr>
          <a:xfrm>
            <a:off x="-1281" y="1884343"/>
            <a:ext cx="9143999" cy="21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6" name="Rectángulo redondeado 65">
            <a:extLst>
              <a:ext uri="{FF2B5EF4-FFF2-40B4-BE49-F238E27FC236}">
                <a16:creationId xmlns="" xmlns:a16="http://schemas.microsoft.com/office/drawing/2014/main" id="{E0033D87-D2F4-961F-955E-F20E5BBEBB24}"/>
              </a:ext>
            </a:extLst>
          </p:cNvPr>
          <p:cNvSpPr/>
          <p:nvPr/>
        </p:nvSpPr>
        <p:spPr>
          <a:xfrm>
            <a:off x="554433" y="1552913"/>
            <a:ext cx="8035134" cy="4810422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83D3C030-D796-7000-0FCA-7DC137F13FFF}"/>
              </a:ext>
            </a:extLst>
          </p:cNvPr>
          <p:cNvGrpSpPr/>
          <p:nvPr/>
        </p:nvGrpSpPr>
        <p:grpSpPr>
          <a:xfrm>
            <a:off x="805968" y="2181884"/>
            <a:ext cx="725608" cy="3967884"/>
            <a:chOff x="526308" y="1445284"/>
            <a:chExt cx="720000" cy="3967884"/>
          </a:xfrm>
        </p:grpSpPr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7A28F6CE-4BD3-6271-E871-31A0FBF8AA42}"/>
                </a:ext>
              </a:extLst>
            </p:cNvPr>
            <p:cNvSpPr/>
            <p:nvPr/>
          </p:nvSpPr>
          <p:spPr>
            <a:xfrm>
              <a:off x="526308" y="1445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="" xmlns:a16="http://schemas.microsoft.com/office/drawing/2014/main" id="{2E3CAB5A-7349-93DE-C8F8-C5B8FD25CC96}"/>
                </a:ext>
              </a:extLst>
            </p:cNvPr>
            <p:cNvSpPr/>
            <p:nvPr/>
          </p:nvSpPr>
          <p:spPr>
            <a:xfrm>
              <a:off x="526308" y="1953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="" xmlns:a16="http://schemas.microsoft.com/office/drawing/2014/main" id="{C3B19B79-B6D1-94D7-28F4-D449751E3458}"/>
                </a:ext>
              </a:extLst>
            </p:cNvPr>
            <p:cNvSpPr/>
            <p:nvPr/>
          </p:nvSpPr>
          <p:spPr>
            <a:xfrm>
              <a:off x="526308" y="2461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066000CE-A90B-1607-2DC3-25B2F8D56D31}"/>
                </a:ext>
              </a:extLst>
            </p:cNvPr>
            <p:cNvSpPr/>
            <p:nvPr/>
          </p:nvSpPr>
          <p:spPr>
            <a:xfrm>
              <a:off x="526308" y="29708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90980086-8EF6-59FC-28BE-7B7647E66E06}"/>
                </a:ext>
              </a:extLst>
            </p:cNvPr>
            <p:cNvSpPr/>
            <p:nvPr/>
          </p:nvSpPr>
          <p:spPr>
            <a:xfrm>
              <a:off x="526308" y="34804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EDB608FD-F34C-7193-C7A2-F545810BA236}"/>
                </a:ext>
              </a:extLst>
            </p:cNvPr>
            <p:cNvSpPr/>
            <p:nvPr/>
          </p:nvSpPr>
          <p:spPr>
            <a:xfrm>
              <a:off x="526308" y="39900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7569AEFC-2265-AC35-64C9-FFEEA98443ED}"/>
                </a:ext>
              </a:extLst>
            </p:cNvPr>
            <p:cNvSpPr/>
            <p:nvPr/>
          </p:nvSpPr>
          <p:spPr>
            <a:xfrm>
              <a:off x="526308" y="44996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F5074A10-8D02-05B3-312D-DA88560DA0E9}"/>
                </a:ext>
              </a:extLst>
            </p:cNvPr>
            <p:cNvSpPr/>
            <p:nvPr/>
          </p:nvSpPr>
          <p:spPr>
            <a:xfrm>
              <a:off x="526308" y="5009968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="" xmlns:a16="http://schemas.microsoft.com/office/drawing/2014/main" id="{AE720A93-B0B6-2F60-FEA1-ACC4C92E36D1}"/>
              </a:ext>
            </a:extLst>
          </p:cNvPr>
          <p:cNvGrpSpPr/>
          <p:nvPr/>
        </p:nvGrpSpPr>
        <p:grpSpPr>
          <a:xfrm>
            <a:off x="1697884" y="2179550"/>
            <a:ext cx="6689984" cy="3973560"/>
            <a:chOff x="1412616" y="1442950"/>
            <a:chExt cx="6065232" cy="3973560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="" xmlns:a16="http://schemas.microsoft.com/office/drawing/2014/main" id="{7CC16C79-DA45-E07A-24D0-FD73E7319E40}"/>
                </a:ext>
              </a:extLst>
            </p:cNvPr>
            <p:cNvGrpSpPr/>
            <p:nvPr/>
          </p:nvGrpSpPr>
          <p:grpSpPr>
            <a:xfrm>
              <a:off x="1412616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18" name="Rectángulo 17">
                <a:extLst>
                  <a:ext uri="{FF2B5EF4-FFF2-40B4-BE49-F238E27FC236}">
                    <a16:creationId xmlns="" xmlns:a16="http://schemas.microsoft.com/office/drawing/2014/main" id="{39E409BB-D751-36F9-259C-A7B9BD04DB56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="" xmlns:a16="http://schemas.microsoft.com/office/drawing/2014/main" id="{ADF49009-D81E-EA2F-D030-D157936F5192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="" xmlns:a16="http://schemas.microsoft.com/office/drawing/2014/main" id="{68CECF54-012B-A0DC-BAD2-28869171D85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id="{F8F7728E-C364-B906-988C-28AEC6BE95A3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="" xmlns:a16="http://schemas.microsoft.com/office/drawing/2014/main" id="{83AE8449-996F-04A7-0287-D4F8D8A2BF2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="" xmlns:a16="http://schemas.microsoft.com/office/drawing/2014/main" id="{8979A579-05FB-B8D2-02A4-523A791B3F44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="" xmlns:a16="http://schemas.microsoft.com/office/drawing/2014/main" id="{5572168F-2B94-1CBF-4F69-B71C14D852C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="" xmlns:a16="http://schemas.microsoft.com/office/drawing/2014/main" id="{B818E816-F630-598B-C790-78723585D435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="" xmlns:a16="http://schemas.microsoft.com/office/drawing/2014/main" id="{6666B5C7-372A-881F-843A-E11CFD98329E}"/>
                </a:ext>
              </a:extLst>
            </p:cNvPr>
            <p:cNvGrpSpPr/>
            <p:nvPr/>
          </p:nvGrpSpPr>
          <p:grpSpPr>
            <a:xfrm>
              <a:off x="2658924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28" name="Rectángulo 27">
                <a:extLst>
                  <a:ext uri="{FF2B5EF4-FFF2-40B4-BE49-F238E27FC236}">
                    <a16:creationId xmlns="" xmlns:a16="http://schemas.microsoft.com/office/drawing/2014/main" id="{BB43270F-FDE4-0F97-1F66-0C6493ACB0AA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="" xmlns:a16="http://schemas.microsoft.com/office/drawing/2014/main" id="{DCADA551-028B-2004-E8FE-9B17C9D2F267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="" xmlns:a16="http://schemas.microsoft.com/office/drawing/2014/main" id="{311F57AB-1CEB-6083-B470-DF206BE121FC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="" xmlns:a16="http://schemas.microsoft.com/office/drawing/2014/main" id="{4D9C1066-1104-F31E-1D4E-F7E10062041B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="" xmlns:a16="http://schemas.microsoft.com/office/drawing/2014/main" id="{BBC08448-AAB1-6660-7528-4989BF3035B5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="" xmlns:a16="http://schemas.microsoft.com/office/drawing/2014/main" id="{30DED0D2-F413-8C7C-CC42-692D2C92961A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="" xmlns:a16="http://schemas.microsoft.com/office/drawing/2014/main" id="{46F62397-76CB-7436-4E9A-0D5D72DBFBE5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="" xmlns:a16="http://schemas.microsoft.com/office/drawing/2014/main" id="{32701863-E342-063F-0B3B-3CB024669B50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="" xmlns:a16="http://schemas.microsoft.com/office/drawing/2014/main" id="{E8706741-2356-9412-DE94-1F69A197575F}"/>
                </a:ext>
              </a:extLst>
            </p:cNvPr>
            <p:cNvGrpSpPr/>
            <p:nvPr/>
          </p:nvGrpSpPr>
          <p:grpSpPr>
            <a:xfrm>
              <a:off x="3905232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37" name="Rectángulo 36">
                <a:extLst>
                  <a:ext uri="{FF2B5EF4-FFF2-40B4-BE49-F238E27FC236}">
                    <a16:creationId xmlns="" xmlns:a16="http://schemas.microsoft.com/office/drawing/2014/main" id="{752BD36C-CD6F-24F0-1976-338435445DF3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="" xmlns:a16="http://schemas.microsoft.com/office/drawing/2014/main" id="{878E7672-9D3A-2C97-1C1E-937BC1BC5D16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="" xmlns:a16="http://schemas.microsoft.com/office/drawing/2014/main" id="{6EAEFCA2-B854-AF7C-0538-6130D8E4EC2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="" xmlns:a16="http://schemas.microsoft.com/office/drawing/2014/main" id="{F00046BB-03A1-0933-23B4-A1CF312239B9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="" xmlns:a16="http://schemas.microsoft.com/office/drawing/2014/main" id="{157360AD-88B6-FEAB-811F-04E9843A5F57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="" xmlns:a16="http://schemas.microsoft.com/office/drawing/2014/main" id="{2D7769CD-F3F9-FFE5-0DCA-BAECE1786785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="" xmlns:a16="http://schemas.microsoft.com/office/drawing/2014/main" id="{BAB17BB3-11F4-DD18-C8F6-5ABD897914FC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="" xmlns:a16="http://schemas.microsoft.com/office/drawing/2014/main" id="{8F9F59E0-4C49-FDDF-C84F-6992F8E885B2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="" xmlns:a16="http://schemas.microsoft.com/office/drawing/2014/main" id="{EBFC2856-71F8-8B1C-7987-6D7AAC7F849A}"/>
                </a:ext>
              </a:extLst>
            </p:cNvPr>
            <p:cNvGrpSpPr/>
            <p:nvPr/>
          </p:nvGrpSpPr>
          <p:grpSpPr>
            <a:xfrm>
              <a:off x="6397848" y="1445058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46" name="Rectángulo 45">
                <a:extLst>
                  <a:ext uri="{FF2B5EF4-FFF2-40B4-BE49-F238E27FC236}">
                    <a16:creationId xmlns="" xmlns:a16="http://schemas.microsoft.com/office/drawing/2014/main" id="{1EFF330B-0905-ED12-6F1E-57F6907E4A4D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="" xmlns:a16="http://schemas.microsoft.com/office/drawing/2014/main" id="{70DC6DB5-B5CC-CE97-8810-89E4616C5699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="" xmlns:a16="http://schemas.microsoft.com/office/drawing/2014/main" id="{5FBE292C-125B-280C-E95B-E02B517A2CD7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="" xmlns:a16="http://schemas.microsoft.com/office/drawing/2014/main" id="{ADAE8E5E-4F07-390D-BAE4-14DD2B1788DF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="" xmlns:a16="http://schemas.microsoft.com/office/drawing/2014/main" id="{8AC37561-7DBE-86BE-B7D5-3350BAD4188C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="" xmlns:a16="http://schemas.microsoft.com/office/drawing/2014/main" id="{0EFFD976-B91D-5F49-4471-A37DD84E18D7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="" xmlns:a16="http://schemas.microsoft.com/office/drawing/2014/main" id="{7B301B87-5404-F2C6-EED9-834C985084E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="" xmlns:a16="http://schemas.microsoft.com/office/drawing/2014/main" id="{6A728DA6-7B02-B37E-89B3-3E62838D183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="" xmlns:a16="http://schemas.microsoft.com/office/drawing/2014/main" id="{3EA5439D-B7CD-48B9-84CD-ED5E9156F0C5}"/>
                </a:ext>
              </a:extLst>
            </p:cNvPr>
            <p:cNvGrpSpPr/>
            <p:nvPr/>
          </p:nvGrpSpPr>
          <p:grpSpPr>
            <a:xfrm>
              <a:off x="5151540" y="1448626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55" name="Rectángulo 54">
                <a:extLst>
                  <a:ext uri="{FF2B5EF4-FFF2-40B4-BE49-F238E27FC236}">
                    <a16:creationId xmlns="" xmlns:a16="http://schemas.microsoft.com/office/drawing/2014/main" id="{C44AD6DA-1A0B-1256-6377-263696C5B76E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6" name="Rectángulo 55">
                <a:extLst>
                  <a:ext uri="{FF2B5EF4-FFF2-40B4-BE49-F238E27FC236}">
                    <a16:creationId xmlns="" xmlns:a16="http://schemas.microsoft.com/office/drawing/2014/main" id="{87996161-0FDB-6E32-B9B8-91D61BA7E658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="" xmlns:a16="http://schemas.microsoft.com/office/drawing/2014/main" id="{266BDA84-29D7-7848-F518-CD175048D00D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="" xmlns:a16="http://schemas.microsoft.com/office/drawing/2014/main" id="{237CBB78-F765-3574-CEDF-53EA2C9934C6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="" xmlns:a16="http://schemas.microsoft.com/office/drawing/2014/main" id="{BB30F9E3-573D-FAFD-57AE-D414E172D7C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="" xmlns:a16="http://schemas.microsoft.com/office/drawing/2014/main" id="{13A40979-821C-2BB0-0FFE-50EE2844CDD6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="" xmlns:a16="http://schemas.microsoft.com/office/drawing/2014/main" id="{9ABAB48B-2F64-B741-2F64-FCBB5D7C462D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="" xmlns:a16="http://schemas.microsoft.com/office/drawing/2014/main" id="{BF0BBA93-F449-37F2-382B-603692DE079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pic>
        <p:nvPicPr>
          <p:cNvPr id="82" name="Imagen 81">
            <a:extLst>
              <a:ext uri="{FF2B5EF4-FFF2-40B4-BE49-F238E27FC236}">
                <a16:creationId xmlns="" xmlns:a16="http://schemas.microsoft.com/office/drawing/2014/main" id="{52AA246D-0565-A356-6077-14443BB8B9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20972" b="48286"/>
          <a:stretch/>
        </p:blipFill>
        <p:spPr>
          <a:xfrm>
            <a:off x="888573" y="1635428"/>
            <a:ext cx="534998" cy="46541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9C82244D-738F-2170-F625-18BACCA23F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1711"/>
          <a:stretch/>
        </p:blipFill>
        <p:spPr>
          <a:xfrm>
            <a:off x="2346372" y="158874"/>
            <a:ext cx="5397500" cy="987169"/>
          </a:xfrm>
          <a:prstGeom prst="rect">
            <a:avLst/>
          </a:prstGeom>
        </p:spPr>
      </p:pic>
      <p:sp>
        <p:nvSpPr>
          <p:cNvPr id="78" name="Rectángulo 17">
            <a:extLst>
              <a:ext uri="{FF2B5EF4-FFF2-40B4-BE49-F238E27FC236}">
                <a16:creationId xmlns="" xmlns:a16="http://schemas.microsoft.com/office/drawing/2014/main" id="{B0A5DE80-BA37-FC09-C43F-A93010FC66E7}"/>
              </a:ext>
            </a:extLst>
          </p:cNvPr>
          <p:cNvSpPr/>
          <p:nvPr/>
        </p:nvSpPr>
        <p:spPr>
          <a:xfrm>
            <a:off x="1702983" y="177440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6" name="Imagen 115">
            <a:extLst>
              <a:ext uri="{FF2B5EF4-FFF2-40B4-BE49-F238E27FC236}">
                <a16:creationId xmlns="" xmlns:a16="http://schemas.microsoft.com/office/drawing/2014/main" id="{1EB22BD4-EB46-BF99-A780-AB23613C15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7381" t="3506" r="14258" b="79931"/>
          <a:stretch/>
        </p:blipFill>
        <p:spPr>
          <a:xfrm>
            <a:off x="1893324" y="1788414"/>
            <a:ext cx="765784" cy="215182"/>
          </a:xfrm>
          <a:prstGeom prst="rect">
            <a:avLst/>
          </a:prstGeom>
        </p:spPr>
      </p:pic>
      <p:sp>
        <p:nvSpPr>
          <p:cNvPr id="79" name="Rectángulo 17">
            <a:extLst>
              <a:ext uri="{FF2B5EF4-FFF2-40B4-BE49-F238E27FC236}">
                <a16:creationId xmlns="" xmlns:a16="http://schemas.microsoft.com/office/drawing/2014/main" id="{316C365B-3D9F-2A1B-7471-4E8310AFD555}"/>
              </a:ext>
            </a:extLst>
          </p:cNvPr>
          <p:cNvSpPr/>
          <p:nvPr/>
        </p:nvSpPr>
        <p:spPr>
          <a:xfrm>
            <a:off x="307220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5" name="Imagen 114">
            <a:extLst>
              <a:ext uri="{FF2B5EF4-FFF2-40B4-BE49-F238E27FC236}">
                <a16:creationId xmlns="" xmlns:a16="http://schemas.microsoft.com/office/drawing/2014/main" id="{2A9F2451-EF85-74A5-CDBC-BCA514812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27" t="21939" r="3817" b="59545"/>
          <a:stretch/>
        </p:blipFill>
        <p:spPr>
          <a:xfrm>
            <a:off x="3229455" y="1786194"/>
            <a:ext cx="918184" cy="240558"/>
          </a:xfrm>
          <a:prstGeom prst="rect">
            <a:avLst/>
          </a:prstGeom>
        </p:spPr>
      </p:pic>
      <p:sp>
        <p:nvSpPr>
          <p:cNvPr id="80" name="Rectángulo 17">
            <a:extLst>
              <a:ext uri="{FF2B5EF4-FFF2-40B4-BE49-F238E27FC236}">
                <a16:creationId xmlns="" xmlns:a16="http://schemas.microsoft.com/office/drawing/2014/main" id="{A44D9D6E-9433-B4C6-9407-A87AA135EED8}"/>
              </a:ext>
            </a:extLst>
          </p:cNvPr>
          <p:cNvSpPr/>
          <p:nvPr/>
        </p:nvSpPr>
        <p:spPr>
          <a:xfrm>
            <a:off x="7188919" y="177752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17">
            <a:extLst>
              <a:ext uri="{FF2B5EF4-FFF2-40B4-BE49-F238E27FC236}">
                <a16:creationId xmlns="" xmlns:a16="http://schemas.microsoft.com/office/drawing/2014/main" id="{665D308F-3EC3-DB14-3C0B-642FAE6BF81A}"/>
              </a:ext>
            </a:extLst>
          </p:cNvPr>
          <p:cNvSpPr/>
          <p:nvPr/>
        </p:nvSpPr>
        <p:spPr>
          <a:xfrm>
            <a:off x="4427374" y="177729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17">
            <a:extLst>
              <a:ext uri="{FF2B5EF4-FFF2-40B4-BE49-F238E27FC236}">
                <a16:creationId xmlns="" xmlns:a16="http://schemas.microsoft.com/office/drawing/2014/main" id="{1C3864B9-986E-530A-EFE9-FC147BD3060A}"/>
              </a:ext>
            </a:extLst>
          </p:cNvPr>
          <p:cNvSpPr/>
          <p:nvPr/>
        </p:nvSpPr>
        <p:spPr>
          <a:xfrm>
            <a:off x="582651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4" name="Imagen 113">
            <a:extLst>
              <a:ext uri="{FF2B5EF4-FFF2-40B4-BE49-F238E27FC236}">
                <a16:creationId xmlns="" xmlns:a16="http://schemas.microsoft.com/office/drawing/2014/main" id="{BD5415BC-13FC-02ED-D3EA-D506E006DE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6" t="39261" r="4197" b="42223"/>
          <a:stretch/>
        </p:blipFill>
        <p:spPr>
          <a:xfrm>
            <a:off x="4566352" y="1775473"/>
            <a:ext cx="918184" cy="240558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="" xmlns:a16="http://schemas.microsoft.com/office/drawing/2014/main" id="{4FDC66EF-2F77-F458-AC08-294A443EBE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1513" t="57937" r="13432" b="24640"/>
          <a:stretch/>
        </p:blipFill>
        <p:spPr>
          <a:xfrm>
            <a:off x="6051273" y="1782424"/>
            <a:ext cx="733469" cy="226355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="" xmlns:a16="http://schemas.microsoft.com/office/drawing/2014/main" id="{D0D2BB3C-DB4D-7AA1-09C3-4B644888E2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0669" t="76672" r="11994" b="6805"/>
          <a:stretch/>
        </p:blipFill>
        <p:spPr>
          <a:xfrm>
            <a:off x="7431671" y="1783255"/>
            <a:ext cx="755773" cy="214656"/>
          </a:xfrm>
          <a:prstGeom prst="rect">
            <a:avLst/>
          </a:prstGeom>
        </p:spPr>
      </p:pic>
      <p:sp>
        <p:nvSpPr>
          <p:cNvPr id="70" name="Rectángulo redondeado 69">
            <a:extLst>
              <a:ext uri="{FF2B5EF4-FFF2-40B4-BE49-F238E27FC236}">
                <a16:creationId xmlns="" xmlns:a16="http://schemas.microsoft.com/office/drawing/2014/main" id="{B9983E0E-1240-BBCD-C21D-43D2DEB41150}"/>
              </a:ext>
            </a:extLst>
          </p:cNvPr>
          <p:cNvSpPr/>
          <p:nvPr/>
        </p:nvSpPr>
        <p:spPr>
          <a:xfrm>
            <a:off x="3244543" y="1101136"/>
            <a:ext cx="3556907" cy="281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5" name="CuadroTexto 94">
            <a:extLst>
              <a:ext uri="{FF2B5EF4-FFF2-40B4-BE49-F238E27FC236}">
                <a16:creationId xmlns="" xmlns:a16="http://schemas.microsoft.com/office/drawing/2014/main" id="{325739DF-8FC6-3766-00F7-FE047C955AEB}"/>
              </a:ext>
            </a:extLst>
          </p:cNvPr>
          <p:cNvSpPr txBox="1"/>
          <p:nvPr/>
        </p:nvSpPr>
        <p:spPr>
          <a:xfrm>
            <a:off x="3461042" y="1110079"/>
            <a:ext cx="3210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spc="300" dirty="0">
                <a:latin typeface="Caviar Dreams" panose="020B0402020204020504" pitchFamily="34" charset="0"/>
              </a:rPr>
              <a:t>ANTONIA IGNACIA OPAZO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40" y="5298231"/>
            <a:ext cx="979063" cy="15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1" y="107684"/>
            <a:ext cx="2150934" cy="322032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8CC3C3F0-73F8-0E95-013D-B857CAB39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4601955" y="125475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765EA8FC-A539-36B7-5140-22F368DFC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6837362" y="125475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B5CC177D-4B20-97AC-7F37-810A6FA25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6837362" y="35002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6BB1B124-DB70-EFC8-EF6D-4C50D44B6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2366548" y="35002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FBFC8BC0-18E8-A00D-8D8C-A157A0834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4601955" y="35002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7DF22946-055F-E43B-17F0-15BBA99DF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144211" y="3510274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1F4336F0-6C88-EC44-1C2E-9343307BD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52731" b="44138"/>
          <a:stretch/>
        </p:blipFill>
        <p:spPr>
          <a:xfrm>
            <a:off x="2379129" y="125475"/>
            <a:ext cx="2161144" cy="3232234"/>
          </a:xfrm>
          <a:prstGeom prst="roundRect">
            <a:avLst>
              <a:gd name="adj" fmla="val 5629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9F2D3593-F06C-31B8-4E95-DC7B118E8092}"/>
              </a:ext>
            </a:extLst>
          </p:cNvPr>
          <p:cNvGrpSpPr/>
          <p:nvPr/>
        </p:nvGrpSpPr>
        <p:grpSpPr>
          <a:xfrm>
            <a:off x="7055307" y="3604859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="" xmlns:a16="http://schemas.microsoft.com/office/drawing/2014/main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="" xmlns:a16="http://schemas.microsoft.com/office/drawing/2014/main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="" xmlns:a16="http://schemas.microsoft.com/office/drawing/2014/main" id="{58728FA6-6293-093D-8576-2DC311A8ADC7}"/>
              </a:ext>
            </a:extLst>
          </p:cNvPr>
          <p:cNvGrpSpPr/>
          <p:nvPr/>
        </p:nvGrpSpPr>
        <p:grpSpPr>
          <a:xfrm>
            <a:off x="2587600" y="3608671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="" xmlns:a16="http://schemas.microsoft.com/office/drawing/2014/main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="" xmlns:a16="http://schemas.microsoft.com/office/drawing/2014/main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="" xmlns:a16="http://schemas.microsoft.com/office/drawing/2014/main" id="{AAFFC48B-1EDF-7570-F395-1515CBF34E69}"/>
              </a:ext>
            </a:extLst>
          </p:cNvPr>
          <p:cNvGrpSpPr/>
          <p:nvPr/>
        </p:nvGrpSpPr>
        <p:grpSpPr>
          <a:xfrm>
            <a:off x="4813130" y="3605258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="" xmlns:a16="http://schemas.microsoft.com/office/drawing/2014/main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="" xmlns:a16="http://schemas.microsoft.com/office/drawing/2014/main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="" xmlns:a16="http://schemas.microsoft.com/office/drawing/2014/main" id="{41560426-1716-4385-1AEE-04D2091D6D26}"/>
              </a:ext>
            </a:extLst>
          </p:cNvPr>
          <p:cNvGrpSpPr/>
          <p:nvPr/>
        </p:nvGrpSpPr>
        <p:grpSpPr>
          <a:xfrm>
            <a:off x="373934" y="3608671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="" xmlns:a16="http://schemas.microsoft.com/office/drawing/2014/main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="" xmlns:a16="http://schemas.microsoft.com/office/drawing/2014/main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="" xmlns:a16="http://schemas.microsoft.com/office/drawing/2014/main" id="{A6A57D6D-C30D-A4D1-27B2-59F2EC4A3335}"/>
              </a:ext>
            </a:extLst>
          </p:cNvPr>
          <p:cNvGrpSpPr/>
          <p:nvPr/>
        </p:nvGrpSpPr>
        <p:grpSpPr>
          <a:xfrm>
            <a:off x="2582929" y="220467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="" xmlns:a16="http://schemas.microsoft.com/office/drawing/2014/main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="" xmlns:a16="http://schemas.microsoft.com/office/drawing/2014/main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25" name="8 Rectángulo">
            <a:extLst>
              <a:ext uri="{FF2B5EF4-FFF2-40B4-BE49-F238E27FC236}">
                <a16:creationId xmlns="" xmlns:a16="http://schemas.microsoft.com/office/drawing/2014/main" id="{D1349823-B126-5344-813F-3060E40FBF18}"/>
              </a:ext>
            </a:extLst>
          </p:cNvPr>
          <p:cNvSpPr/>
          <p:nvPr/>
        </p:nvSpPr>
        <p:spPr>
          <a:xfrm>
            <a:off x="2855170" y="711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1    =  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2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3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4   =  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5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6   =  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7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8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9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10  =  10</a:t>
            </a:r>
          </a:p>
        </p:txBody>
      </p:sp>
      <p:sp>
        <p:nvSpPr>
          <p:cNvPr id="26" name="8 Rectángulo">
            <a:extLst>
              <a:ext uri="{FF2B5EF4-FFF2-40B4-BE49-F238E27FC236}">
                <a16:creationId xmlns="" xmlns:a16="http://schemas.microsoft.com/office/drawing/2014/main" id="{28F9B161-9ABA-6A47-B156-45591B566DBC}"/>
              </a:ext>
            </a:extLst>
          </p:cNvPr>
          <p:cNvSpPr/>
          <p:nvPr/>
        </p:nvSpPr>
        <p:spPr>
          <a:xfrm>
            <a:off x="3293084" y="284676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</a:t>
            </a:r>
          </a:p>
        </p:txBody>
      </p:sp>
      <p:sp>
        <p:nvSpPr>
          <p:cNvPr id="47" name="8 Rectángulo">
            <a:extLst>
              <a:ext uri="{FF2B5EF4-FFF2-40B4-BE49-F238E27FC236}">
                <a16:creationId xmlns="" xmlns:a16="http://schemas.microsoft.com/office/drawing/2014/main" id="{C5889995-A818-2545-9476-29E6268298A7}"/>
              </a:ext>
            </a:extLst>
          </p:cNvPr>
          <p:cNvSpPr/>
          <p:nvPr/>
        </p:nvSpPr>
        <p:spPr>
          <a:xfrm>
            <a:off x="587702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10  =  40</a:t>
            </a:r>
          </a:p>
        </p:txBody>
      </p:sp>
      <p:sp>
        <p:nvSpPr>
          <p:cNvPr id="48" name="8 Rectángulo">
            <a:extLst>
              <a:ext uri="{FF2B5EF4-FFF2-40B4-BE49-F238E27FC236}">
                <a16:creationId xmlns="" xmlns:a16="http://schemas.microsoft.com/office/drawing/2014/main" id="{1D349BFC-19C8-A44A-81D2-F7542C954084}"/>
              </a:ext>
            </a:extLst>
          </p:cNvPr>
          <p:cNvSpPr/>
          <p:nvPr/>
        </p:nvSpPr>
        <p:spPr>
          <a:xfrm>
            <a:off x="1068239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</a:t>
            </a:r>
          </a:p>
        </p:txBody>
      </p:sp>
      <p:sp>
        <p:nvSpPr>
          <p:cNvPr id="55" name="8 Rectángulo">
            <a:extLst>
              <a:ext uri="{FF2B5EF4-FFF2-40B4-BE49-F238E27FC236}">
                <a16:creationId xmlns="" xmlns:a16="http://schemas.microsoft.com/office/drawing/2014/main" id="{69281CCF-E45A-114C-A214-23647668957D}"/>
              </a:ext>
            </a:extLst>
          </p:cNvPr>
          <p:cNvSpPr/>
          <p:nvPr/>
        </p:nvSpPr>
        <p:spPr>
          <a:xfrm>
            <a:off x="2815561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1 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2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3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4   =  20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5   =  25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6   =  30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7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8   =  40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9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10  =  50</a:t>
            </a:r>
          </a:p>
        </p:txBody>
      </p:sp>
      <p:sp>
        <p:nvSpPr>
          <p:cNvPr id="62" name="8 Rectángulo">
            <a:extLst>
              <a:ext uri="{FF2B5EF4-FFF2-40B4-BE49-F238E27FC236}">
                <a16:creationId xmlns="" xmlns:a16="http://schemas.microsoft.com/office/drawing/2014/main" id="{D15A07A0-3727-394A-B9AF-666C5D7B0B71}"/>
              </a:ext>
            </a:extLst>
          </p:cNvPr>
          <p:cNvSpPr/>
          <p:nvPr/>
        </p:nvSpPr>
        <p:spPr>
          <a:xfrm>
            <a:off x="5036218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1 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2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3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4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5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6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7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8   =  48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9   =  54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10  =  60</a:t>
            </a:r>
          </a:p>
        </p:txBody>
      </p:sp>
      <p:sp>
        <p:nvSpPr>
          <p:cNvPr id="63" name="8 Rectángulo">
            <a:extLst>
              <a:ext uri="{FF2B5EF4-FFF2-40B4-BE49-F238E27FC236}">
                <a16:creationId xmlns="" xmlns:a16="http://schemas.microsoft.com/office/drawing/2014/main" id="{7136AB86-C960-1F4F-AE17-13F9225882F3}"/>
              </a:ext>
            </a:extLst>
          </p:cNvPr>
          <p:cNvSpPr/>
          <p:nvPr/>
        </p:nvSpPr>
        <p:spPr>
          <a:xfrm>
            <a:off x="5504234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</a:t>
            </a:r>
          </a:p>
        </p:txBody>
      </p:sp>
      <p:sp>
        <p:nvSpPr>
          <p:cNvPr id="70" name="8 Rectángulo">
            <a:extLst>
              <a:ext uri="{FF2B5EF4-FFF2-40B4-BE49-F238E27FC236}">
                <a16:creationId xmlns="" xmlns:a16="http://schemas.microsoft.com/office/drawing/2014/main" id="{69DC72DE-21B3-394E-AB57-03ABF22D0608}"/>
              </a:ext>
            </a:extLst>
          </p:cNvPr>
          <p:cNvSpPr/>
          <p:nvPr/>
        </p:nvSpPr>
        <p:spPr>
          <a:xfrm>
            <a:off x="7761946" y="3694894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="" xmlns:a16="http://schemas.microsoft.com/office/drawing/2014/main" id="{6A3ABD29-D3B5-BA46-C090-72878867F455}"/>
              </a:ext>
            </a:extLst>
          </p:cNvPr>
          <p:cNvGrpSpPr/>
          <p:nvPr/>
        </p:nvGrpSpPr>
        <p:grpSpPr>
          <a:xfrm>
            <a:off x="4813130" y="223701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="" xmlns:a16="http://schemas.microsoft.com/office/drawing/2014/main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="" xmlns:a16="http://schemas.microsoft.com/office/drawing/2014/main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="" xmlns:a16="http://schemas.microsoft.com/office/drawing/2014/main" id="{FF776DAE-7608-F305-499F-1C4F8682BE81}"/>
              </a:ext>
            </a:extLst>
          </p:cNvPr>
          <p:cNvGrpSpPr/>
          <p:nvPr/>
        </p:nvGrpSpPr>
        <p:grpSpPr>
          <a:xfrm>
            <a:off x="7051791" y="220068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="" xmlns:a16="http://schemas.microsoft.com/office/drawing/2014/main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="" xmlns:a16="http://schemas.microsoft.com/office/drawing/2014/main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3" name="8 Rectángulo">
            <a:extLst>
              <a:ext uri="{FF2B5EF4-FFF2-40B4-BE49-F238E27FC236}">
                <a16:creationId xmlns="" xmlns:a16="http://schemas.microsoft.com/office/drawing/2014/main" id="{161C3C4C-011E-5348-8D4A-2C9270693B63}"/>
              </a:ext>
            </a:extLst>
          </p:cNvPr>
          <p:cNvSpPr/>
          <p:nvPr/>
        </p:nvSpPr>
        <p:spPr>
          <a:xfrm>
            <a:off x="5042380" y="711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1 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2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3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4   =  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5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6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7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8   =  16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9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10  =  20</a:t>
            </a:r>
          </a:p>
        </p:txBody>
      </p:sp>
      <p:sp>
        <p:nvSpPr>
          <p:cNvPr id="34" name="8 Rectángulo">
            <a:extLst>
              <a:ext uri="{FF2B5EF4-FFF2-40B4-BE49-F238E27FC236}">
                <a16:creationId xmlns="" xmlns:a16="http://schemas.microsoft.com/office/drawing/2014/main" id="{8B95B991-2A32-AA40-B0B7-94A81C1F389B}"/>
              </a:ext>
            </a:extLst>
          </p:cNvPr>
          <p:cNvSpPr/>
          <p:nvPr/>
        </p:nvSpPr>
        <p:spPr>
          <a:xfrm>
            <a:off x="5504120" y="2829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</a:t>
            </a:r>
          </a:p>
        </p:txBody>
      </p:sp>
      <p:sp>
        <p:nvSpPr>
          <p:cNvPr id="40" name="8 Rectángulo">
            <a:extLst>
              <a:ext uri="{FF2B5EF4-FFF2-40B4-BE49-F238E27FC236}">
                <a16:creationId xmlns="" xmlns:a16="http://schemas.microsoft.com/office/drawing/2014/main" id="{B2AB10BB-E9DF-2A48-A1EA-5C6BC2EA1410}"/>
              </a:ext>
            </a:extLst>
          </p:cNvPr>
          <p:cNvSpPr/>
          <p:nvPr/>
        </p:nvSpPr>
        <p:spPr>
          <a:xfrm>
            <a:off x="7282760" y="691660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1 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2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3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4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5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6   =  18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7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8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9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10  =  30</a:t>
            </a:r>
          </a:p>
        </p:txBody>
      </p:sp>
      <p:sp>
        <p:nvSpPr>
          <p:cNvPr id="41" name="8 Rectángulo">
            <a:extLst>
              <a:ext uri="{FF2B5EF4-FFF2-40B4-BE49-F238E27FC236}">
                <a16:creationId xmlns="" xmlns:a16="http://schemas.microsoft.com/office/drawing/2014/main" id="{D7B667BC-D9F8-BB42-84B9-723EE38E0718}"/>
              </a:ext>
            </a:extLst>
          </p:cNvPr>
          <p:cNvSpPr/>
          <p:nvPr/>
        </p:nvSpPr>
        <p:spPr>
          <a:xfrm>
            <a:off x="7772567" y="305321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</a:t>
            </a:r>
          </a:p>
        </p:txBody>
      </p:sp>
      <p:sp>
        <p:nvSpPr>
          <p:cNvPr id="131" name="8 Rectángulo">
            <a:extLst>
              <a:ext uri="{FF2B5EF4-FFF2-40B4-BE49-F238E27FC236}">
                <a16:creationId xmlns="" xmlns:a16="http://schemas.microsoft.com/office/drawing/2014/main" id="{A61D779A-8598-45D5-A634-EC29BABFAF3C}"/>
              </a:ext>
            </a:extLst>
          </p:cNvPr>
          <p:cNvSpPr/>
          <p:nvPr/>
        </p:nvSpPr>
        <p:spPr>
          <a:xfrm>
            <a:off x="3281264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64F01121-F761-9BC2-5DA5-88CF9E7F91D1}"/>
              </a:ext>
            </a:extLst>
          </p:cNvPr>
          <p:cNvSpPr/>
          <p:nvPr/>
        </p:nvSpPr>
        <p:spPr>
          <a:xfrm>
            <a:off x="138003" y="387773"/>
            <a:ext cx="2170725" cy="634021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0367E80-EFCE-833A-AC48-7FAE8CE9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67"/>
          <a:stretch/>
        </p:blipFill>
        <p:spPr>
          <a:xfrm>
            <a:off x="291827" y="315936"/>
            <a:ext cx="1931342" cy="705858"/>
          </a:xfrm>
          <a:prstGeom prst="rect">
            <a:avLst/>
          </a:prstGeom>
        </p:spPr>
      </p:pic>
      <p:sp>
        <p:nvSpPr>
          <p:cNvPr id="2" name="8 Rectángulo">
            <a:extLst>
              <a:ext uri="{FF2B5EF4-FFF2-40B4-BE49-F238E27FC236}">
                <a16:creationId xmlns="" xmlns:a16="http://schemas.microsoft.com/office/drawing/2014/main" id="{5F1C7CF9-F481-1549-0926-107C670CA227}"/>
              </a:ext>
            </a:extLst>
          </p:cNvPr>
          <p:cNvSpPr/>
          <p:nvPr/>
        </p:nvSpPr>
        <p:spPr>
          <a:xfrm>
            <a:off x="7281587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1 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2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x   3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4   =  28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5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6   =  42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7   =  49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8   =  56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9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10  =  70</a:t>
            </a:r>
          </a:p>
        </p:txBody>
      </p:sp>
    </p:spTree>
    <p:extLst>
      <p:ext uri="{BB962C8B-B14F-4D97-AF65-F5344CB8AC3E}">
        <p14:creationId xmlns:p14="http://schemas.microsoft.com/office/powerpoint/2010/main" val="10222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BBB6C4A7-CC54-671A-19F6-EFAA3750D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6850383" y="160092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3A741B99-751C-B71C-1051-3FA25EF4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4601955" y="163575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2A5BB41-FCFD-4427-6350-BB1880A49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6837362" y="35002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7F781253-15C9-D209-0BE6-45721CF55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2366548" y="34875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B8059E46-EFD1-0F45-CD5C-B32D6FBD7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4601955" y="3500291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583A3049-D9A2-6283-2C5B-68D71573C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144211" y="3484874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C58CE31A-0536-ACCE-CD3F-890A6EE12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2379129" y="163575"/>
            <a:ext cx="2161144" cy="3232234"/>
          </a:xfrm>
          <a:prstGeom prst="roundRect">
            <a:avLst>
              <a:gd name="adj" fmla="val 5629"/>
            </a:avLst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EA410359-81D9-17EE-F666-2F90219E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52731" b="44138"/>
          <a:stretch/>
        </p:blipFill>
        <p:spPr>
          <a:xfrm>
            <a:off x="144768" y="147392"/>
            <a:ext cx="2161144" cy="3232234"/>
          </a:xfrm>
          <a:prstGeom prst="roundRect">
            <a:avLst>
              <a:gd name="adj" fmla="val 5629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9F2D3593-F06C-31B8-4E95-DC7B118E8092}"/>
              </a:ext>
            </a:extLst>
          </p:cNvPr>
          <p:cNvGrpSpPr/>
          <p:nvPr/>
        </p:nvGrpSpPr>
        <p:grpSpPr>
          <a:xfrm>
            <a:off x="7055307" y="3578355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="" xmlns:a16="http://schemas.microsoft.com/office/drawing/2014/main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="" xmlns:a16="http://schemas.microsoft.com/office/drawing/2014/main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="" xmlns:a16="http://schemas.microsoft.com/office/drawing/2014/main" id="{58728FA6-6293-093D-8576-2DC311A8ADC7}"/>
              </a:ext>
            </a:extLst>
          </p:cNvPr>
          <p:cNvGrpSpPr/>
          <p:nvPr/>
        </p:nvGrpSpPr>
        <p:grpSpPr>
          <a:xfrm>
            <a:off x="2587600" y="3582167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="" xmlns:a16="http://schemas.microsoft.com/office/drawing/2014/main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="" xmlns:a16="http://schemas.microsoft.com/office/drawing/2014/main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="" xmlns:a16="http://schemas.microsoft.com/office/drawing/2014/main" id="{AAFFC48B-1EDF-7570-F395-1515CBF34E69}"/>
              </a:ext>
            </a:extLst>
          </p:cNvPr>
          <p:cNvGrpSpPr/>
          <p:nvPr/>
        </p:nvGrpSpPr>
        <p:grpSpPr>
          <a:xfrm>
            <a:off x="4813130" y="3578754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="" xmlns:a16="http://schemas.microsoft.com/office/drawing/2014/main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="" xmlns:a16="http://schemas.microsoft.com/office/drawing/2014/main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="" xmlns:a16="http://schemas.microsoft.com/office/drawing/2014/main" id="{41560426-1716-4385-1AEE-04D2091D6D26}"/>
              </a:ext>
            </a:extLst>
          </p:cNvPr>
          <p:cNvGrpSpPr/>
          <p:nvPr/>
        </p:nvGrpSpPr>
        <p:grpSpPr>
          <a:xfrm>
            <a:off x="373934" y="3582167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="" xmlns:a16="http://schemas.microsoft.com/office/drawing/2014/main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="" xmlns:a16="http://schemas.microsoft.com/office/drawing/2014/main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="" xmlns:a16="http://schemas.microsoft.com/office/drawing/2014/main" id="{A6A57D6D-C30D-A4D1-27B2-59F2EC4A3335}"/>
              </a:ext>
            </a:extLst>
          </p:cNvPr>
          <p:cNvGrpSpPr/>
          <p:nvPr/>
        </p:nvGrpSpPr>
        <p:grpSpPr>
          <a:xfrm>
            <a:off x="2582929" y="246971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="" xmlns:a16="http://schemas.microsoft.com/office/drawing/2014/main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="" xmlns:a16="http://schemas.microsoft.com/office/drawing/2014/main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="" xmlns:a16="http://schemas.microsoft.com/office/drawing/2014/main" id="{6A3ABD29-D3B5-BA46-C090-72878867F455}"/>
              </a:ext>
            </a:extLst>
          </p:cNvPr>
          <p:cNvGrpSpPr/>
          <p:nvPr/>
        </p:nvGrpSpPr>
        <p:grpSpPr>
          <a:xfrm>
            <a:off x="4813130" y="250205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="" xmlns:a16="http://schemas.microsoft.com/office/drawing/2014/main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="" xmlns:a16="http://schemas.microsoft.com/office/drawing/2014/main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="" xmlns:a16="http://schemas.microsoft.com/office/drawing/2014/main" id="{FF776DAE-7608-F305-499F-1C4F8682BE81}"/>
              </a:ext>
            </a:extLst>
          </p:cNvPr>
          <p:cNvGrpSpPr/>
          <p:nvPr/>
        </p:nvGrpSpPr>
        <p:grpSpPr>
          <a:xfrm>
            <a:off x="7051791" y="246572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="" xmlns:a16="http://schemas.microsoft.com/office/drawing/2014/main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="" xmlns:a16="http://schemas.microsoft.com/office/drawing/2014/main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0F261126-6885-E185-C558-8C438F0EBC48}"/>
              </a:ext>
            </a:extLst>
          </p:cNvPr>
          <p:cNvGrpSpPr/>
          <p:nvPr/>
        </p:nvGrpSpPr>
        <p:grpSpPr>
          <a:xfrm>
            <a:off x="373250" y="246173"/>
            <a:ext cx="1725254" cy="2958422"/>
            <a:chOff x="9543743" y="3278806"/>
            <a:chExt cx="1725254" cy="2958422"/>
          </a:xfrm>
        </p:grpSpPr>
        <p:sp>
          <p:nvSpPr>
            <p:cNvPr id="9" name="Rectángulo redondeado 8">
              <a:extLst>
                <a:ext uri="{FF2B5EF4-FFF2-40B4-BE49-F238E27FC236}">
                  <a16:creationId xmlns="" xmlns:a16="http://schemas.microsoft.com/office/drawing/2014/main" id="{A8D9468A-460D-6113-CB03-9D49F036CAC8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="" xmlns:a16="http://schemas.microsoft.com/office/drawing/2014/main" id="{E3D88523-F977-B41F-87DE-3D5983EFB37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8" name="8 Rectángulo">
            <a:extLst>
              <a:ext uri="{FF2B5EF4-FFF2-40B4-BE49-F238E27FC236}">
                <a16:creationId xmlns="" xmlns:a16="http://schemas.microsoft.com/office/drawing/2014/main" id="{315E0737-3385-3E9C-DCF8-0A49591523DB}"/>
              </a:ext>
            </a:extLst>
          </p:cNvPr>
          <p:cNvSpPr/>
          <p:nvPr/>
        </p:nvSpPr>
        <p:spPr>
          <a:xfrm>
            <a:off x="592465" y="745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10  =  40</a:t>
            </a:r>
          </a:p>
        </p:txBody>
      </p:sp>
      <p:sp>
        <p:nvSpPr>
          <p:cNvPr id="39" name="8 Rectángulo">
            <a:extLst>
              <a:ext uri="{FF2B5EF4-FFF2-40B4-BE49-F238E27FC236}">
                <a16:creationId xmlns="" xmlns:a16="http://schemas.microsoft.com/office/drawing/2014/main" id="{298BCB82-5BAE-5027-B3DF-01CCFF2E97B1}"/>
              </a:ext>
            </a:extLst>
          </p:cNvPr>
          <p:cNvSpPr/>
          <p:nvPr/>
        </p:nvSpPr>
        <p:spPr>
          <a:xfrm>
            <a:off x="1074958" y="30933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</a:t>
            </a:r>
          </a:p>
        </p:txBody>
      </p:sp>
      <p:sp>
        <p:nvSpPr>
          <p:cNvPr id="42" name="8 Rectángulo">
            <a:extLst>
              <a:ext uri="{FF2B5EF4-FFF2-40B4-BE49-F238E27FC236}">
                <a16:creationId xmlns="" xmlns:a16="http://schemas.microsoft.com/office/drawing/2014/main" id="{148811A7-B7FA-FC45-3742-69B2E02E28A0}"/>
              </a:ext>
            </a:extLst>
          </p:cNvPr>
          <p:cNvSpPr/>
          <p:nvPr/>
        </p:nvSpPr>
        <p:spPr>
          <a:xfrm>
            <a:off x="2801151" y="750319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1 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2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3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4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5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6   =  54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7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8   =  72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9   =  81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10  =  90</a:t>
            </a:r>
          </a:p>
        </p:txBody>
      </p:sp>
      <p:sp>
        <p:nvSpPr>
          <p:cNvPr id="44" name="8 Rectángulo">
            <a:extLst>
              <a:ext uri="{FF2B5EF4-FFF2-40B4-BE49-F238E27FC236}">
                <a16:creationId xmlns="" xmlns:a16="http://schemas.microsoft.com/office/drawing/2014/main" id="{47BFAFCD-51DB-13AC-83D3-9175B9CBFFF1}"/>
              </a:ext>
            </a:extLst>
          </p:cNvPr>
          <p:cNvSpPr/>
          <p:nvPr/>
        </p:nvSpPr>
        <p:spPr>
          <a:xfrm>
            <a:off x="3293084" y="30933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</a:t>
            </a:r>
          </a:p>
        </p:txBody>
      </p:sp>
      <p:sp>
        <p:nvSpPr>
          <p:cNvPr id="45" name="8 Rectángulo">
            <a:extLst>
              <a:ext uri="{FF2B5EF4-FFF2-40B4-BE49-F238E27FC236}">
                <a16:creationId xmlns="" xmlns:a16="http://schemas.microsoft.com/office/drawing/2014/main" id="{8A71F2E7-8753-E9C3-7B9D-ABEC141A1357}"/>
              </a:ext>
            </a:extLst>
          </p:cNvPr>
          <p:cNvSpPr/>
          <p:nvPr/>
        </p:nvSpPr>
        <p:spPr>
          <a:xfrm>
            <a:off x="4993338" y="745114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1 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2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3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4   =  40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5   =  50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6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7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8   =  80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9   =  90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10  =  100</a:t>
            </a:r>
          </a:p>
        </p:txBody>
      </p:sp>
      <p:sp>
        <p:nvSpPr>
          <p:cNvPr id="46" name="8 Rectángulo">
            <a:extLst>
              <a:ext uri="{FF2B5EF4-FFF2-40B4-BE49-F238E27FC236}">
                <a16:creationId xmlns="" xmlns:a16="http://schemas.microsoft.com/office/drawing/2014/main" id="{72D23715-83DA-F45A-549B-FA9458914818}"/>
              </a:ext>
            </a:extLst>
          </p:cNvPr>
          <p:cNvSpPr/>
          <p:nvPr/>
        </p:nvSpPr>
        <p:spPr>
          <a:xfrm>
            <a:off x="5432301" y="307784"/>
            <a:ext cx="467367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</a:t>
            </a:r>
          </a:p>
        </p:txBody>
      </p:sp>
      <p:sp>
        <p:nvSpPr>
          <p:cNvPr id="49" name="8 Rectángulo">
            <a:extLst>
              <a:ext uri="{FF2B5EF4-FFF2-40B4-BE49-F238E27FC236}">
                <a16:creationId xmlns="" xmlns:a16="http://schemas.microsoft.com/office/drawing/2014/main" id="{EBEA1EF2-9E2B-9336-AEDE-61F304E167C9}"/>
              </a:ext>
            </a:extLst>
          </p:cNvPr>
          <p:cNvSpPr/>
          <p:nvPr/>
        </p:nvSpPr>
        <p:spPr>
          <a:xfrm>
            <a:off x="7264787" y="746178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1    =  11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2   =  22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3   =  33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4   =  44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5   =  55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6   =  66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7   =  77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8   =  88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9   =  99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10  =  110</a:t>
            </a:r>
          </a:p>
        </p:txBody>
      </p:sp>
      <p:sp>
        <p:nvSpPr>
          <p:cNvPr id="50" name="8 Rectángulo">
            <a:extLst>
              <a:ext uri="{FF2B5EF4-FFF2-40B4-BE49-F238E27FC236}">
                <a16:creationId xmlns="" xmlns:a16="http://schemas.microsoft.com/office/drawing/2014/main" id="{B4D44805-0039-F140-CACE-C90CF2663CAA}"/>
              </a:ext>
            </a:extLst>
          </p:cNvPr>
          <p:cNvSpPr/>
          <p:nvPr/>
        </p:nvSpPr>
        <p:spPr>
          <a:xfrm>
            <a:off x="7732204" y="307784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</a:t>
            </a:r>
          </a:p>
        </p:txBody>
      </p:sp>
      <p:sp>
        <p:nvSpPr>
          <p:cNvPr id="51" name="8 Rectángulo">
            <a:extLst>
              <a:ext uri="{FF2B5EF4-FFF2-40B4-BE49-F238E27FC236}">
                <a16:creationId xmlns="" xmlns:a16="http://schemas.microsoft.com/office/drawing/2014/main" id="{97B26FE1-BD21-58E7-E0F2-65C48CE8CDA7}"/>
              </a:ext>
            </a:extLst>
          </p:cNvPr>
          <p:cNvSpPr/>
          <p:nvPr/>
        </p:nvSpPr>
        <p:spPr>
          <a:xfrm>
            <a:off x="524957" y="4050393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1 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2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3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4   =  48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5   =  60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6   =  72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7   =  84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8   =  96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9   =  108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10  =  120</a:t>
            </a:r>
          </a:p>
        </p:txBody>
      </p:sp>
      <p:sp>
        <p:nvSpPr>
          <p:cNvPr id="52" name="8 Rectángulo">
            <a:extLst>
              <a:ext uri="{FF2B5EF4-FFF2-40B4-BE49-F238E27FC236}">
                <a16:creationId xmlns="" xmlns:a16="http://schemas.microsoft.com/office/drawing/2014/main" id="{9F74E888-CB2E-3A8B-C249-5383CF285AC4}"/>
              </a:ext>
            </a:extLst>
          </p:cNvPr>
          <p:cNvSpPr/>
          <p:nvPr/>
        </p:nvSpPr>
        <p:spPr>
          <a:xfrm>
            <a:off x="1046601" y="3654961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</a:t>
            </a:r>
          </a:p>
        </p:txBody>
      </p:sp>
      <p:sp>
        <p:nvSpPr>
          <p:cNvPr id="53" name="8 Rectángulo">
            <a:extLst>
              <a:ext uri="{FF2B5EF4-FFF2-40B4-BE49-F238E27FC236}">
                <a16:creationId xmlns="" xmlns:a16="http://schemas.microsoft.com/office/drawing/2014/main" id="{66BF9CD0-CF6D-C787-E263-BCCAA756863C}"/>
              </a:ext>
            </a:extLst>
          </p:cNvPr>
          <p:cNvSpPr/>
          <p:nvPr/>
        </p:nvSpPr>
        <p:spPr>
          <a:xfrm>
            <a:off x="2763478" y="4050393"/>
            <a:ext cx="140883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1    =  13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2   =  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3   =  39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4   =  52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5   =  65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6   =  78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7   =  91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8   =  104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9   =  117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10  =  130</a:t>
            </a:r>
          </a:p>
        </p:txBody>
      </p:sp>
      <p:sp>
        <p:nvSpPr>
          <p:cNvPr id="54" name="8 Rectángulo">
            <a:extLst>
              <a:ext uri="{FF2B5EF4-FFF2-40B4-BE49-F238E27FC236}">
                <a16:creationId xmlns="" xmlns:a16="http://schemas.microsoft.com/office/drawing/2014/main" id="{051490BA-B122-65E7-9B9B-D9CF202F91E3}"/>
              </a:ext>
            </a:extLst>
          </p:cNvPr>
          <p:cNvSpPr/>
          <p:nvPr/>
        </p:nvSpPr>
        <p:spPr>
          <a:xfrm>
            <a:off x="3253209" y="3652317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</a:t>
            </a:r>
          </a:p>
        </p:txBody>
      </p:sp>
      <p:sp>
        <p:nvSpPr>
          <p:cNvPr id="56" name="8 Rectángulo">
            <a:extLst>
              <a:ext uri="{FF2B5EF4-FFF2-40B4-BE49-F238E27FC236}">
                <a16:creationId xmlns="" xmlns:a16="http://schemas.microsoft.com/office/drawing/2014/main" id="{02F677C3-B2F7-D47A-558C-5E6F49B5E5B5}"/>
              </a:ext>
            </a:extLst>
          </p:cNvPr>
          <p:cNvSpPr/>
          <p:nvPr/>
        </p:nvSpPr>
        <p:spPr>
          <a:xfrm>
            <a:off x="4983791" y="4050393"/>
            <a:ext cx="145999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1    =  44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2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3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4   =  56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5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6   =  84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7   =  98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8   =  112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9   =  126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10  =  140</a:t>
            </a:r>
          </a:p>
        </p:txBody>
      </p:sp>
      <p:sp>
        <p:nvSpPr>
          <p:cNvPr id="57" name="8 Rectángulo">
            <a:extLst>
              <a:ext uri="{FF2B5EF4-FFF2-40B4-BE49-F238E27FC236}">
                <a16:creationId xmlns="" xmlns:a16="http://schemas.microsoft.com/office/drawing/2014/main" id="{9161E0C1-4F02-1F5E-FC45-06B035E69141}"/>
              </a:ext>
            </a:extLst>
          </p:cNvPr>
          <p:cNvSpPr/>
          <p:nvPr/>
        </p:nvSpPr>
        <p:spPr>
          <a:xfrm>
            <a:off x="5421509" y="3655090"/>
            <a:ext cx="476159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</a:t>
            </a:r>
          </a:p>
        </p:txBody>
      </p:sp>
      <p:sp>
        <p:nvSpPr>
          <p:cNvPr id="58" name="8 Rectángulo">
            <a:extLst>
              <a:ext uri="{FF2B5EF4-FFF2-40B4-BE49-F238E27FC236}">
                <a16:creationId xmlns="" xmlns:a16="http://schemas.microsoft.com/office/drawing/2014/main" id="{E8CE66AA-564E-1779-EE0D-5C3B223E2759}"/>
              </a:ext>
            </a:extLst>
          </p:cNvPr>
          <p:cNvSpPr/>
          <p:nvPr/>
        </p:nvSpPr>
        <p:spPr>
          <a:xfrm>
            <a:off x="7257666" y="4050393"/>
            <a:ext cx="1464002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1 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2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3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4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5   =  75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6   =  90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7   =  105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8   =  120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9   =  135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10  =  150</a:t>
            </a:r>
          </a:p>
        </p:txBody>
      </p:sp>
      <p:sp>
        <p:nvSpPr>
          <p:cNvPr id="59" name="8 Rectángulo">
            <a:extLst>
              <a:ext uri="{FF2B5EF4-FFF2-40B4-BE49-F238E27FC236}">
                <a16:creationId xmlns="" xmlns:a16="http://schemas.microsoft.com/office/drawing/2014/main" id="{3769FCF7-71A5-6E27-061C-3049AFB619B1}"/>
              </a:ext>
            </a:extLst>
          </p:cNvPr>
          <p:cNvSpPr/>
          <p:nvPr/>
        </p:nvSpPr>
        <p:spPr>
          <a:xfrm>
            <a:off x="7725142" y="3666665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18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788</TotalTime>
  <Words>93</Words>
  <Application>Microsoft Office PowerPoint</Application>
  <PresentationFormat>Carta (216 x 279 mm)</PresentationFormat>
  <Paragraphs>61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Berlin Sans FB Demi</vt:lpstr>
      <vt:lpstr>Calibri</vt:lpstr>
      <vt:lpstr>Calibri Light</vt:lpstr>
      <vt:lpstr>Caviar Dreams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www.robnei.blog</dc:title>
  <dc:subject>By Robnei</dc:subject>
  <dc:creator>Microsoft Office User</dc:creator>
  <cp:lastModifiedBy>ROB</cp:lastModifiedBy>
  <cp:revision>20</cp:revision>
  <dcterms:created xsi:type="dcterms:W3CDTF">2023-02-03T17:40:41Z</dcterms:created>
  <dcterms:modified xsi:type="dcterms:W3CDTF">2024-02-13T23:35:15Z</dcterms:modified>
</cp:coreProperties>
</file>