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"/>
  </p:notesMasterIdLst>
  <p:handoutMasterIdLst>
    <p:handoutMasterId r:id="rId6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53"/>
    <a:srgbClr val="00AFBE"/>
    <a:srgbClr val="084F93"/>
    <a:srgbClr val="FEDA03"/>
    <a:srgbClr val="FFFFFF"/>
    <a:srgbClr val="B6D549"/>
    <a:srgbClr val="FF7C91"/>
    <a:srgbClr val="BF2237"/>
    <a:srgbClr val="F5B7C1"/>
    <a:srgbClr val="C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5016" autoAdjust="0"/>
  </p:normalViewPr>
  <p:slideViewPr>
    <p:cSldViewPr snapToGrid="0">
      <p:cViewPr varScale="1">
        <p:scale>
          <a:sx n="116" d="100"/>
          <a:sy n="116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F057E-C4A6-4F8E-BE95-00D908847708}" type="datetimeFigureOut">
              <a:rPr lang="es-PE" smtClean="0"/>
              <a:t>13/02/2024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58B78-2F20-4745-B507-A44334F698C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339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58B78-2F20-4745-B507-A44334F698C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528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81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4.jp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274B0905-BB85-8DDF-17DB-669756CF6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583"/>
          <a:stretch/>
        </p:blipFill>
        <p:spPr>
          <a:xfrm>
            <a:off x="0" y="2920346"/>
            <a:ext cx="9144000" cy="3937653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F7DFF272-59EC-3394-1288-B10BE341A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52"/>
          <a:stretch/>
        </p:blipFill>
        <p:spPr>
          <a:xfrm>
            <a:off x="4744017" y="0"/>
            <a:ext cx="4399983" cy="266851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3F27FF8E-7668-BCB3-2A26-EFD416A9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44017" cy="2668510"/>
          </a:xfrm>
          <a:prstGeom prst="rect">
            <a:avLst/>
          </a:prstGeom>
        </p:spPr>
      </p:pic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479337" y="1892600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736520" y="2552273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28436" y="2549939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19125" y="2005817"/>
            <a:ext cx="534998" cy="465417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633535" y="2144797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23876" y="2158803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02760" y="2144437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160007" y="2156583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19471" y="2147911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357926" y="2147681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757070" y="2144437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496904" y="2145862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5981825" y="2152813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362223" y="2153644"/>
            <a:ext cx="755773" cy="21465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9E223A4C-B27F-81E2-BFE9-BDDA78CE4A9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2410"/>
          <a:stretch/>
        </p:blipFill>
        <p:spPr>
          <a:xfrm>
            <a:off x="377077" y="1334255"/>
            <a:ext cx="3737411" cy="6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2A66FCD-49E2-4D1C-FD91-1F32E9DB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144934" y="3405687"/>
            <a:ext cx="2175695" cy="3247200"/>
          </a:xfrm>
          <a:prstGeom prst="roundRect">
            <a:avLst>
              <a:gd name="adj" fmla="val 5642"/>
            </a:avLst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631826F-3059-25BC-F2B7-182FFBE66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2370044" y="3409912"/>
            <a:ext cx="2175695" cy="3247200"/>
          </a:xfrm>
          <a:prstGeom prst="roundRect">
            <a:avLst>
              <a:gd name="adj" fmla="val 5642"/>
            </a:avLst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4ED2F8BA-0973-CC15-7F42-8D16A0F42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4597239" y="3406449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E6D0960F-ACDB-6DCD-1482-5ACB1E9A4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6840490" y="3401001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E80B009B-FBAD-E344-EA64-0500809E0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2375024" y="110395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822BA1C3-5FE1-B9F6-946A-482FB88C9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4602219" y="106931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C26C424-B503-A187-AB5C-E0B785985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6845470" y="101483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B521BF5-FAE0-002D-9B58-8826F141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7" y="110395"/>
            <a:ext cx="2184276" cy="3240001"/>
          </a:xfrm>
          <a:prstGeom prst="roundRect">
            <a:avLst>
              <a:gd name="adj" fmla="val 5553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7854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357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81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72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34AC25-0D8F-DC76-8FCD-C174C38F4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04" b="66909"/>
          <a:stretch/>
        </p:blipFill>
        <p:spPr>
          <a:xfrm>
            <a:off x="256191" y="2535821"/>
            <a:ext cx="1960740" cy="919060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55DB6EF9-B2E5-7C58-2418-17FAA85412C8}"/>
              </a:ext>
            </a:extLst>
          </p:cNvPr>
          <p:cNvSpPr/>
          <p:nvPr/>
        </p:nvSpPr>
        <p:spPr>
          <a:xfrm>
            <a:off x="7281587" y="405633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0F8E6E3-DDE9-54D8-A615-0780C8121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144934" y="3405687"/>
            <a:ext cx="2175695" cy="3247200"/>
          </a:xfrm>
          <a:prstGeom prst="roundRect">
            <a:avLst>
              <a:gd name="adj" fmla="val 5642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C1A55AD-D7DE-01B8-70F6-74AE8D780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2370044" y="3409912"/>
            <a:ext cx="2175695" cy="3247200"/>
          </a:xfrm>
          <a:prstGeom prst="roundRect">
            <a:avLst>
              <a:gd name="adj" fmla="val 5642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12EF297-567D-556D-A66F-B70A4A4AA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4597239" y="3406449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C966ECC-6292-FBC8-3235-228A83734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6840490" y="3401001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8D504CD-6783-EDCE-60AD-597ADB73F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2375024" y="110395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80ABA3F-7654-8030-3942-AADAA24AD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4602219" y="106931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7E48E6F-1651-768C-B656-C12E5DDEC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6845470" y="101483"/>
            <a:ext cx="2174675" cy="3245677"/>
          </a:xfrm>
          <a:prstGeom prst="roundRect">
            <a:avLst>
              <a:gd name="adj" fmla="val 5642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BED08B6-FFF1-25CA-4D59-33BBF6837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/>
          <a:stretch/>
        </p:blipFill>
        <p:spPr>
          <a:xfrm>
            <a:off x="135943" y="117176"/>
            <a:ext cx="2174675" cy="3245677"/>
          </a:xfrm>
          <a:prstGeom prst="roundRect">
            <a:avLst>
              <a:gd name="adj" fmla="val 5642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1959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802</TotalTime>
  <Words>91</Words>
  <Application>Microsoft Office PowerPoint</Application>
  <PresentationFormat>Carta (216 x 279 mm)</PresentationFormat>
  <Paragraphs>61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26</cp:revision>
  <dcterms:created xsi:type="dcterms:W3CDTF">2023-02-03T17:40:41Z</dcterms:created>
  <dcterms:modified xsi:type="dcterms:W3CDTF">2024-02-13T20:20:46Z</dcterms:modified>
</cp:coreProperties>
</file>