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6"/>
  </p:handoutMasterIdLst>
  <p:sldIdLst>
    <p:sldId id="259" r:id="rId2"/>
    <p:sldId id="260" r:id="rId3"/>
    <p:sldId id="262" r:id="rId4"/>
    <p:sldId id="264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91"/>
    <a:srgbClr val="D3D912"/>
    <a:srgbClr val="00AFBE"/>
    <a:srgbClr val="FFFFFF"/>
    <a:srgbClr val="F5B7C1"/>
    <a:srgbClr val="C8B9E7"/>
    <a:srgbClr val="FF9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3"/>
    <p:restoredTop sz="95515"/>
  </p:normalViewPr>
  <p:slideViewPr>
    <p:cSldViewPr snapToGrid="0">
      <p:cViewPr varScale="1">
        <p:scale>
          <a:sx n="114" d="100"/>
          <a:sy n="114" d="100"/>
        </p:scale>
        <p:origin x="15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385" y="2077310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452353" y="4061546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942" y="2280242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89" y="4111928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17" Type="http://schemas.microsoft.com/office/2007/relationships/hdphoto" Target="../media/hdphoto10.wdp"/><Relationship Id="rId2" Type="http://schemas.openxmlformats.org/officeDocument/2006/relationships/image" Target="../media/image3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microsoft.com/office/2007/relationships/hdphoto" Target="../media/hdphoto8.wdp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n 73">
            <a:extLst>
              <a:ext uri="{FF2B5EF4-FFF2-40B4-BE49-F238E27FC236}">
                <a16:creationId xmlns:a16="http://schemas.microsoft.com/office/drawing/2014/main" xmlns="" id="{D6D7C913-852A-6A38-33B5-B70A40121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7" b="37877"/>
          <a:stretch/>
        </p:blipFill>
        <p:spPr>
          <a:xfrm>
            <a:off x="-1" y="12915"/>
            <a:ext cx="9139004" cy="4061000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xmlns="" id="{1A40CC74-CC33-EE93-1085-A1658F832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0244" y="188498"/>
            <a:ext cx="1817628" cy="1850304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1A7F523D-CADF-4C03-6FAC-1DF09C0BB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4" t="5894" r="994"/>
          <a:stretch/>
        </p:blipFill>
        <p:spPr>
          <a:xfrm flipH="1">
            <a:off x="4737738" y="2349451"/>
            <a:ext cx="4401265" cy="4515144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xmlns="" id="{4DD2BBDC-79AB-844D-E3AD-6796F8B90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93" r="994"/>
          <a:stretch/>
        </p:blipFill>
        <p:spPr>
          <a:xfrm>
            <a:off x="4995" y="2554858"/>
            <a:ext cx="4732745" cy="4308891"/>
          </a:xfrm>
          <a:prstGeom prst="rect">
            <a:avLst/>
          </a:prstGeom>
        </p:spPr>
      </p:pic>
      <p:sp>
        <p:nvSpPr>
          <p:cNvPr id="83" name="Rectángulo 82">
            <a:extLst>
              <a:ext uri="{FF2B5EF4-FFF2-40B4-BE49-F238E27FC236}">
                <a16:creationId xmlns:a16="http://schemas.microsoft.com/office/drawing/2014/main" xmlns="" id="{1A40E4CE-508C-3A13-B34E-5C17D592E9CE}"/>
              </a:ext>
            </a:extLst>
          </p:cNvPr>
          <p:cNvSpPr/>
          <p:nvPr/>
        </p:nvSpPr>
        <p:spPr>
          <a:xfrm>
            <a:off x="1" y="2346556"/>
            <a:ext cx="9143999" cy="215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8B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8B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8B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8B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8B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8B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8B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8B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97884" y="2179550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rgbClr val="C8B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5F734A91-FF05-FFB3-E493-C977DDF852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5B7C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-1852" b="74223"/>
          <a:stretch/>
        </p:blipFill>
        <p:spPr>
          <a:xfrm>
            <a:off x="1694908" y="1725536"/>
            <a:ext cx="1189665" cy="454014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xmlns="" id="{EE8D6B88-603E-E723-20B2-E471634256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5B7C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-1852" b="74223"/>
          <a:stretch/>
        </p:blipFill>
        <p:spPr>
          <a:xfrm>
            <a:off x="3068011" y="1725536"/>
            <a:ext cx="1189665" cy="454014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xmlns="" id="{CE5FF6E2-C9C5-708B-D711-A3503BD7CB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5B7C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-1852" b="74223"/>
          <a:stretch/>
        </p:blipFill>
        <p:spPr>
          <a:xfrm>
            <a:off x="4448834" y="1715238"/>
            <a:ext cx="1189665" cy="454014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:a16="http://schemas.microsoft.com/office/drawing/2014/main" xmlns="" id="{F4545CD5-CC08-6949-46C3-67419A2E38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5B7C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-1852" b="74223"/>
          <a:stretch/>
        </p:blipFill>
        <p:spPr>
          <a:xfrm>
            <a:off x="5822728" y="1722728"/>
            <a:ext cx="1189665" cy="454014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xmlns="" id="{8F5314AD-81DA-88B6-8B79-5E62141D88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5B7C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-1852" b="74223"/>
          <a:stretch/>
        </p:blipFill>
        <p:spPr>
          <a:xfrm>
            <a:off x="7197412" y="1725623"/>
            <a:ext cx="1189665" cy="454014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xmlns="" id="{BD5415BC-13FC-02ED-D3EA-D506E006DEA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72000" y="1816378"/>
            <a:ext cx="918184" cy="240558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xmlns="" id="{2A9F2451-EF85-74A5-CDBC-BCA514812D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5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197803" y="1829802"/>
            <a:ext cx="918184" cy="24055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xmlns="" id="{1EB22BD4-EB46-BF99-A780-AB23613C157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62899" y="1829066"/>
            <a:ext cx="765784" cy="215182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xmlns="" id="{4FDC66EF-2F77-F458-AC08-294A443EBE0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5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36302" y="1818379"/>
            <a:ext cx="733469" cy="226355"/>
          </a:xfrm>
          <a:prstGeom prst="rect">
            <a:avLst/>
          </a:prstGeom>
        </p:spPr>
      </p:pic>
      <p:pic>
        <p:nvPicPr>
          <p:cNvPr id="118" name="Imagen 117">
            <a:extLst>
              <a:ext uri="{FF2B5EF4-FFF2-40B4-BE49-F238E27FC236}">
                <a16:creationId xmlns:a16="http://schemas.microsoft.com/office/drawing/2014/main" xmlns="" id="{D0D2BB3C-DB4D-7AA1-09C3-4B644888E28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16112" y="1824228"/>
            <a:ext cx="755773" cy="214656"/>
          </a:xfrm>
          <a:prstGeom prst="rect">
            <a:avLst/>
          </a:prstGeom>
        </p:spPr>
      </p:pic>
      <p:sp>
        <p:nvSpPr>
          <p:cNvPr id="119" name="CuadroTexto 118">
            <a:extLst>
              <a:ext uri="{FF2B5EF4-FFF2-40B4-BE49-F238E27FC236}">
                <a16:creationId xmlns:a16="http://schemas.microsoft.com/office/drawing/2014/main" xmlns="" id="{4A62434E-9A1D-4ED2-B6A8-92F65F8FE83C}"/>
              </a:ext>
            </a:extLst>
          </p:cNvPr>
          <p:cNvSpPr txBox="1"/>
          <p:nvPr/>
        </p:nvSpPr>
        <p:spPr>
          <a:xfrm>
            <a:off x="3329849" y="1122997"/>
            <a:ext cx="379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aviar Dreams" panose="020B0402020204020504" pitchFamily="34" charset="0"/>
              </a:rPr>
              <a:t>Antonella Ignacia Opazo</a:t>
            </a:r>
          </a:p>
        </p:txBody>
      </p:sp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9C82244D-738F-2170-F625-18BACCA23F9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81711"/>
          <a:stretch/>
        </p:blipFill>
        <p:spPr>
          <a:xfrm>
            <a:off x="2526615" y="192922"/>
            <a:ext cx="5397500" cy="987169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xmlns="" id="{46223BB4-C342-190D-1FB8-BE8EE05233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63820" y="5127550"/>
            <a:ext cx="1014971" cy="16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465C4CD7-2187-6708-2118-FBE431DFE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3" r="994" b="64793"/>
          <a:stretch/>
        </p:blipFill>
        <p:spPr>
          <a:xfrm>
            <a:off x="326471" y="2298944"/>
            <a:ext cx="2156293" cy="5415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05A8CB74-90E1-F9CF-3139-F3D47AFBB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3" r="31116" b="19905"/>
          <a:stretch/>
        </p:blipFill>
        <p:spPr>
          <a:xfrm>
            <a:off x="4085483" y="208187"/>
            <a:ext cx="2518400" cy="252524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30C1C8C-B8A1-7C8C-0AD2-1F60D2F5C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3" r="994" b="40774"/>
          <a:stretch/>
        </p:blipFill>
        <p:spPr>
          <a:xfrm>
            <a:off x="293518" y="208187"/>
            <a:ext cx="3619693" cy="1781905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9A2233FD-EF44-0889-6AC9-12F2B9B7C56F}"/>
              </a:ext>
            </a:extLst>
          </p:cNvPr>
          <p:cNvGrpSpPr/>
          <p:nvPr/>
        </p:nvGrpSpPr>
        <p:grpSpPr>
          <a:xfrm>
            <a:off x="407291" y="319912"/>
            <a:ext cx="3336069" cy="1532314"/>
            <a:chOff x="3137006" y="396386"/>
            <a:chExt cx="3336069" cy="153231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D3078D3E-20C3-C103-7C13-0DD5F3344A56}"/>
                </a:ext>
              </a:extLst>
            </p:cNvPr>
            <p:cNvSpPr/>
            <p:nvPr/>
          </p:nvSpPr>
          <p:spPr>
            <a:xfrm>
              <a:off x="3137006" y="396386"/>
              <a:ext cx="3336069" cy="1532314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xmlns="" id="{A4F9FCD6-C7A9-1C6C-6F1D-5FBFDEBA9F02}"/>
                </a:ext>
              </a:extLst>
            </p:cNvPr>
            <p:cNvSpPr txBox="1"/>
            <p:nvPr/>
          </p:nvSpPr>
          <p:spPr>
            <a:xfrm>
              <a:off x="4286162" y="642553"/>
              <a:ext cx="20938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dirty="0">
                  <a:latin typeface="Caviar Dreams" panose="020B0402020204020504" pitchFamily="34" charset="0"/>
                </a:rPr>
                <a:t>Antonella Ignacia</a:t>
              </a:r>
            </a:p>
            <a:p>
              <a:pPr algn="ctr"/>
              <a:r>
                <a:rPr lang="es-CL" dirty="0">
                  <a:latin typeface="Caviar Dreams" panose="020B0402020204020504" pitchFamily="34" charset="0"/>
                </a:rPr>
                <a:t>Opazo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xmlns="" id="{366B4AA7-4FBF-A6CF-DC56-3F088FC383C7}"/>
                </a:ext>
              </a:extLst>
            </p:cNvPr>
            <p:cNvSpPr txBox="1"/>
            <p:nvPr/>
          </p:nvSpPr>
          <p:spPr>
            <a:xfrm>
              <a:off x="5435321" y="1608223"/>
              <a:ext cx="1024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400" dirty="0">
                  <a:latin typeface="Caviar Dreams" panose="020B0402020204020504" pitchFamily="34" charset="0"/>
                </a:rPr>
                <a:t>Curso: 2°B</a:t>
              </a: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xmlns="" id="{61ECA537-F11B-3458-4FF7-6C977E8860D1}"/>
              </a:ext>
            </a:extLst>
          </p:cNvPr>
          <p:cNvGrpSpPr/>
          <p:nvPr/>
        </p:nvGrpSpPr>
        <p:grpSpPr>
          <a:xfrm>
            <a:off x="4217423" y="390329"/>
            <a:ext cx="2318065" cy="2181880"/>
            <a:chOff x="4296928" y="362994"/>
            <a:chExt cx="2318065" cy="218188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82683246-2B7A-08F1-1BDC-AD270DBAC688}"/>
                </a:ext>
              </a:extLst>
            </p:cNvPr>
            <p:cNvSpPr/>
            <p:nvPr/>
          </p:nvSpPr>
          <p:spPr>
            <a:xfrm>
              <a:off x="4296928" y="362994"/>
              <a:ext cx="2249670" cy="218188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54FCAD34-E0E7-F1A3-66A0-8B0C34B92FDE}"/>
                </a:ext>
              </a:extLst>
            </p:cNvPr>
            <p:cNvSpPr txBox="1"/>
            <p:nvPr/>
          </p:nvSpPr>
          <p:spPr>
            <a:xfrm>
              <a:off x="4365323" y="680591"/>
              <a:ext cx="2249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>
                  <a:latin typeface="Caviar Dreams" panose="020B0402020204020504" pitchFamily="34" charset="0"/>
                </a:rPr>
                <a:t>Antonella Ignacia</a:t>
              </a:r>
            </a:p>
            <a:p>
              <a:pPr algn="ctr"/>
              <a:r>
                <a:rPr lang="es-CL" sz="1600" dirty="0">
                  <a:latin typeface="Caviar Dreams" panose="020B0402020204020504" pitchFamily="34" charset="0"/>
                </a:rPr>
                <a:t>Opazo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xmlns="" id="{D8F24868-AA34-806F-43C5-2C5A5A6583A5}"/>
                </a:ext>
              </a:extLst>
            </p:cNvPr>
            <p:cNvSpPr txBox="1"/>
            <p:nvPr/>
          </p:nvSpPr>
          <p:spPr>
            <a:xfrm>
              <a:off x="5323647" y="2167739"/>
              <a:ext cx="1144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600" dirty="0">
                  <a:latin typeface="Caviar Dreams" panose="020B0402020204020504" pitchFamily="34" charset="0"/>
                </a:rPr>
                <a:t>Curso: 2°B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xmlns="" id="{2914D640-ADD7-BFF9-B044-AD5560FB07D3}"/>
              </a:ext>
            </a:extLst>
          </p:cNvPr>
          <p:cNvGrpSpPr/>
          <p:nvPr/>
        </p:nvGrpSpPr>
        <p:grpSpPr>
          <a:xfrm>
            <a:off x="275325" y="3132140"/>
            <a:ext cx="1800000" cy="1800000"/>
            <a:chOff x="259678" y="3603301"/>
            <a:chExt cx="1800000" cy="180000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xmlns="" id="{271CDC7F-27F8-AA85-8C8D-2CA12AEBE727}"/>
                </a:ext>
              </a:extLst>
            </p:cNvPr>
            <p:cNvSpPr/>
            <p:nvPr/>
          </p:nvSpPr>
          <p:spPr>
            <a:xfrm>
              <a:off x="259678" y="3603301"/>
              <a:ext cx="1800000" cy="1800000"/>
            </a:xfrm>
            <a:prstGeom prst="ellipse">
              <a:avLst/>
            </a:prstGeom>
            <a:solidFill>
              <a:srgbClr val="FF7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5AF739D2-E114-5092-9AA7-67B33CE02CC1}"/>
                </a:ext>
              </a:extLst>
            </p:cNvPr>
            <p:cNvSpPr/>
            <p:nvPr/>
          </p:nvSpPr>
          <p:spPr>
            <a:xfrm>
              <a:off x="450754" y="3794377"/>
              <a:ext cx="1417847" cy="14178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xmlns="" id="{D369C992-6D20-BF77-3995-B2672504F6CF}"/>
                </a:ext>
              </a:extLst>
            </p:cNvPr>
            <p:cNvSpPr txBox="1"/>
            <p:nvPr/>
          </p:nvSpPr>
          <p:spPr>
            <a:xfrm>
              <a:off x="380987" y="3900108"/>
              <a:ext cx="1557380" cy="1431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67664"/>
                </a:avLst>
              </a:prstTxWarp>
              <a:spAutoFit/>
            </a:bodyPr>
            <a:lstStyle/>
            <a:p>
              <a:pPr algn="ctr"/>
              <a:r>
                <a:rPr lang="es-CL" sz="1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aviar Dreams" panose="020B0402020204020504" pitchFamily="34" charset="0"/>
                </a:rPr>
                <a:t>Antonella Ignacia Opazo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xmlns="" id="{692DDE5C-48AA-21BE-CF54-CA467CC1C650}"/>
              </a:ext>
            </a:extLst>
          </p:cNvPr>
          <p:cNvGrpSpPr/>
          <p:nvPr/>
        </p:nvGrpSpPr>
        <p:grpSpPr>
          <a:xfrm>
            <a:off x="352339" y="2240829"/>
            <a:ext cx="2523249" cy="536882"/>
            <a:chOff x="292162" y="2544874"/>
            <a:chExt cx="2523249" cy="536882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xmlns="" id="{845FA789-8597-D95D-591A-525A67CCFDDF}"/>
                </a:ext>
              </a:extLst>
            </p:cNvPr>
            <p:cNvSpPr/>
            <p:nvPr/>
          </p:nvSpPr>
          <p:spPr>
            <a:xfrm>
              <a:off x="292162" y="2544874"/>
              <a:ext cx="2523249" cy="58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xmlns="" id="{75605752-EE8C-4FCB-02FA-647D42AB5FEC}"/>
                </a:ext>
              </a:extLst>
            </p:cNvPr>
            <p:cNvSpPr/>
            <p:nvPr/>
          </p:nvSpPr>
          <p:spPr>
            <a:xfrm flipV="1">
              <a:off x="316148" y="2662234"/>
              <a:ext cx="2035520" cy="41952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xmlns="" id="{43F016E2-9B46-5114-E6CE-7DE199C87AE7}"/>
                </a:ext>
              </a:extLst>
            </p:cNvPr>
            <p:cNvSpPr txBox="1"/>
            <p:nvPr/>
          </p:nvSpPr>
          <p:spPr>
            <a:xfrm>
              <a:off x="571884" y="2658306"/>
              <a:ext cx="18314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50" dirty="0">
                  <a:latin typeface="Caviar Dreams" panose="020B0402020204020504" pitchFamily="34" charset="0"/>
                </a:rPr>
                <a:t>Antonella Ignacia Opazo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xmlns="" id="{BCBEABB8-319B-5E0D-516E-3CB577E08846}"/>
                </a:ext>
              </a:extLst>
            </p:cNvPr>
            <p:cNvSpPr txBox="1"/>
            <p:nvPr/>
          </p:nvSpPr>
          <p:spPr>
            <a:xfrm>
              <a:off x="1126392" y="2853106"/>
              <a:ext cx="6639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800" dirty="0">
                  <a:latin typeface="Caviar Dreams" panose="020B0402020204020504" pitchFamily="34" charset="0"/>
                </a:rPr>
                <a:t>Curso: 2°B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78DBE41-A4FE-E982-8D41-CC5A47D7F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99"/>
          <a:stretch/>
        </p:blipFill>
        <p:spPr>
          <a:xfrm flipH="1">
            <a:off x="293517" y="445745"/>
            <a:ext cx="1262930" cy="153231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E11D31F3-B5C4-828E-1E33-E9EF922C4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909" b="8592"/>
          <a:stretch/>
        </p:blipFill>
        <p:spPr>
          <a:xfrm flipH="1">
            <a:off x="4080632" y="1211902"/>
            <a:ext cx="883949" cy="15215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3F44C72F-CD2C-73EF-E3C6-C3AA0F64E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99"/>
          <a:stretch/>
        </p:blipFill>
        <p:spPr>
          <a:xfrm flipH="1">
            <a:off x="330831" y="2366961"/>
            <a:ext cx="388786" cy="47171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28ECBBC1-E00B-D82F-8F14-C860C4F6B2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77" r="15586" b="23812"/>
          <a:stretch/>
        </p:blipFill>
        <p:spPr>
          <a:xfrm>
            <a:off x="445381" y="3196496"/>
            <a:ext cx="1417848" cy="15445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352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9CDBA027-9AEE-1D7A-D57B-43CF3E4F7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2369868" y="132870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6978D77B-9B84-D784-FD3C-2E0847D44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4592260" y="136754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04413C9D-873A-9295-6917-94B69BA77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6828650" y="136328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0207F145-3810-6B75-46E9-FED6F1A46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147477" y="3431974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D548FDE0-36D9-2E61-2893-7A27D69E4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2369965" y="3431974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A0D362C2-4991-3388-1EAA-7FB7FEEF4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4593322" y="3423201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94FE5312-05BA-0ACC-1882-7FC992E16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6828650" y="3425256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9A150DB9-7BF2-6E4D-5AE4-CC3371576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147477" y="136328"/>
            <a:ext cx="2164128" cy="3247724"/>
          </a:xfrm>
          <a:prstGeom prst="roundRect">
            <a:avLst>
              <a:gd name="adj" fmla="val 6841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5517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293084" y="29792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15561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0423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1538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xmlns="" id="{72DD3381-B8D0-064E-CDC7-883B978AFBF9}"/>
              </a:ext>
            </a:extLst>
          </p:cNvPr>
          <p:cNvSpPr/>
          <p:nvPr/>
        </p:nvSpPr>
        <p:spPr>
          <a:xfrm>
            <a:off x="147477" y="2525691"/>
            <a:ext cx="2175181" cy="864994"/>
          </a:xfrm>
          <a:custGeom>
            <a:avLst/>
            <a:gdLst>
              <a:gd name="connsiteX0" fmla="*/ 0 w 2151127"/>
              <a:gd name="connsiteY0" fmla="*/ 0 h 1028582"/>
              <a:gd name="connsiteX1" fmla="*/ 2146853 w 2151127"/>
              <a:gd name="connsiteY1" fmla="*/ 0 h 1028582"/>
              <a:gd name="connsiteX2" fmla="*/ 2146853 w 2151127"/>
              <a:gd name="connsiteY2" fmla="*/ 7434 h 1028582"/>
              <a:gd name="connsiteX3" fmla="*/ 2151127 w 2151127"/>
              <a:gd name="connsiteY3" fmla="*/ 7434 h 1028582"/>
              <a:gd name="connsiteX4" fmla="*/ 2151127 w 2151127"/>
              <a:gd name="connsiteY4" fmla="*/ 309066 h 1028582"/>
              <a:gd name="connsiteX5" fmla="*/ 2151127 w 2151127"/>
              <a:gd name="connsiteY5" fmla="*/ 592087 h 1028582"/>
              <a:gd name="connsiteX6" fmla="*/ 2151127 w 2151127"/>
              <a:gd name="connsiteY6" fmla="*/ 857916 h 1028582"/>
              <a:gd name="connsiteX7" fmla="*/ 1980461 w 2151127"/>
              <a:gd name="connsiteY7" fmla="*/ 1028582 h 1028582"/>
              <a:gd name="connsiteX8" fmla="*/ 170666 w 2151127"/>
              <a:gd name="connsiteY8" fmla="*/ 1028582 h 1028582"/>
              <a:gd name="connsiteX9" fmla="*/ 0 w 2151127"/>
              <a:gd name="connsiteY9" fmla="*/ 857916 h 1028582"/>
              <a:gd name="connsiteX10" fmla="*/ 0 w 2151127"/>
              <a:gd name="connsiteY10" fmla="*/ 362645 h 1028582"/>
              <a:gd name="connsiteX11" fmla="*/ 0 w 2151127"/>
              <a:gd name="connsiteY11" fmla="*/ 309066 h 10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1127" h="1028582">
                <a:moveTo>
                  <a:pt x="0" y="0"/>
                </a:moveTo>
                <a:lnTo>
                  <a:pt x="2146853" y="0"/>
                </a:lnTo>
                <a:lnTo>
                  <a:pt x="2146853" y="7434"/>
                </a:lnTo>
                <a:lnTo>
                  <a:pt x="2151127" y="7434"/>
                </a:lnTo>
                <a:lnTo>
                  <a:pt x="2151127" y="309066"/>
                </a:lnTo>
                <a:lnTo>
                  <a:pt x="2151127" y="592087"/>
                </a:lnTo>
                <a:lnTo>
                  <a:pt x="2151127" y="857916"/>
                </a:lnTo>
                <a:cubicBezTo>
                  <a:pt x="2151127" y="952172"/>
                  <a:pt x="2074717" y="1028582"/>
                  <a:pt x="1980461" y="1028582"/>
                </a:cubicBezTo>
                <a:lnTo>
                  <a:pt x="170666" y="1028582"/>
                </a:lnTo>
                <a:cubicBezTo>
                  <a:pt x="76410" y="1028582"/>
                  <a:pt x="0" y="952172"/>
                  <a:pt x="0" y="857916"/>
                </a:cubicBezTo>
                <a:lnTo>
                  <a:pt x="0" y="362645"/>
                </a:lnTo>
                <a:lnTo>
                  <a:pt x="0" y="309066"/>
                </a:lnTo>
                <a:close/>
              </a:path>
            </a:pathLst>
          </a:cu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>
              <a:solidFill>
                <a:srgbClr val="FF7C9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0367E80-EFCE-833A-AC48-7FAE8CE9B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767"/>
          <a:stretch/>
        </p:blipFill>
        <p:spPr>
          <a:xfrm>
            <a:off x="103930" y="2550669"/>
            <a:ext cx="2200955" cy="80439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BBA13DDB-7D89-DBDE-FAEE-E1A8BD83C6ED}"/>
              </a:ext>
            </a:extLst>
          </p:cNvPr>
          <p:cNvSpPr/>
          <p:nvPr/>
        </p:nvSpPr>
        <p:spPr>
          <a:xfrm>
            <a:off x="151222" y="2491128"/>
            <a:ext cx="2164128" cy="99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7C91"/>
              </a:solidFill>
            </a:endParaRP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04120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28126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6B7731EF-B013-CE61-5391-F6CEB0AF2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32"/>
          <a:stretch/>
        </p:blipFill>
        <p:spPr>
          <a:xfrm>
            <a:off x="310034" y="545860"/>
            <a:ext cx="1938498" cy="1943114"/>
          </a:xfrm>
          <a:prstGeom prst="rect">
            <a:avLst/>
          </a:prstGeom>
        </p:spPr>
      </p:pic>
      <p:sp>
        <p:nvSpPr>
          <p:cNvPr id="2" name="8 Rectángulo">
            <a:extLst>
              <a:ext uri="{FF2B5EF4-FFF2-40B4-BE49-F238E27FC236}">
                <a16:creationId xmlns:a16="http://schemas.microsoft.com/office/drawing/2014/main" xmlns="" id="{79406C79-10AC-601E-A806-B54110F9887D}"/>
              </a:ext>
            </a:extLst>
          </p:cNvPr>
          <p:cNvSpPr/>
          <p:nvPr/>
        </p:nvSpPr>
        <p:spPr>
          <a:xfrm>
            <a:off x="7282760" y="401881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5547F77-CD4B-7A0F-FF0A-3A8943D25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2369868" y="132870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9CF167C-7B30-C38C-6606-1718DE0B9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4592260" y="136754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FF8F25D-9AEE-9CB4-47A5-A2C8F58E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6828650" y="136328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9D383BD-95AB-8802-A0AE-DBF9B17A3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147477" y="3431974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0AA6B36-CA6D-B98F-9683-347A028BF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2369965" y="3431974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D93E02F4-1643-2EEB-0776-BFAA8B816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4593322" y="3423201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E687A17-4C00-2703-1A8B-D24A98C2D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6828650" y="3425256"/>
            <a:ext cx="2164128" cy="3247724"/>
          </a:xfrm>
          <a:prstGeom prst="roundRect">
            <a:avLst>
              <a:gd name="adj" fmla="val 6841"/>
            </a:avLst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91BB4701-C5EE-3D4D-121A-9E20A6BB9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r="38633"/>
          <a:stretch/>
        </p:blipFill>
        <p:spPr>
          <a:xfrm>
            <a:off x="138624" y="136179"/>
            <a:ext cx="2164128" cy="3247724"/>
          </a:xfrm>
          <a:prstGeom prst="roundRect">
            <a:avLst>
              <a:gd name="adj" fmla="val 6841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FF7C91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FF7C91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74958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0195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53209" y="3599309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21509" y="3602082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FF7C91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600</TotalTime>
  <Words>114</Words>
  <Application>Microsoft Office PowerPoint</Application>
  <PresentationFormat>Carta (216 x 279 mm)</PresentationFormat>
  <Paragraphs>70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Caviar Dreams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12</cp:revision>
  <dcterms:created xsi:type="dcterms:W3CDTF">2023-02-03T17:40:41Z</dcterms:created>
  <dcterms:modified xsi:type="dcterms:W3CDTF">2024-02-13T20:21:38Z</dcterms:modified>
</cp:coreProperties>
</file>