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BE"/>
    <a:srgbClr val="FACA53"/>
    <a:srgbClr val="BF2237"/>
    <a:srgbClr val="FFFFFF"/>
    <a:srgbClr val="B6D549"/>
    <a:srgbClr val="FF7C91"/>
    <a:srgbClr val="F5B7C1"/>
    <a:srgbClr val="C8B9E7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2FB9810-ADF0-617A-720D-10AE9C1F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0" y="2315470"/>
            <a:ext cx="4592790" cy="4551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CE05C5-4999-E59F-A08A-9C9A49F92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925"/>
          <a:stretch/>
        </p:blipFill>
        <p:spPr>
          <a:xfrm>
            <a:off x="-1" y="0"/>
            <a:ext cx="9143998" cy="233686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D8D6CA0F-610E-DB4A-8DEB-40BA30FB2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414" y="505075"/>
            <a:ext cx="916631" cy="1027936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BFB47521-3F98-5F23-482C-6B85CEE92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9426" y="99752"/>
            <a:ext cx="1461637" cy="14616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D2F5A1F-CAD2-C352-30B9-557880D2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790"/>
            <a:ext cx="4551210" cy="45512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DCB9584-B3BA-A596-E511-03DA011654B3}"/>
              </a:ext>
            </a:extLst>
          </p:cNvPr>
          <p:cNvSpPr/>
          <p:nvPr/>
        </p:nvSpPr>
        <p:spPr>
          <a:xfrm>
            <a:off x="1" y="2196085"/>
            <a:ext cx="9143999" cy="2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4A62434E-9A1D-4ED2-B6A8-92F65F8FE83C}"/>
              </a:ext>
            </a:extLst>
          </p:cNvPr>
          <p:cNvSpPr txBox="1"/>
          <p:nvPr/>
        </p:nvSpPr>
        <p:spPr>
          <a:xfrm>
            <a:off x="3397886" y="1030508"/>
            <a:ext cx="379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Caviar Dreams" panose="020B0402020204020504" pitchFamily="34" charset="0"/>
              </a:rPr>
              <a:t>DEMIAN IGNACIO OPAZO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0D6D2C1A-BDC5-B594-25D5-AC2B3ED1F4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0564"/>
          <a:stretch/>
        </p:blipFill>
        <p:spPr>
          <a:xfrm>
            <a:off x="3040563" y="336658"/>
            <a:ext cx="4391108" cy="853468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FB4DC2A1-F4E4-5225-5E92-511C8E60E577}"/>
              </a:ext>
            </a:extLst>
          </p:cNvPr>
          <p:cNvGrpSpPr/>
          <p:nvPr/>
        </p:nvGrpSpPr>
        <p:grpSpPr>
          <a:xfrm>
            <a:off x="4611909" y="3412334"/>
            <a:ext cx="2172062" cy="3250168"/>
            <a:chOff x="298353" y="245825"/>
            <a:chExt cx="2172062" cy="3250168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xmlns="" id="{4AC7CFF0-8D0F-A692-8B91-0E60CF8E4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xmlns="" id="{868CB178-D63D-3A10-809F-803063B8B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B4EA5AFA-5487-EA72-E462-E6D1F2D7473D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1696F9D0-ED1A-D6B8-F5E4-679CA06ADAA1}"/>
              </a:ext>
            </a:extLst>
          </p:cNvPr>
          <p:cNvGrpSpPr/>
          <p:nvPr/>
        </p:nvGrpSpPr>
        <p:grpSpPr>
          <a:xfrm>
            <a:off x="6823795" y="3417418"/>
            <a:ext cx="2172062" cy="3250168"/>
            <a:chOff x="298353" y="245825"/>
            <a:chExt cx="2172062" cy="3250168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1DB827F5-87B7-BEA9-EB1A-3A0698499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xmlns="" id="{8A38C4C7-36A6-7574-4185-5B57C6D51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4FDF20DF-B9A4-8947-B4C2-A243F80F0C5A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B867D082-1338-1366-2058-DBC64D6D0917}"/>
              </a:ext>
            </a:extLst>
          </p:cNvPr>
          <p:cNvGrpSpPr/>
          <p:nvPr/>
        </p:nvGrpSpPr>
        <p:grpSpPr>
          <a:xfrm>
            <a:off x="2364771" y="3412334"/>
            <a:ext cx="2172062" cy="3250168"/>
            <a:chOff x="298353" y="245825"/>
            <a:chExt cx="2172062" cy="3250168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xmlns="" id="{368C80C9-587C-5248-150C-EF5EC9512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xmlns="" id="{0E98DCF0-59DD-6431-1782-6D047F6F6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E79360B2-0090-AD19-72A3-70B7D77807EF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8CC9FCA6-039B-1380-2D70-5C423D5B886F}"/>
              </a:ext>
            </a:extLst>
          </p:cNvPr>
          <p:cNvGrpSpPr/>
          <p:nvPr/>
        </p:nvGrpSpPr>
        <p:grpSpPr>
          <a:xfrm>
            <a:off x="139671" y="3421496"/>
            <a:ext cx="2172062" cy="3250168"/>
            <a:chOff x="298353" y="245825"/>
            <a:chExt cx="2172062" cy="3250168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xmlns="" id="{0F026D64-40B6-D7E2-70F4-14A202A9F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xmlns="" id="{4A15C489-FB16-50DE-D8C5-4962A0057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04A7D020-806A-C42C-6E23-924280FAA673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7E2165D9-D2AC-27E7-9EBE-B6F34C00181A}"/>
              </a:ext>
            </a:extLst>
          </p:cNvPr>
          <p:cNvGrpSpPr/>
          <p:nvPr/>
        </p:nvGrpSpPr>
        <p:grpSpPr>
          <a:xfrm>
            <a:off x="4622548" y="93425"/>
            <a:ext cx="2172062" cy="3250168"/>
            <a:chOff x="298353" y="245825"/>
            <a:chExt cx="2172062" cy="3250168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D8CDADEF-E7CE-FEF6-FCA6-C9C2A8E34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081D92F3-6292-EA04-327A-6377F028F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1A23E1DB-BB3F-8E71-FCE9-F52DA9AEA08B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7FA19985-9F10-44CF-44D4-09777B2108AE}"/>
              </a:ext>
            </a:extLst>
          </p:cNvPr>
          <p:cNvGrpSpPr/>
          <p:nvPr/>
        </p:nvGrpSpPr>
        <p:grpSpPr>
          <a:xfrm>
            <a:off x="6834434" y="98509"/>
            <a:ext cx="2172062" cy="3250168"/>
            <a:chOff x="298353" y="245825"/>
            <a:chExt cx="2172062" cy="3250168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80DC2895-0109-59BA-C025-B0DAC42FD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xmlns="" id="{415CCF48-9AE9-55DD-3468-EB7CF6C7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CA391D5E-82BA-7A06-7AAC-08E3715D3BEA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E5848BA-FD8B-D9FB-BE3C-59639387814C}"/>
              </a:ext>
            </a:extLst>
          </p:cNvPr>
          <p:cNvGrpSpPr/>
          <p:nvPr/>
        </p:nvGrpSpPr>
        <p:grpSpPr>
          <a:xfrm>
            <a:off x="2375410" y="93425"/>
            <a:ext cx="2172062" cy="3250168"/>
            <a:chOff x="298353" y="245825"/>
            <a:chExt cx="2172062" cy="32501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1F90EFF-65C7-1F1D-A22A-4C614A3C1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DDF23A08-EF4A-0D85-5280-7731F8B72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7305F9B-523B-F599-0FD7-E01E0ADCCD51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8D13B4D-954D-156C-8C99-193F23BE8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9430" b="73423"/>
          <a:stretch/>
        </p:blipFill>
        <p:spPr>
          <a:xfrm>
            <a:off x="146543" y="2175177"/>
            <a:ext cx="2171471" cy="1168416"/>
          </a:xfrm>
          <a:prstGeom prst="roundRect">
            <a:avLst>
              <a:gd name="adj" fmla="val 10629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D76C5E3-23D1-AAFA-DDE6-19363503C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2" b="-1"/>
          <a:stretch/>
        </p:blipFill>
        <p:spPr>
          <a:xfrm>
            <a:off x="145953" y="93425"/>
            <a:ext cx="2172061" cy="2673823"/>
          </a:xfrm>
          <a:prstGeom prst="roundRect">
            <a:avLst>
              <a:gd name="adj" fmla="val 497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60169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24016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60672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7896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31687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3871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36892" y="3592806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36215" y="232470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8819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37241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30441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C32E2CB-5639-CF91-26B1-47D6AB2572CB}"/>
              </a:ext>
            </a:extLst>
          </p:cNvPr>
          <p:cNvSpPr/>
          <p:nvPr/>
        </p:nvSpPr>
        <p:spPr>
          <a:xfrm>
            <a:off x="145954" y="2599199"/>
            <a:ext cx="2172061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DA2AAC3-F24B-CE6A-2B7B-3EE04A46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34505" b="74689"/>
          <a:stretch/>
        </p:blipFill>
        <p:spPr>
          <a:xfrm>
            <a:off x="356919" y="182500"/>
            <a:ext cx="1825731" cy="7055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C835E1-87C8-68B4-74B9-C979F107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084" y="1566568"/>
            <a:ext cx="916631" cy="10279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EEC0DA-D69C-BEA9-C710-32FBDC17F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4948" y="1134231"/>
            <a:ext cx="1461637" cy="14616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F0AA7C-D380-7BF2-6099-B822794C3A12}"/>
              </a:ext>
            </a:extLst>
          </p:cNvPr>
          <p:cNvSpPr txBox="1"/>
          <p:nvPr/>
        </p:nvSpPr>
        <p:spPr>
          <a:xfrm>
            <a:off x="266453" y="2854474"/>
            <a:ext cx="197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spc="300" dirty="0">
                <a:latin typeface="Caviar Dreams" panose="020B0402020204020504" pitchFamily="34" charset="0"/>
              </a:rPr>
              <a:t>DEMIAN IGNACIO OPAZO</a:t>
            </a:r>
          </a:p>
        </p:txBody>
      </p:sp>
      <p:sp>
        <p:nvSpPr>
          <p:cNvPr id="13" name="8 Rectángulo">
            <a:extLst>
              <a:ext uri="{FF2B5EF4-FFF2-40B4-BE49-F238E27FC236}">
                <a16:creationId xmlns:a16="http://schemas.microsoft.com/office/drawing/2014/main" xmlns="" id="{8CBDBC0F-5245-CE28-8ECF-7E28EF092719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2DDDA01C-B7CB-1095-CF55-9867AB715030}"/>
              </a:ext>
            </a:extLst>
          </p:cNvPr>
          <p:cNvGrpSpPr/>
          <p:nvPr/>
        </p:nvGrpSpPr>
        <p:grpSpPr>
          <a:xfrm>
            <a:off x="4611909" y="3412334"/>
            <a:ext cx="2172062" cy="3250168"/>
            <a:chOff x="298353" y="245825"/>
            <a:chExt cx="2172062" cy="3250168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8C2292EF-D6A8-3137-1C7F-82E6D2EEA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6DA732D1-5F05-A36A-4933-39D0F5DEB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659B4297-80E0-8BE4-334E-5B33025F05C5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62870B59-0B0B-A163-957F-9F92D8F89570}"/>
              </a:ext>
            </a:extLst>
          </p:cNvPr>
          <p:cNvGrpSpPr/>
          <p:nvPr/>
        </p:nvGrpSpPr>
        <p:grpSpPr>
          <a:xfrm>
            <a:off x="6823795" y="3417418"/>
            <a:ext cx="2172062" cy="3250168"/>
            <a:chOff x="298353" y="245825"/>
            <a:chExt cx="2172062" cy="3250168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C62F9960-48C3-18F3-6157-D2686F0A3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F22B5F93-7D39-07C1-5DA7-B1ECBECEE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25C5A581-BC26-E4D9-A1F4-C5451C1BFF23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8E1B78F2-E67C-9829-6CA0-4D8BC4136B90}"/>
              </a:ext>
            </a:extLst>
          </p:cNvPr>
          <p:cNvGrpSpPr/>
          <p:nvPr/>
        </p:nvGrpSpPr>
        <p:grpSpPr>
          <a:xfrm>
            <a:off x="2364771" y="3412334"/>
            <a:ext cx="2172062" cy="3250168"/>
            <a:chOff x="298353" y="245825"/>
            <a:chExt cx="2172062" cy="3250168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17C30BBA-C35E-3187-A1DE-A1C6F0E79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784A71D1-0208-6320-A12E-CF70E1509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36CC02B7-8230-10EF-0616-C400654AA6BE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5ED9210E-F560-F255-025E-3F35B02F8614}"/>
              </a:ext>
            </a:extLst>
          </p:cNvPr>
          <p:cNvGrpSpPr/>
          <p:nvPr/>
        </p:nvGrpSpPr>
        <p:grpSpPr>
          <a:xfrm>
            <a:off x="139671" y="3421496"/>
            <a:ext cx="2172062" cy="3250168"/>
            <a:chOff x="298353" y="245825"/>
            <a:chExt cx="2172062" cy="3250168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4314015B-8A1E-617E-C803-CE8E7CF37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xmlns="" id="{3030B8AA-3AC1-F30C-ABEE-DF2B329C9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3740C02A-9E54-7B4B-2DD1-99F30FFC209F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68DFA1CF-DA91-D49B-CD46-0E2D7A65E2BF}"/>
              </a:ext>
            </a:extLst>
          </p:cNvPr>
          <p:cNvGrpSpPr/>
          <p:nvPr/>
        </p:nvGrpSpPr>
        <p:grpSpPr>
          <a:xfrm>
            <a:off x="4608900" y="107073"/>
            <a:ext cx="2172062" cy="3250168"/>
            <a:chOff x="298353" y="245825"/>
            <a:chExt cx="2172062" cy="3250168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xmlns="" id="{43DD7997-8EC1-43A1-321D-7C2FD8BF4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xmlns="" id="{538741CC-21B9-E250-1E61-84AB68AC2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046C7954-3EB8-D8E4-8472-38B39F4269EA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B2BE1CDC-64B4-B588-A94C-5E0075F48D89}"/>
              </a:ext>
            </a:extLst>
          </p:cNvPr>
          <p:cNvGrpSpPr/>
          <p:nvPr/>
        </p:nvGrpSpPr>
        <p:grpSpPr>
          <a:xfrm>
            <a:off x="6834434" y="112157"/>
            <a:ext cx="2172062" cy="3250168"/>
            <a:chOff x="298353" y="245825"/>
            <a:chExt cx="2172062" cy="3250168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4602B940-1497-B06E-47AB-3832D9A4D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xmlns="" id="{A0098C4F-7AAA-B7A0-ECBF-B57E2BAAA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5C89D0C2-669C-6F93-CD2C-59A668AD735F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1534F610-8AFE-A6B0-E152-A60CDAC6ACF4}"/>
              </a:ext>
            </a:extLst>
          </p:cNvPr>
          <p:cNvGrpSpPr/>
          <p:nvPr/>
        </p:nvGrpSpPr>
        <p:grpSpPr>
          <a:xfrm>
            <a:off x="2375410" y="107073"/>
            <a:ext cx="2172062" cy="3250168"/>
            <a:chOff x="298353" y="245825"/>
            <a:chExt cx="2172062" cy="3250168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B773E20A-44BF-EB4D-62E6-C0B3AABC4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xmlns="" id="{A79C3A2A-B22D-96D7-507E-59A39F402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02CFFB5A-DB99-A1DE-4FAE-BCA04E99A473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7AB4BFA7-C85F-FEEF-931B-DF5A49696C8F}"/>
              </a:ext>
            </a:extLst>
          </p:cNvPr>
          <p:cNvGrpSpPr/>
          <p:nvPr/>
        </p:nvGrpSpPr>
        <p:grpSpPr>
          <a:xfrm>
            <a:off x="139670" y="103849"/>
            <a:ext cx="2172062" cy="3250168"/>
            <a:chOff x="298353" y="245825"/>
            <a:chExt cx="2172062" cy="3250168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xmlns="" id="{49486D48-9B54-6441-5A6E-B1BE18D94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19430" b="73423"/>
            <a:stretch/>
          </p:blipFill>
          <p:spPr>
            <a:xfrm>
              <a:off x="298943" y="2327577"/>
              <a:ext cx="2171471" cy="1168416"/>
            </a:xfrm>
            <a:prstGeom prst="roundRect">
              <a:avLst>
                <a:gd name="adj" fmla="val 10629"/>
              </a:avLst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xmlns="" id="{A85C8885-B78C-A43C-6CB6-E200765F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" b="-1"/>
            <a:stretch/>
          </p:blipFill>
          <p:spPr>
            <a:xfrm>
              <a:off x="298353" y="245825"/>
              <a:ext cx="2172061" cy="2673823"/>
            </a:xfrm>
            <a:prstGeom prst="roundRect">
              <a:avLst>
                <a:gd name="adj" fmla="val 4971"/>
              </a:avLst>
            </a:prstGeom>
          </p:spPr>
        </p:pic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8EA5F523-217A-0D37-8865-5DE48C252C29}"/>
                </a:ext>
              </a:extLst>
            </p:cNvPr>
            <p:cNvSpPr/>
            <p:nvPr/>
          </p:nvSpPr>
          <p:spPr>
            <a:xfrm>
              <a:off x="298354" y="2751599"/>
              <a:ext cx="2172061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002060"/>
                </a:solidFill>
              </a:endParaRPr>
            </a:p>
          </p:txBody>
        </p: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2060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2060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4274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1850</TotalTime>
  <Words>96</Words>
  <Application>Microsoft Office PowerPoint</Application>
  <PresentationFormat>Carta (216 x 279 mm)</PresentationFormat>
  <Paragraphs>62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21</cp:revision>
  <dcterms:created xsi:type="dcterms:W3CDTF">2023-02-03T17:40:41Z</dcterms:created>
  <dcterms:modified xsi:type="dcterms:W3CDTF">2024-02-13T20:22:04Z</dcterms:modified>
</cp:coreProperties>
</file>