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handoutMasterIdLst>
    <p:handoutMasterId r:id="rId5"/>
  </p:handoutMasterIdLst>
  <p:sldIdLst>
    <p:sldId id="265" r:id="rId2"/>
    <p:sldId id="262" r:id="rId3"/>
    <p:sldId id="264" r:id="rId4"/>
  </p:sldIdLst>
  <p:sldSz cx="9144000" cy="6858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FBE"/>
    <a:srgbClr val="FF9FC8"/>
    <a:srgbClr val="FFFFFF"/>
    <a:srgbClr val="EA4D90"/>
    <a:srgbClr val="F5B7C1"/>
    <a:srgbClr val="E2C45D"/>
    <a:srgbClr val="FF7C91"/>
    <a:srgbClr val="D3D912"/>
    <a:srgbClr val="C8B9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13"/>
    <p:restoredTop sz="95515"/>
  </p:normalViewPr>
  <p:slideViewPr>
    <p:cSldViewPr snapToGrid="0">
      <p:cViewPr>
        <p:scale>
          <a:sx n="66" d="100"/>
          <a:sy n="66" d="100"/>
        </p:scale>
        <p:origin x="2946" y="11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3992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xmlns="" id="{0AB1057B-AC38-79BE-ECB2-905DFEB33F2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08159A73-10E7-D3C0-3FED-DF26209650A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795D3C-A6FF-4044-A9A7-624AB051AC95}" type="datetimeFigureOut">
              <a:rPr lang="es-CL" smtClean="0"/>
              <a:t>13-02-2024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9E651175-8F59-F181-71D9-E7053235DBB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774D3A22-61E2-EF63-FC28-4A2AFAE3C98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80BADA-E583-B845-945A-1127C05A16C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330582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BBB-A606-9740-AE42-B2421B64C81E}" type="datetimeFigureOut">
              <a:rPr lang="es-CL" smtClean="0"/>
              <a:t>13-02-2024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09950-DBE9-BC48-A0BE-5ACB16C117F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07635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BBB-A606-9740-AE42-B2421B64C81E}" type="datetimeFigureOut">
              <a:rPr lang="es-CL" smtClean="0"/>
              <a:t>13-02-2024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09950-DBE9-BC48-A0BE-5ACB16C117F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20965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BBB-A606-9740-AE42-B2421B64C81E}" type="datetimeFigureOut">
              <a:rPr lang="es-CL" smtClean="0"/>
              <a:t>13-02-2024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09950-DBE9-BC48-A0BE-5ACB16C117F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7592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BBB-A606-9740-AE42-B2421B64C81E}" type="datetimeFigureOut">
              <a:rPr lang="es-CL" smtClean="0"/>
              <a:t>13-02-2024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09950-DBE9-BC48-A0BE-5ACB16C117F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39496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BBB-A606-9740-AE42-B2421B64C81E}" type="datetimeFigureOut">
              <a:rPr lang="es-CL" smtClean="0"/>
              <a:t>13-02-2024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09950-DBE9-BC48-A0BE-5ACB16C117F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3857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BBB-A606-9740-AE42-B2421B64C81E}" type="datetimeFigureOut">
              <a:rPr lang="es-CL" smtClean="0"/>
              <a:t>13-02-2024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09950-DBE9-BC48-A0BE-5ACB16C117F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925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BBB-A606-9740-AE42-B2421B64C81E}" type="datetimeFigureOut">
              <a:rPr lang="es-CL" smtClean="0"/>
              <a:t>13-02-2024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09950-DBE9-BC48-A0BE-5ACB16C117F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91383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BBB-A606-9740-AE42-B2421B64C81E}" type="datetimeFigureOut">
              <a:rPr lang="es-CL" smtClean="0"/>
              <a:t>13-02-2024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09950-DBE9-BC48-A0BE-5ACB16C117F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28763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BBB-A606-9740-AE42-B2421B64C81E}" type="datetimeFigureOut">
              <a:rPr lang="es-CL" smtClean="0"/>
              <a:t>13-02-2024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09950-DBE9-BC48-A0BE-5ACB16C117F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5056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BBB-A606-9740-AE42-B2421B64C81E}" type="datetimeFigureOut">
              <a:rPr lang="es-CL" smtClean="0"/>
              <a:t>13-02-2024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09950-DBE9-BC48-A0BE-5ACB16C117F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94707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BBB-A606-9740-AE42-B2421B64C81E}" type="datetimeFigureOut">
              <a:rPr lang="es-CL" smtClean="0"/>
              <a:t>13-02-2024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09950-DBE9-BC48-A0BE-5ACB16C117F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78630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ECABBB-A606-9740-AE42-B2421B64C81E}" type="datetimeFigureOut">
              <a:rPr lang="es-CL" smtClean="0"/>
              <a:t>13-02-2024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B09950-DBE9-BC48-A0BE-5ACB16C117F3}" type="slidenum">
              <a:rPr lang="es-CL" smtClean="0"/>
              <a:t>‹Nº›</a:t>
            </a:fld>
            <a:endParaRPr lang="es-CL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1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3229" y="1646237"/>
            <a:ext cx="1906772" cy="2297516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sp>
        <p:nvSpPr>
          <p:cNvPr id="9" name="Robnei.com"/>
          <p:cNvSpPr>
            <a:spLocks/>
          </p:cNvSpPr>
          <p:nvPr userDrawn="1"/>
        </p:nvSpPr>
        <p:spPr bwMode="auto">
          <a:xfrm>
            <a:off x="-2618705" y="3427541"/>
            <a:ext cx="2366544" cy="313280"/>
          </a:xfrm>
          <a:custGeom>
            <a:avLst/>
            <a:gdLst>
              <a:gd name="T0" fmla="*/ 0 w 6115"/>
              <a:gd name="T1" fmla="*/ 0 h 928"/>
              <a:gd name="T2" fmla="*/ 6115 w 6115"/>
              <a:gd name="T3" fmla="*/ 0 h 928"/>
              <a:gd name="T4" fmla="*/ 5943 w 6115"/>
              <a:gd name="T5" fmla="*/ 465 h 928"/>
              <a:gd name="T6" fmla="*/ 6115 w 6115"/>
              <a:gd name="T7" fmla="*/ 928 h 928"/>
              <a:gd name="T8" fmla="*/ 0 w 6115"/>
              <a:gd name="T9" fmla="*/ 928 h 928"/>
              <a:gd name="T10" fmla="*/ 191 w 6115"/>
              <a:gd name="T11" fmla="*/ 464 h 928"/>
              <a:gd name="T12" fmla="*/ 0 w 6115"/>
              <a:gd name="T13" fmla="*/ 0 h 9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115" h="928">
                <a:moveTo>
                  <a:pt x="0" y="0"/>
                </a:moveTo>
                <a:lnTo>
                  <a:pt x="6115" y="0"/>
                </a:lnTo>
                <a:lnTo>
                  <a:pt x="5943" y="465"/>
                </a:lnTo>
                <a:lnTo>
                  <a:pt x="6115" y="928"/>
                </a:lnTo>
                <a:lnTo>
                  <a:pt x="0" y="928"/>
                </a:lnTo>
                <a:lnTo>
                  <a:pt x="191" y="464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sz="1054"/>
          </a:p>
        </p:txBody>
      </p:sp>
      <p:pic>
        <p:nvPicPr>
          <p:cNvPr id="10" name="Robnei.com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14294" y="1646237"/>
            <a:ext cx="1656704" cy="1729910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11" name="Robnei.com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79641" y="3477923"/>
            <a:ext cx="1674559" cy="181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634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microsoft.com/office/2007/relationships/hdphoto" Target="../media/hdphoto5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microsoft.com/office/2007/relationships/hdphoto" Target="../media/hdphoto4.wdp"/><Relationship Id="rId5" Type="http://schemas.openxmlformats.org/officeDocument/2006/relationships/image" Target="../media/image6.png"/><Relationship Id="rId10" Type="http://schemas.microsoft.com/office/2007/relationships/hdphoto" Target="../media/hdphoto3.wdp"/><Relationship Id="rId4" Type="http://schemas.openxmlformats.org/officeDocument/2006/relationships/image" Target="../media/image5.png"/><Relationship Id="rId9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Grupo 107">
            <a:extLst>
              <a:ext uri="{FF2B5EF4-FFF2-40B4-BE49-F238E27FC236}">
                <a16:creationId xmlns:a16="http://schemas.microsoft.com/office/drawing/2014/main" xmlns="" id="{6D63D6A8-13D7-D2FA-6A48-1B0A9C360924}"/>
              </a:ext>
            </a:extLst>
          </p:cNvPr>
          <p:cNvGrpSpPr/>
          <p:nvPr/>
        </p:nvGrpSpPr>
        <p:grpSpPr>
          <a:xfrm>
            <a:off x="2466" y="2213517"/>
            <a:ext cx="9141534" cy="4646549"/>
            <a:chOff x="2466" y="2213517"/>
            <a:chExt cx="9141534" cy="4646549"/>
          </a:xfrm>
        </p:grpSpPr>
        <p:pic>
          <p:nvPicPr>
            <p:cNvPr id="105" name="Imagen 104">
              <a:extLst>
                <a:ext uri="{FF2B5EF4-FFF2-40B4-BE49-F238E27FC236}">
                  <a16:creationId xmlns:a16="http://schemas.microsoft.com/office/drawing/2014/main" xmlns="" id="{2545A69A-BE04-6ACB-54D5-F7BA961703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66" y="2213517"/>
              <a:ext cx="4644483" cy="4644483"/>
            </a:xfrm>
            <a:prstGeom prst="rect">
              <a:avLst/>
            </a:prstGeom>
          </p:spPr>
        </p:pic>
        <p:pic>
          <p:nvPicPr>
            <p:cNvPr id="107" name="Imagen 106">
              <a:extLst>
                <a:ext uri="{FF2B5EF4-FFF2-40B4-BE49-F238E27FC236}">
                  <a16:creationId xmlns:a16="http://schemas.microsoft.com/office/drawing/2014/main" xmlns="" id="{298F616D-63CF-D08E-09CF-2CCF0D27DA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3174"/>
            <a:stretch/>
          </p:blipFill>
          <p:spPr>
            <a:xfrm>
              <a:off x="4646949" y="2215583"/>
              <a:ext cx="4497051" cy="4644483"/>
            </a:xfrm>
            <a:prstGeom prst="rect">
              <a:avLst/>
            </a:prstGeom>
          </p:spPr>
        </p:pic>
      </p:grpSp>
      <p:pic>
        <p:nvPicPr>
          <p:cNvPr id="77" name="Imagen 76">
            <a:extLst>
              <a:ext uri="{FF2B5EF4-FFF2-40B4-BE49-F238E27FC236}">
                <a16:creationId xmlns:a16="http://schemas.microsoft.com/office/drawing/2014/main" xmlns="" id="{29A2C591-9D10-BD62-BB01-05216F328D5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3063" b="49821"/>
          <a:stretch/>
        </p:blipFill>
        <p:spPr>
          <a:xfrm>
            <a:off x="0" y="0"/>
            <a:ext cx="9144000" cy="2479433"/>
          </a:xfrm>
          <a:prstGeom prst="rect">
            <a:avLst/>
          </a:prstGeom>
        </p:spPr>
      </p:pic>
      <p:grpSp>
        <p:nvGrpSpPr>
          <p:cNvPr id="109" name="Grupo 108">
            <a:extLst>
              <a:ext uri="{FF2B5EF4-FFF2-40B4-BE49-F238E27FC236}">
                <a16:creationId xmlns:a16="http://schemas.microsoft.com/office/drawing/2014/main" xmlns="" id="{74BCC576-FB8A-1A47-4AB7-D9F276299292}"/>
              </a:ext>
            </a:extLst>
          </p:cNvPr>
          <p:cNvGrpSpPr/>
          <p:nvPr/>
        </p:nvGrpSpPr>
        <p:grpSpPr>
          <a:xfrm>
            <a:off x="-1" y="2361377"/>
            <a:ext cx="9132277" cy="4491130"/>
            <a:chOff x="-1" y="2361377"/>
            <a:chExt cx="9132277" cy="4491130"/>
          </a:xfrm>
        </p:grpSpPr>
        <p:pic>
          <p:nvPicPr>
            <p:cNvPr id="88" name="Imagen 87">
              <a:extLst>
                <a:ext uri="{FF2B5EF4-FFF2-40B4-BE49-F238E27FC236}">
                  <a16:creationId xmlns:a16="http://schemas.microsoft.com/office/drawing/2014/main" xmlns="" id="{606E9BFC-B801-F0FC-DCE9-851C72F900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3752"/>
            <a:stretch/>
          </p:blipFill>
          <p:spPr>
            <a:xfrm>
              <a:off x="4487792" y="2382285"/>
              <a:ext cx="4644484" cy="4470222"/>
            </a:xfrm>
            <a:prstGeom prst="rect">
              <a:avLst/>
            </a:prstGeom>
          </p:spPr>
        </p:pic>
        <p:pic>
          <p:nvPicPr>
            <p:cNvPr id="3" name="Imagen 2">
              <a:extLst>
                <a:ext uri="{FF2B5EF4-FFF2-40B4-BE49-F238E27FC236}">
                  <a16:creationId xmlns:a16="http://schemas.microsoft.com/office/drawing/2014/main" xmlns="" id="{82D0E8F5-D195-3765-4093-4060E2FB07A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1" y="2361377"/>
              <a:ext cx="4491130" cy="4491130"/>
            </a:xfrm>
            <a:prstGeom prst="rect">
              <a:avLst/>
            </a:prstGeom>
          </p:spPr>
        </p:pic>
      </p:grpSp>
      <p:sp>
        <p:nvSpPr>
          <p:cNvPr id="83" name="Rectángulo 82">
            <a:extLst>
              <a:ext uri="{FF2B5EF4-FFF2-40B4-BE49-F238E27FC236}">
                <a16:creationId xmlns:a16="http://schemas.microsoft.com/office/drawing/2014/main" xmlns="" id="{1A40E4CE-508C-3A13-B34E-5C17D592E9CE}"/>
              </a:ext>
            </a:extLst>
          </p:cNvPr>
          <p:cNvSpPr/>
          <p:nvPr/>
        </p:nvSpPr>
        <p:spPr>
          <a:xfrm>
            <a:off x="1" y="2346556"/>
            <a:ext cx="9143999" cy="2156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66" name="Rectángulo redondeado 65">
            <a:extLst>
              <a:ext uri="{FF2B5EF4-FFF2-40B4-BE49-F238E27FC236}">
                <a16:creationId xmlns:a16="http://schemas.microsoft.com/office/drawing/2014/main" xmlns="" id="{E0033D87-D2F4-961F-955E-F20E5BBEBB24}"/>
              </a:ext>
            </a:extLst>
          </p:cNvPr>
          <p:cNvSpPr/>
          <p:nvPr/>
        </p:nvSpPr>
        <p:spPr>
          <a:xfrm>
            <a:off x="554433" y="1552913"/>
            <a:ext cx="8035134" cy="4810422"/>
          </a:xfrm>
          <a:prstGeom prst="roundRect">
            <a:avLst>
              <a:gd name="adj" fmla="val 3569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xmlns="" id="{83D3C030-D796-7000-0FCA-7DC137F13FFF}"/>
              </a:ext>
            </a:extLst>
          </p:cNvPr>
          <p:cNvGrpSpPr/>
          <p:nvPr/>
        </p:nvGrpSpPr>
        <p:grpSpPr>
          <a:xfrm>
            <a:off x="805968" y="2181884"/>
            <a:ext cx="725608" cy="3967884"/>
            <a:chOff x="526308" y="1445284"/>
            <a:chExt cx="720000" cy="3967884"/>
          </a:xfrm>
        </p:grpSpPr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xmlns="" id="{7A28F6CE-4BD3-6271-E871-31A0FBF8AA42}"/>
                </a:ext>
              </a:extLst>
            </p:cNvPr>
            <p:cNvSpPr/>
            <p:nvPr/>
          </p:nvSpPr>
          <p:spPr>
            <a:xfrm>
              <a:off x="526308" y="1445284"/>
              <a:ext cx="720000" cy="403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xmlns="" id="{2E3CAB5A-7349-93DE-C8F8-C5B8FD25CC96}"/>
                </a:ext>
              </a:extLst>
            </p:cNvPr>
            <p:cNvSpPr/>
            <p:nvPr/>
          </p:nvSpPr>
          <p:spPr>
            <a:xfrm>
              <a:off x="526308" y="1953284"/>
              <a:ext cx="720000" cy="403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xmlns="" id="{C3B19B79-B6D1-94D7-28F4-D449751E3458}"/>
                </a:ext>
              </a:extLst>
            </p:cNvPr>
            <p:cNvSpPr/>
            <p:nvPr/>
          </p:nvSpPr>
          <p:spPr>
            <a:xfrm>
              <a:off x="526308" y="2461284"/>
              <a:ext cx="720000" cy="403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xmlns="" id="{066000CE-A90B-1607-2DC3-25B2F8D56D31}"/>
                </a:ext>
              </a:extLst>
            </p:cNvPr>
            <p:cNvSpPr/>
            <p:nvPr/>
          </p:nvSpPr>
          <p:spPr>
            <a:xfrm>
              <a:off x="526308" y="2970884"/>
              <a:ext cx="720000" cy="403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xmlns="" id="{90980086-8EF6-59FC-28BE-7B7647E66E06}"/>
                </a:ext>
              </a:extLst>
            </p:cNvPr>
            <p:cNvSpPr/>
            <p:nvPr/>
          </p:nvSpPr>
          <p:spPr>
            <a:xfrm>
              <a:off x="526308" y="3480484"/>
              <a:ext cx="720000" cy="403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xmlns="" id="{EDB608FD-F34C-7193-C7A2-F545810BA236}"/>
                </a:ext>
              </a:extLst>
            </p:cNvPr>
            <p:cNvSpPr/>
            <p:nvPr/>
          </p:nvSpPr>
          <p:spPr>
            <a:xfrm>
              <a:off x="526308" y="3990084"/>
              <a:ext cx="720000" cy="403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xmlns="" id="{7569AEFC-2265-AC35-64C9-FFEEA98443ED}"/>
                </a:ext>
              </a:extLst>
            </p:cNvPr>
            <p:cNvSpPr/>
            <p:nvPr/>
          </p:nvSpPr>
          <p:spPr>
            <a:xfrm>
              <a:off x="526308" y="4499684"/>
              <a:ext cx="720000" cy="403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xmlns="" id="{F5074A10-8D02-05B3-312D-DA88560DA0E9}"/>
                </a:ext>
              </a:extLst>
            </p:cNvPr>
            <p:cNvSpPr/>
            <p:nvPr/>
          </p:nvSpPr>
          <p:spPr>
            <a:xfrm>
              <a:off x="526308" y="5009968"/>
              <a:ext cx="720000" cy="403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grpSp>
        <p:nvGrpSpPr>
          <p:cNvPr id="64" name="Grupo 63">
            <a:extLst>
              <a:ext uri="{FF2B5EF4-FFF2-40B4-BE49-F238E27FC236}">
                <a16:creationId xmlns:a16="http://schemas.microsoft.com/office/drawing/2014/main" xmlns="" id="{AE720A93-B0B6-2F60-FEA1-ACC4C92E36D1}"/>
              </a:ext>
            </a:extLst>
          </p:cNvPr>
          <p:cNvGrpSpPr/>
          <p:nvPr/>
        </p:nvGrpSpPr>
        <p:grpSpPr>
          <a:xfrm>
            <a:off x="1697884" y="2179550"/>
            <a:ext cx="6689984" cy="3973560"/>
            <a:chOff x="1412616" y="1442950"/>
            <a:chExt cx="6065232" cy="3973560"/>
          </a:xfrm>
          <a:solidFill>
            <a:schemeClr val="bg1"/>
          </a:solidFill>
        </p:grpSpPr>
        <p:grpSp>
          <p:nvGrpSpPr>
            <p:cNvPr id="17" name="Grupo 16">
              <a:extLst>
                <a:ext uri="{FF2B5EF4-FFF2-40B4-BE49-F238E27FC236}">
                  <a16:creationId xmlns:a16="http://schemas.microsoft.com/office/drawing/2014/main" xmlns="" id="{7CC16C79-DA45-E07A-24D0-FD73E7319E40}"/>
                </a:ext>
              </a:extLst>
            </p:cNvPr>
            <p:cNvGrpSpPr/>
            <p:nvPr/>
          </p:nvGrpSpPr>
          <p:grpSpPr>
            <a:xfrm>
              <a:off x="1412616" y="1442950"/>
              <a:ext cx="1080000" cy="3967884"/>
              <a:chOff x="526308" y="1445284"/>
              <a:chExt cx="720000" cy="3967884"/>
            </a:xfrm>
            <a:grpFill/>
          </p:grpSpPr>
          <p:sp>
            <p:nvSpPr>
              <p:cNvPr id="18" name="Rectángulo 17">
                <a:extLst>
                  <a:ext uri="{FF2B5EF4-FFF2-40B4-BE49-F238E27FC236}">
                    <a16:creationId xmlns:a16="http://schemas.microsoft.com/office/drawing/2014/main" xmlns="" id="{39E409BB-D751-36F9-259C-A7B9BD04DB56}"/>
                  </a:ext>
                </a:extLst>
              </p:cNvPr>
              <p:cNvSpPr/>
              <p:nvPr/>
            </p:nvSpPr>
            <p:spPr>
              <a:xfrm>
                <a:off x="526308" y="14452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19" name="Rectángulo 18">
                <a:extLst>
                  <a:ext uri="{FF2B5EF4-FFF2-40B4-BE49-F238E27FC236}">
                    <a16:creationId xmlns:a16="http://schemas.microsoft.com/office/drawing/2014/main" xmlns="" id="{ADF49009-D81E-EA2F-D030-D157936F5192}"/>
                  </a:ext>
                </a:extLst>
              </p:cNvPr>
              <p:cNvSpPr/>
              <p:nvPr/>
            </p:nvSpPr>
            <p:spPr>
              <a:xfrm>
                <a:off x="526308" y="19532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20" name="Rectángulo 19">
                <a:extLst>
                  <a:ext uri="{FF2B5EF4-FFF2-40B4-BE49-F238E27FC236}">
                    <a16:creationId xmlns:a16="http://schemas.microsoft.com/office/drawing/2014/main" xmlns="" id="{68CECF54-012B-A0DC-BAD2-28869171D85A}"/>
                  </a:ext>
                </a:extLst>
              </p:cNvPr>
              <p:cNvSpPr/>
              <p:nvPr/>
            </p:nvSpPr>
            <p:spPr>
              <a:xfrm>
                <a:off x="526308" y="24612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21" name="Rectángulo 20">
                <a:extLst>
                  <a:ext uri="{FF2B5EF4-FFF2-40B4-BE49-F238E27FC236}">
                    <a16:creationId xmlns:a16="http://schemas.microsoft.com/office/drawing/2014/main" xmlns="" id="{F8F7728E-C364-B906-988C-28AEC6BE95A3}"/>
                  </a:ext>
                </a:extLst>
              </p:cNvPr>
              <p:cNvSpPr/>
              <p:nvPr/>
            </p:nvSpPr>
            <p:spPr>
              <a:xfrm>
                <a:off x="526308" y="29708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22" name="Rectángulo 21">
                <a:extLst>
                  <a:ext uri="{FF2B5EF4-FFF2-40B4-BE49-F238E27FC236}">
                    <a16:creationId xmlns:a16="http://schemas.microsoft.com/office/drawing/2014/main" xmlns="" id="{83AE8449-996F-04A7-0287-D4F8D8A2BF26}"/>
                  </a:ext>
                </a:extLst>
              </p:cNvPr>
              <p:cNvSpPr/>
              <p:nvPr/>
            </p:nvSpPr>
            <p:spPr>
              <a:xfrm>
                <a:off x="526308" y="34804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23" name="Rectángulo 22">
                <a:extLst>
                  <a:ext uri="{FF2B5EF4-FFF2-40B4-BE49-F238E27FC236}">
                    <a16:creationId xmlns:a16="http://schemas.microsoft.com/office/drawing/2014/main" xmlns="" id="{8979A579-05FB-B8D2-02A4-523A791B3F44}"/>
                  </a:ext>
                </a:extLst>
              </p:cNvPr>
              <p:cNvSpPr/>
              <p:nvPr/>
            </p:nvSpPr>
            <p:spPr>
              <a:xfrm>
                <a:off x="526308" y="39900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24" name="Rectángulo 23">
                <a:extLst>
                  <a:ext uri="{FF2B5EF4-FFF2-40B4-BE49-F238E27FC236}">
                    <a16:creationId xmlns:a16="http://schemas.microsoft.com/office/drawing/2014/main" xmlns="" id="{5572168F-2B94-1CBF-4F69-B71C14D852C4}"/>
                  </a:ext>
                </a:extLst>
              </p:cNvPr>
              <p:cNvSpPr/>
              <p:nvPr/>
            </p:nvSpPr>
            <p:spPr>
              <a:xfrm>
                <a:off x="526308" y="44996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25" name="Rectángulo 24">
                <a:extLst>
                  <a:ext uri="{FF2B5EF4-FFF2-40B4-BE49-F238E27FC236}">
                    <a16:creationId xmlns:a16="http://schemas.microsoft.com/office/drawing/2014/main" xmlns="" id="{B818E816-F630-598B-C790-78723585D435}"/>
                  </a:ext>
                </a:extLst>
              </p:cNvPr>
              <p:cNvSpPr/>
              <p:nvPr/>
            </p:nvSpPr>
            <p:spPr>
              <a:xfrm>
                <a:off x="526308" y="5009968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</p:grpSp>
        <p:grpSp>
          <p:nvGrpSpPr>
            <p:cNvPr id="27" name="Grupo 26">
              <a:extLst>
                <a:ext uri="{FF2B5EF4-FFF2-40B4-BE49-F238E27FC236}">
                  <a16:creationId xmlns:a16="http://schemas.microsoft.com/office/drawing/2014/main" xmlns="" id="{6666B5C7-372A-881F-843A-E11CFD98329E}"/>
                </a:ext>
              </a:extLst>
            </p:cNvPr>
            <p:cNvGrpSpPr/>
            <p:nvPr/>
          </p:nvGrpSpPr>
          <p:grpSpPr>
            <a:xfrm>
              <a:off x="2658924" y="1442950"/>
              <a:ext cx="1080000" cy="3967884"/>
              <a:chOff x="526308" y="1445284"/>
              <a:chExt cx="720000" cy="3967884"/>
            </a:xfrm>
            <a:grpFill/>
          </p:grpSpPr>
          <p:sp>
            <p:nvSpPr>
              <p:cNvPr id="28" name="Rectángulo 27">
                <a:extLst>
                  <a:ext uri="{FF2B5EF4-FFF2-40B4-BE49-F238E27FC236}">
                    <a16:creationId xmlns:a16="http://schemas.microsoft.com/office/drawing/2014/main" xmlns="" id="{BB43270F-FDE4-0F97-1F66-0C6493ACB0AA}"/>
                  </a:ext>
                </a:extLst>
              </p:cNvPr>
              <p:cNvSpPr/>
              <p:nvPr/>
            </p:nvSpPr>
            <p:spPr>
              <a:xfrm>
                <a:off x="526308" y="14452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29" name="Rectángulo 28">
                <a:extLst>
                  <a:ext uri="{FF2B5EF4-FFF2-40B4-BE49-F238E27FC236}">
                    <a16:creationId xmlns:a16="http://schemas.microsoft.com/office/drawing/2014/main" xmlns="" id="{DCADA551-028B-2004-E8FE-9B17C9D2F267}"/>
                  </a:ext>
                </a:extLst>
              </p:cNvPr>
              <p:cNvSpPr/>
              <p:nvPr/>
            </p:nvSpPr>
            <p:spPr>
              <a:xfrm>
                <a:off x="526308" y="19532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30" name="Rectángulo 29">
                <a:extLst>
                  <a:ext uri="{FF2B5EF4-FFF2-40B4-BE49-F238E27FC236}">
                    <a16:creationId xmlns:a16="http://schemas.microsoft.com/office/drawing/2014/main" xmlns="" id="{311F57AB-1CEB-6083-B470-DF206BE121FC}"/>
                  </a:ext>
                </a:extLst>
              </p:cNvPr>
              <p:cNvSpPr/>
              <p:nvPr/>
            </p:nvSpPr>
            <p:spPr>
              <a:xfrm>
                <a:off x="526308" y="24612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31" name="Rectángulo 30">
                <a:extLst>
                  <a:ext uri="{FF2B5EF4-FFF2-40B4-BE49-F238E27FC236}">
                    <a16:creationId xmlns:a16="http://schemas.microsoft.com/office/drawing/2014/main" xmlns="" id="{4D9C1066-1104-F31E-1D4E-F7E10062041B}"/>
                  </a:ext>
                </a:extLst>
              </p:cNvPr>
              <p:cNvSpPr/>
              <p:nvPr/>
            </p:nvSpPr>
            <p:spPr>
              <a:xfrm>
                <a:off x="526308" y="29708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32" name="Rectángulo 31">
                <a:extLst>
                  <a:ext uri="{FF2B5EF4-FFF2-40B4-BE49-F238E27FC236}">
                    <a16:creationId xmlns:a16="http://schemas.microsoft.com/office/drawing/2014/main" xmlns="" id="{BBC08448-AAB1-6660-7528-4989BF3035B5}"/>
                  </a:ext>
                </a:extLst>
              </p:cNvPr>
              <p:cNvSpPr/>
              <p:nvPr/>
            </p:nvSpPr>
            <p:spPr>
              <a:xfrm>
                <a:off x="526308" y="34804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33" name="Rectángulo 32">
                <a:extLst>
                  <a:ext uri="{FF2B5EF4-FFF2-40B4-BE49-F238E27FC236}">
                    <a16:creationId xmlns:a16="http://schemas.microsoft.com/office/drawing/2014/main" xmlns="" id="{30DED0D2-F413-8C7C-CC42-692D2C92961A}"/>
                  </a:ext>
                </a:extLst>
              </p:cNvPr>
              <p:cNvSpPr/>
              <p:nvPr/>
            </p:nvSpPr>
            <p:spPr>
              <a:xfrm>
                <a:off x="526308" y="39900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34" name="Rectángulo 33">
                <a:extLst>
                  <a:ext uri="{FF2B5EF4-FFF2-40B4-BE49-F238E27FC236}">
                    <a16:creationId xmlns:a16="http://schemas.microsoft.com/office/drawing/2014/main" xmlns="" id="{46F62397-76CB-7436-4E9A-0D5D72DBFBE5}"/>
                  </a:ext>
                </a:extLst>
              </p:cNvPr>
              <p:cNvSpPr/>
              <p:nvPr/>
            </p:nvSpPr>
            <p:spPr>
              <a:xfrm>
                <a:off x="526308" y="44996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35" name="Rectángulo 34">
                <a:extLst>
                  <a:ext uri="{FF2B5EF4-FFF2-40B4-BE49-F238E27FC236}">
                    <a16:creationId xmlns:a16="http://schemas.microsoft.com/office/drawing/2014/main" xmlns="" id="{32701863-E342-063F-0B3B-3CB024669B50}"/>
                  </a:ext>
                </a:extLst>
              </p:cNvPr>
              <p:cNvSpPr/>
              <p:nvPr/>
            </p:nvSpPr>
            <p:spPr>
              <a:xfrm>
                <a:off x="526308" y="5009968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</p:grpSp>
        <p:grpSp>
          <p:nvGrpSpPr>
            <p:cNvPr id="36" name="Grupo 35">
              <a:extLst>
                <a:ext uri="{FF2B5EF4-FFF2-40B4-BE49-F238E27FC236}">
                  <a16:creationId xmlns:a16="http://schemas.microsoft.com/office/drawing/2014/main" xmlns="" id="{E8706741-2356-9412-DE94-1F69A197575F}"/>
                </a:ext>
              </a:extLst>
            </p:cNvPr>
            <p:cNvGrpSpPr/>
            <p:nvPr/>
          </p:nvGrpSpPr>
          <p:grpSpPr>
            <a:xfrm>
              <a:off x="3905232" y="1442950"/>
              <a:ext cx="1080000" cy="3967884"/>
              <a:chOff x="526308" y="1445284"/>
              <a:chExt cx="720000" cy="3967884"/>
            </a:xfrm>
            <a:grpFill/>
          </p:grpSpPr>
          <p:sp>
            <p:nvSpPr>
              <p:cNvPr id="37" name="Rectángulo 36">
                <a:extLst>
                  <a:ext uri="{FF2B5EF4-FFF2-40B4-BE49-F238E27FC236}">
                    <a16:creationId xmlns:a16="http://schemas.microsoft.com/office/drawing/2014/main" xmlns="" id="{752BD36C-CD6F-24F0-1976-338435445DF3}"/>
                  </a:ext>
                </a:extLst>
              </p:cNvPr>
              <p:cNvSpPr/>
              <p:nvPr/>
            </p:nvSpPr>
            <p:spPr>
              <a:xfrm>
                <a:off x="526308" y="14452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38" name="Rectángulo 37">
                <a:extLst>
                  <a:ext uri="{FF2B5EF4-FFF2-40B4-BE49-F238E27FC236}">
                    <a16:creationId xmlns:a16="http://schemas.microsoft.com/office/drawing/2014/main" xmlns="" id="{878E7672-9D3A-2C97-1C1E-937BC1BC5D16}"/>
                  </a:ext>
                </a:extLst>
              </p:cNvPr>
              <p:cNvSpPr/>
              <p:nvPr/>
            </p:nvSpPr>
            <p:spPr>
              <a:xfrm>
                <a:off x="526308" y="19532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39" name="Rectángulo 38">
                <a:extLst>
                  <a:ext uri="{FF2B5EF4-FFF2-40B4-BE49-F238E27FC236}">
                    <a16:creationId xmlns:a16="http://schemas.microsoft.com/office/drawing/2014/main" xmlns="" id="{6EAEFCA2-B854-AF7C-0538-6130D8E4EC2A}"/>
                  </a:ext>
                </a:extLst>
              </p:cNvPr>
              <p:cNvSpPr/>
              <p:nvPr/>
            </p:nvSpPr>
            <p:spPr>
              <a:xfrm>
                <a:off x="526308" y="24612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40" name="Rectángulo 39">
                <a:extLst>
                  <a:ext uri="{FF2B5EF4-FFF2-40B4-BE49-F238E27FC236}">
                    <a16:creationId xmlns:a16="http://schemas.microsoft.com/office/drawing/2014/main" xmlns="" id="{F00046BB-03A1-0933-23B4-A1CF312239B9}"/>
                  </a:ext>
                </a:extLst>
              </p:cNvPr>
              <p:cNvSpPr/>
              <p:nvPr/>
            </p:nvSpPr>
            <p:spPr>
              <a:xfrm>
                <a:off x="526308" y="29708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41" name="Rectángulo 40">
                <a:extLst>
                  <a:ext uri="{FF2B5EF4-FFF2-40B4-BE49-F238E27FC236}">
                    <a16:creationId xmlns:a16="http://schemas.microsoft.com/office/drawing/2014/main" xmlns="" id="{157360AD-88B6-FEAB-811F-04E9843A5F57}"/>
                  </a:ext>
                </a:extLst>
              </p:cNvPr>
              <p:cNvSpPr/>
              <p:nvPr/>
            </p:nvSpPr>
            <p:spPr>
              <a:xfrm>
                <a:off x="526308" y="34804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42" name="Rectángulo 41">
                <a:extLst>
                  <a:ext uri="{FF2B5EF4-FFF2-40B4-BE49-F238E27FC236}">
                    <a16:creationId xmlns:a16="http://schemas.microsoft.com/office/drawing/2014/main" xmlns="" id="{2D7769CD-F3F9-FFE5-0DCA-BAECE1786785}"/>
                  </a:ext>
                </a:extLst>
              </p:cNvPr>
              <p:cNvSpPr/>
              <p:nvPr/>
            </p:nvSpPr>
            <p:spPr>
              <a:xfrm>
                <a:off x="526308" y="39900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43" name="Rectángulo 42">
                <a:extLst>
                  <a:ext uri="{FF2B5EF4-FFF2-40B4-BE49-F238E27FC236}">
                    <a16:creationId xmlns:a16="http://schemas.microsoft.com/office/drawing/2014/main" xmlns="" id="{BAB17BB3-11F4-DD18-C8F6-5ABD897914FC}"/>
                  </a:ext>
                </a:extLst>
              </p:cNvPr>
              <p:cNvSpPr/>
              <p:nvPr/>
            </p:nvSpPr>
            <p:spPr>
              <a:xfrm>
                <a:off x="526308" y="44996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44" name="Rectángulo 43">
                <a:extLst>
                  <a:ext uri="{FF2B5EF4-FFF2-40B4-BE49-F238E27FC236}">
                    <a16:creationId xmlns:a16="http://schemas.microsoft.com/office/drawing/2014/main" xmlns="" id="{8F9F59E0-4C49-FDDF-C84F-6992F8E885B2}"/>
                  </a:ext>
                </a:extLst>
              </p:cNvPr>
              <p:cNvSpPr/>
              <p:nvPr/>
            </p:nvSpPr>
            <p:spPr>
              <a:xfrm>
                <a:off x="526308" y="5009968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</p:grpSp>
        <p:grpSp>
          <p:nvGrpSpPr>
            <p:cNvPr id="45" name="Grupo 44">
              <a:extLst>
                <a:ext uri="{FF2B5EF4-FFF2-40B4-BE49-F238E27FC236}">
                  <a16:creationId xmlns:a16="http://schemas.microsoft.com/office/drawing/2014/main" xmlns="" id="{EBFC2856-71F8-8B1C-7987-6D7AAC7F849A}"/>
                </a:ext>
              </a:extLst>
            </p:cNvPr>
            <p:cNvGrpSpPr/>
            <p:nvPr/>
          </p:nvGrpSpPr>
          <p:grpSpPr>
            <a:xfrm>
              <a:off x="6397848" y="1445058"/>
              <a:ext cx="1080000" cy="3967884"/>
              <a:chOff x="526308" y="1445284"/>
              <a:chExt cx="720000" cy="3967884"/>
            </a:xfrm>
            <a:grpFill/>
          </p:grpSpPr>
          <p:sp>
            <p:nvSpPr>
              <p:cNvPr id="46" name="Rectángulo 45">
                <a:extLst>
                  <a:ext uri="{FF2B5EF4-FFF2-40B4-BE49-F238E27FC236}">
                    <a16:creationId xmlns:a16="http://schemas.microsoft.com/office/drawing/2014/main" xmlns="" id="{1EFF330B-0905-ED12-6F1E-57F6907E4A4D}"/>
                  </a:ext>
                </a:extLst>
              </p:cNvPr>
              <p:cNvSpPr/>
              <p:nvPr/>
            </p:nvSpPr>
            <p:spPr>
              <a:xfrm>
                <a:off x="526308" y="14452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 dirty="0"/>
              </a:p>
            </p:txBody>
          </p:sp>
          <p:sp>
            <p:nvSpPr>
              <p:cNvPr id="47" name="Rectángulo 46">
                <a:extLst>
                  <a:ext uri="{FF2B5EF4-FFF2-40B4-BE49-F238E27FC236}">
                    <a16:creationId xmlns:a16="http://schemas.microsoft.com/office/drawing/2014/main" xmlns="" id="{70DC6DB5-B5CC-CE97-8810-89E4616C5699}"/>
                  </a:ext>
                </a:extLst>
              </p:cNvPr>
              <p:cNvSpPr/>
              <p:nvPr/>
            </p:nvSpPr>
            <p:spPr>
              <a:xfrm>
                <a:off x="526308" y="19532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48" name="Rectángulo 47">
                <a:extLst>
                  <a:ext uri="{FF2B5EF4-FFF2-40B4-BE49-F238E27FC236}">
                    <a16:creationId xmlns:a16="http://schemas.microsoft.com/office/drawing/2014/main" xmlns="" id="{5FBE292C-125B-280C-E95B-E02B517A2CD7}"/>
                  </a:ext>
                </a:extLst>
              </p:cNvPr>
              <p:cNvSpPr/>
              <p:nvPr/>
            </p:nvSpPr>
            <p:spPr>
              <a:xfrm>
                <a:off x="526308" y="24612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49" name="Rectángulo 48">
                <a:extLst>
                  <a:ext uri="{FF2B5EF4-FFF2-40B4-BE49-F238E27FC236}">
                    <a16:creationId xmlns:a16="http://schemas.microsoft.com/office/drawing/2014/main" xmlns="" id="{ADAE8E5E-4F07-390D-BAE4-14DD2B1788DF}"/>
                  </a:ext>
                </a:extLst>
              </p:cNvPr>
              <p:cNvSpPr/>
              <p:nvPr/>
            </p:nvSpPr>
            <p:spPr>
              <a:xfrm>
                <a:off x="526308" y="29708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50" name="Rectángulo 49">
                <a:extLst>
                  <a:ext uri="{FF2B5EF4-FFF2-40B4-BE49-F238E27FC236}">
                    <a16:creationId xmlns:a16="http://schemas.microsoft.com/office/drawing/2014/main" xmlns="" id="{8AC37561-7DBE-86BE-B7D5-3350BAD4188C}"/>
                  </a:ext>
                </a:extLst>
              </p:cNvPr>
              <p:cNvSpPr/>
              <p:nvPr/>
            </p:nvSpPr>
            <p:spPr>
              <a:xfrm>
                <a:off x="526308" y="34804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51" name="Rectángulo 50">
                <a:extLst>
                  <a:ext uri="{FF2B5EF4-FFF2-40B4-BE49-F238E27FC236}">
                    <a16:creationId xmlns:a16="http://schemas.microsoft.com/office/drawing/2014/main" xmlns="" id="{0EFFD976-B91D-5F49-4471-A37DD84E18D7}"/>
                  </a:ext>
                </a:extLst>
              </p:cNvPr>
              <p:cNvSpPr/>
              <p:nvPr/>
            </p:nvSpPr>
            <p:spPr>
              <a:xfrm>
                <a:off x="526308" y="39900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52" name="Rectángulo 51">
                <a:extLst>
                  <a:ext uri="{FF2B5EF4-FFF2-40B4-BE49-F238E27FC236}">
                    <a16:creationId xmlns:a16="http://schemas.microsoft.com/office/drawing/2014/main" xmlns="" id="{7B301B87-5404-F2C6-EED9-834C985084E4}"/>
                  </a:ext>
                </a:extLst>
              </p:cNvPr>
              <p:cNvSpPr/>
              <p:nvPr/>
            </p:nvSpPr>
            <p:spPr>
              <a:xfrm>
                <a:off x="526308" y="44996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53" name="Rectángulo 52">
                <a:extLst>
                  <a:ext uri="{FF2B5EF4-FFF2-40B4-BE49-F238E27FC236}">
                    <a16:creationId xmlns:a16="http://schemas.microsoft.com/office/drawing/2014/main" xmlns="" id="{6A728DA6-7B02-B37E-89B3-3E62838D183E}"/>
                  </a:ext>
                </a:extLst>
              </p:cNvPr>
              <p:cNvSpPr/>
              <p:nvPr/>
            </p:nvSpPr>
            <p:spPr>
              <a:xfrm>
                <a:off x="526308" y="5009968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</p:grpSp>
        <p:grpSp>
          <p:nvGrpSpPr>
            <p:cNvPr id="54" name="Grupo 53">
              <a:extLst>
                <a:ext uri="{FF2B5EF4-FFF2-40B4-BE49-F238E27FC236}">
                  <a16:creationId xmlns:a16="http://schemas.microsoft.com/office/drawing/2014/main" xmlns="" id="{3EA5439D-B7CD-48B9-84CD-ED5E9156F0C5}"/>
                </a:ext>
              </a:extLst>
            </p:cNvPr>
            <p:cNvGrpSpPr/>
            <p:nvPr/>
          </p:nvGrpSpPr>
          <p:grpSpPr>
            <a:xfrm>
              <a:off x="5151540" y="1448626"/>
              <a:ext cx="1080000" cy="3967884"/>
              <a:chOff x="526308" y="1445284"/>
              <a:chExt cx="720000" cy="3967884"/>
            </a:xfrm>
            <a:grpFill/>
          </p:grpSpPr>
          <p:sp>
            <p:nvSpPr>
              <p:cNvPr id="55" name="Rectángulo 54">
                <a:extLst>
                  <a:ext uri="{FF2B5EF4-FFF2-40B4-BE49-F238E27FC236}">
                    <a16:creationId xmlns:a16="http://schemas.microsoft.com/office/drawing/2014/main" xmlns="" id="{C44AD6DA-1A0B-1256-6377-263696C5B76E}"/>
                  </a:ext>
                </a:extLst>
              </p:cNvPr>
              <p:cNvSpPr/>
              <p:nvPr/>
            </p:nvSpPr>
            <p:spPr>
              <a:xfrm>
                <a:off x="526308" y="14452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56" name="Rectángulo 55">
                <a:extLst>
                  <a:ext uri="{FF2B5EF4-FFF2-40B4-BE49-F238E27FC236}">
                    <a16:creationId xmlns:a16="http://schemas.microsoft.com/office/drawing/2014/main" xmlns="" id="{87996161-0FDB-6E32-B9B8-91D61BA7E658}"/>
                  </a:ext>
                </a:extLst>
              </p:cNvPr>
              <p:cNvSpPr/>
              <p:nvPr/>
            </p:nvSpPr>
            <p:spPr>
              <a:xfrm>
                <a:off x="526308" y="19532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57" name="Rectángulo 56">
                <a:extLst>
                  <a:ext uri="{FF2B5EF4-FFF2-40B4-BE49-F238E27FC236}">
                    <a16:creationId xmlns:a16="http://schemas.microsoft.com/office/drawing/2014/main" xmlns="" id="{266BDA84-29D7-7848-F518-CD175048D00D}"/>
                  </a:ext>
                </a:extLst>
              </p:cNvPr>
              <p:cNvSpPr/>
              <p:nvPr/>
            </p:nvSpPr>
            <p:spPr>
              <a:xfrm>
                <a:off x="526308" y="24612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58" name="Rectángulo 57">
                <a:extLst>
                  <a:ext uri="{FF2B5EF4-FFF2-40B4-BE49-F238E27FC236}">
                    <a16:creationId xmlns:a16="http://schemas.microsoft.com/office/drawing/2014/main" xmlns="" id="{237CBB78-F765-3574-CEDF-53EA2C9934C6}"/>
                  </a:ext>
                </a:extLst>
              </p:cNvPr>
              <p:cNvSpPr/>
              <p:nvPr/>
            </p:nvSpPr>
            <p:spPr>
              <a:xfrm>
                <a:off x="526308" y="29708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59" name="Rectángulo 58">
                <a:extLst>
                  <a:ext uri="{FF2B5EF4-FFF2-40B4-BE49-F238E27FC236}">
                    <a16:creationId xmlns:a16="http://schemas.microsoft.com/office/drawing/2014/main" xmlns="" id="{BB30F9E3-573D-FAFD-57AE-D414E172D7C6}"/>
                  </a:ext>
                </a:extLst>
              </p:cNvPr>
              <p:cNvSpPr/>
              <p:nvPr/>
            </p:nvSpPr>
            <p:spPr>
              <a:xfrm>
                <a:off x="526308" y="34804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60" name="Rectángulo 59">
                <a:extLst>
                  <a:ext uri="{FF2B5EF4-FFF2-40B4-BE49-F238E27FC236}">
                    <a16:creationId xmlns:a16="http://schemas.microsoft.com/office/drawing/2014/main" xmlns="" id="{13A40979-821C-2BB0-0FFE-50EE2844CDD6}"/>
                  </a:ext>
                </a:extLst>
              </p:cNvPr>
              <p:cNvSpPr/>
              <p:nvPr/>
            </p:nvSpPr>
            <p:spPr>
              <a:xfrm>
                <a:off x="526308" y="39900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61" name="Rectángulo 60">
                <a:extLst>
                  <a:ext uri="{FF2B5EF4-FFF2-40B4-BE49-F238E27FC236}">
                    <a16:creationId xmlns:a16="http://schemas.microsoft.com/office/drawing/2014/main" xmlns="" id="{9ABAB48B-2F64-B741-2F64-FCBB5D7C462D}"/>
                  </a:ext>
                </a:extLst>
              </p:cNvPr>
              <p:cNvSpPr/>
              <p:nvPr/>
            </p:nvSpPr>
            <p:spPr>
              <a:xfrm>
                <a:off x="526308" y="44996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62" name="Rectángulo 61">
                <a:extLst>
                  <a:ext uri="{FF2B5EF4-FFF2-40B4-BE49-F238E27FC236}">
                    <a16:creationId xmlns:a16="http://schemas.microsoft.com/office/drawing/2014/main" xmlns="" id="{BF0BBA93-F449-37F2-382B-603692DE079E}"/>
                  </a:ext>
                </a:extLst>
              </p:cNvPr>
              <p:cNvSpPr/>
              <p:nvPr/>
            </p:nvSpPr>
            <p:spPr>
              <a:xfrm>
                <a:off x="526308" y="5009968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</p:grpSp>
      </p:grpSp>
      <p:pic>
        <p:nvPicPr>
          <p:cNvPr id="82" name="Imagen 81">
            <a:extLst>
              <a:ext uri="{FF2B5EF4-FFF2-40B4-BE49-F238E27FC236}">
                <a16:creationId xmlns:a16="http://schemas.microsoft.com/office/drawing/2014/main" xmlns="" id="{52AA246D-0565-A356-6077-14443BB8B97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rcRect r="20972" b="48286"/>
          <a:stretch/>
        </p:blipFill>
        <p:spPr>
          <a:xfrm>
            <a:off x="888573" y="1635428"/>
            <a:ext cx="534998" cy="465417"/>
          </a:xfrm>
          <a:prstGeom prst="rect">
            <a:avLst/>
          </a:prstGeom>
        </p:spPr>
      </p:pic>
      <p:pic>
        <p:nvPicPr>
          <p:cNvPr id="76" name="Imagen 75">
            <a:extLst>
              <a:ext uri="{FF2B5EF4-FFF2-40B4-BE49-F238E27FC236}">
                <a16:creationId xmlns:a16="http://schemas.microsoft.com/office/drawing/2014/main" xmlns="" id="{9C82244D-738F-2170-F625-18BACCA23F9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81711"/>
          <a:stretch/>
        </p:blipFill>
        <p:spPr>
          <a:xfrm>
            <a:off x="1948199" y="148058"/>
            <a:ext cx="5397500" cy="987169"/>
          </a:xfrm>
          <a:prstGeom prst="rect">
            <a:avLst/>
          </a:prstGeom>
        </p:spPr>
      </p:pic>
      <p:sp>
        <p:nvSpPr>
          <p:cNvPr id="78" name="Rectángulo 17">
            <a:extLst>
              <a:ext uri="{FF2B5EF4-FFF2-40B4-BE49-F238E27FC236}">
                <a16:creationId xmlns:a16="http://schemas.microsoft.com/office/drawing/2014/main" xmlns="" id="{B0A5DE80-BA37-FC09-C43F-A93010FC66E7}"/>
              </a:ext>
            </a:extLst>
          </p:cNvPr>
          <p:cNvSpPr/>
          <p:nvPr/>
        </p:nvSpPr>
        <p:spPr>
          <a:xfrm>
            <a:off x="1702983" y="1774408"/>
            <a:ext cx="1191246" cy="274092"/>
          </a:xfrm>
          <a:prstGeom prst="roundRect">
            <a:avLst>
              <a:gd name="adj" fmla="val 50000"/>
            </a:avLst>
          </a:prstGeom>
          <a:solidFill>
            <a:srgbClr val="00AF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16" name="Imagen 115">
            <a:extLst>
              <a:ext uri="{FF2B5EF4-FFF2-40B4-BE49-F238E27FC236}">
                <a16:creationId xmlns:a16="http://schemas.microsoft.com/office/drawing/2014/main" xmlns="" id="{1EB22BD4-EB46-BF99-A780-AB23613C157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biLevel thresh="5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rcRect l="7381" t="3506" r="14258" b="79931"/>
          <a:stretch/>
        </p:blipFill>
        <p:spPr>
          <a:xfrm>
            <a:off x="1893324" y="1788414"/>
            <a:ext cx="765784" cy="215182"/>
          </a:xfrm>
          <a:prstGeom prst="rect">
            <a:avLst/>
          </a:prstGeom>
        </p:spPr>
      </p:pic>
      <p:sp>
        <p:nvSpPr>
          <p:cNvPr id="79" name="Rectángulo 17">
            <a:extLst>
              <a:ext uri="{FF2B5EF4-FFF2-40B4-BE49-F238E27FC236}">
                <a16:creationId xmlns:a16="http://schemas.microsoft.com/office/drawing/2014/main" xmlns="" id="{316C365B-3D9F-2A1B-7471-4E8310AFD555}"/>
              </a:ext>
            </a:extLst>
          </p:cNvPr>
          <p:cNvSpPr/>
          <p:nvPr/>
        </p:nvSpPr>
        <p:spPr>
          <a:xfrm>
            <a:off x="3072208" y="1774048"/>
            <a:ext cx="1191246" cy="274092"/>
          </a:xfrm>
          <a:prstGeom prst="roundRect">
            <a:avLst>
              <a:gd name="adj" fmla="val 50000"/>
            </a:avLst>
          </a:prstGeom>
          <a:solidFill>
            <a:srgbClr val="00AF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15" name="Imagen 114">
            <a:extLst>
              <a:ext uri="{FF2B5EF4-FFF2-40B4-BE49-F238E27FC236}">
                <a16:creationId xmlns:a16="http://schemas.microsoft.com/office/drawing/2014/main" xmlns="" id="{2A9F2451-EF85-74A5-CDBC-BCA514812D8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biLevel thresh="50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rcRect l="2227" t="21939" r="3817" b="59545"/>
          <a:stretch/>
        </p:blipFill>
        <p:spPr>
          <a:xfrm>
            <a:off x="3229455" y="1786194"/>
            <a:ext cx="918184" cy="240558"/>
          </a:xfrm>
          <a:prstGeom prst="rect">
            <a:avLst/>
          </a:prstGeom>
        </p:spPr>
      </p:pic>
      <p:sp>
        <p:nvSpPr>
          <p:cNvPr id="80" name="Rectángulo 17">
            <a:extLst>
              <a:ext uri="{FF2B5EF4-FFF2-40B4-BE49-F238E27FC236}">
                <a16:creationId xmlns:a16="http://schemas.microsoft.com/office/drawing/2014/main" xmlns="" id="{A44D9D6E-9433-B4C6-9407-A87AA135EED8}"/>
              </a:ext>
            </a:extLst>
          </p:cNvPr>
          <p:cNvSpPr/>
          <p:nvPr/>
        </p:nvSpPr>
        <p:spPr>
          <a:xfrm>
            <a:off x="7188919" y="1777522"/>
            <a:ext cx="1191246" cy="274092"/>
          </a:xfrm>
          <a:prstGeom prst="roundRect">
            <a:avLst>
              <a:gd name="adj" fmla="val 50000"/>
            </a:avLst>
          </a:prstGeom>
          <a:solidFill>
            <a:srgbClr val="00AF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1" name="Rectángulo 17">
            <a:extLst>
              <a:ext uri="{FF2B5EF4-FFF2-40B4-BE49-F238E27FC236}">
                <a16:creationId xmlns:a16="http://schemas.microsoft.com/office/drawing/2014/main" xmlns="" id="{665D308F-3EC3-DB14-3C0B-642FAE6BF81A}"/>
              </a:ext>
            </a:extLst>
          </p:cNvPr>
          <p:cNvSpPr/>
          <p:nvPr/>
        </p:nvSpPr>
        <p:spPr>
          <a:xfrm>
            <a:off x="4427374" y="1777292"/>
            <a:ext cx="1191246" cy="274092"/>
          </a:xfrm>
          <a:prstGeom prst="roundRect">
            <a:avLst>
              <a:gd name="adj" fmla="val 50000"/>
            </a:avLst>
          </a:prstGeom>
          <a:solidFill>
            <a:srgbClr val="00AF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4" name="Rectángulo 17">
            <a:extLst>
              <a:ext uri="{FF2B5EF4-FFF2-40B4-BE49-F238E27FC236}">
                <a16:creationId xmlns:a16="http://schemas.microsoft.com/office/drawing/2014/main" xmlns="" id="{1C3864B9-986E-530A-EFE9-FC147BD3060A}"/>
              </a:ext>
            </a:extLst>
          </p:cNvPr>
          <p:cNvSpPr/>
          <p:nvPr/>
        </p:nvSpPr>
        <p:spPr>
          <a:xfrm>
            <a:off x="5826518" y="1774048"/>
            <a:ext cx="1191246" cy="274092"/>
          </a:xfrm>
          <a:prstGeom prst="roundRect">
            <a:avLst>
              <a:gd name="adj" fmla="val 50000"/>
            </a:avLst>
          </a:prstGeom>
          <a:solidFill>
            <a:srgbClr val="00AF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14" name="Imagen 113">
            <a:extLst>
              <a:ext uri="{FF2B5EF4-FFF2-40B4-BE49-F238E27FC236}">
                <a16:creationId xmlns:a16="http://schemas.microsoft.com/office/drawing/2014/main" xmlns="" id="{BD5415BC-13FC-02ED-D3EA-D506E006DEA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biLevel thresh="50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rcRect l="1846" t="39261" r="4197" b="42223"/>
          <a:stretch/>
        </p:blipFill>
        <p:spPr>
          <a:xfrm>
            <a:off x="4566352" y="1775473"/>
            <a:ext cx="918184" cy="240558"/>
          </a:xfrm>
          <a:prstGeom prst="rect">
            <a:avLst/>
          </a:prstGeom>
        </p:spPr>
      </p:pic>
      <p:pic>
        <p:nvPicPr>
          <p:cNvPr id="117" name="Imagen 116">
            <a:extLst>
              <a:ext uri="{FF2B5EF4-FFF2-40B4-BE49-F238E27FC236}">
                <a16:creationId xmlns:a16="http://schemas.microsoft.com/office/drawing/2014/main" xmlns="" id="{4FDC66EF-2F77-F458-AC08-294A443EBE0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biLevel thresh="50000"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rcRect l="11513" t="57937" r="13432" b="24640"/>
          <a:stretch/>
        </p:blipFill>
        <p:spPr>
          <a:xfrm>
            <a:off x="6051273" y="1782424"/>
            <a:ext cx="733469" cy="226355"/>
          </a:xfrm>
          <a:prstGeom prst="rect">
            <a:avLst/>
          </a:prstGeom>
        </p:spPr>
      </p:pic>
      <p:pic>
        <p:nvPicPr>
          <p:cNvPr id="118" name="Imagen 117">
            <a:extLst>
              <a:ext uri="{FF2B5EF4-FFF2-40B4-BE49-F238E27FC236}">
                <a16:creationId xmlns:a16="http://schemas.microsoft.com/office/drawing/2014/main" xmlns="" id="{D0D2BB3C-DB4D-7AA1-09C3-4B644888E28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biLevel thresh="50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rcRect l="10669" t="76672" r="11994" b="6805"/>
          <a:stretch/>
        </p:blipFill>
        <p:spPr>
          <a:xfrm>
            <a:off x="7431671" y="1783255"/>
            <a:ext cx="755773" cy="214656"/>
          </a:xfrm>
          <a:prstGeom prst="rect">
            <a:avLst/>
          </a:prstGeom>
        </p:spPr>
      </p:pic>
      <p:sp>
        <p:nvSpPr>
          <p:cNvPr id="95" name="CuadroTexto 94">
            <a:extLst>
              <a:ext uri="{FF2B5EF4-FFF2-40B4-BE49-F238E27FC236}">
                <a16:creationId xmlns:a16="http://schemas.microsoft.com/office/drawing/2014/main" xmlns="" id="{325739DF-8FC6-3766-00F7-FE047C955AEB}"/>
              </a:ext>
            </a:extLst>
          </p:cNvPr>
          <p:cNvSpPr txBox="1"/>
          <p:nvPr/>
        </p:nvSpPr>
        <p:spPr>
          <a:xfrm>
            <a:off x="3072208" y="1078683"/>
            <a:ext cx="3515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600" b="1" spc="300" dirty="0">
                <a:latin typeface="Caviar Dreams" panose="020B0402020204020504" pitchFamily="34" charset="0"/>
              </a:rPr>
              <a:t>ANTONIA IGNACIA OPAZO</a:t>
            </a:r>
          </a:p>
        </p:txBody>
      </p:sp>
    </p:spTree>
    <p:extLst>
      <p:ext uri="{BB962C8B-B14F-4D97-AF65-F5344CB8AC3E}">
        <p14:creationId xmlns:p14="http://schemas.microsoft.com/office/powerpoint/2010/main" val="2631051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99A2D026-4E45-CE28-7DE1-1A797055DC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621"/>
          <a:stretch/>
        </p:blipFill>
        <p:spPr>
          <a:xfrm>
            <a:off x="2385058" y="131060"/>
            <a:ext cx="2154953" cy="3247726"/>
          </a:xfrm>
          <a:prstGeom prst="roundRect">
            <a:avLst>
              <a:gd name="adj" fmla="val 6365"/>
            </a:avLst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xmlns="" id="{FB7584C5-6E29-04BC-9045-7E9B5F8D9F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621"/>
          <a:stretch/>
        </p:blipFill>
        <p:spPr>
          <a:xfrm>
            <a:off x="4610953" y="131060"/>
            <a:ext cx="2154953" cy="3247726"/>
          </a:xfrm>
          <a:prstGeom prst="roundRect">
            <a:avLst>
              <a:gd name="adj" fmla="val 6365"/>
            </a:avLst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xmlns="" id="{3B152B6A-22E6-ECD4-4693-0B3A5E117D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621"/>
          <a:stretch/>
        </p:blipFill>
        <p:spPr>
          <a:xfrm>
            <a:off x="6832604" y="131059"/>
            <a:ext cx="2154953" cy="3247726"/>
          </a:xfrm>
          <a:prstGeom prst="roundRect">
            <a:avLst>
              <a:gd name="adj" fmla="val 6365"/>
            </a:avLst>
          </a:prstGeom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xmlns="" id="{CD8F6FDD-C6E3-75E1-1C85-28BB2FCFB2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621"/>
          <a:stretch/>
        </p:blipFill>
        <p:spPr>
          <a:xfrm>
            <a:off x="2393042" y="3433642"/>
            <a:ext cx="2154953" cy="3247726"/>
          </a:xfrm>
          <a:prstGeom prst="roundRect">
            <a:avLst>
              <a:gd name="adj" fmla="val 6365"/>
            </a:avLst>
          </a:prstGeom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xmlns="" id="{E220820A-6E2E-A620-C407-6AA37282E1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621"/>
          <a:stretch/>
        </p:blipFill>
        <p:spPr>
          <a:xfrm>
            <a:off x="4618937" y="3433642"/>
            <a:ext cx="2154953" cy="3247726"/>
          </a:xfrm>
          <a:prstGeom prst="roundRect">
            <a:avLst>
              <a:gd name="adj" fmla="val 6365"/>
            </a:avLst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xmlns="" id="{9CAEE385-D3E3-D09F-60D1-6F07FD8974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621"/>
          <a:stretch/>
        </p:blipFill>
        <p:spPr>
          <a:xfrm>
            <a:off x="6840588" y="3433641"/>
            <a:ext cx="2154953" cy="3247726"/>
          </a:xfrm>
          <a:prstGeom prst="roundRect">
            <a:avLst>
              <a:gd name="adj" fmla="val 6365"/>
            </a:avLst>
          </a:prstGeom>
        </p:spPr>
      </p:pic>
      <p:pic>
        <p:nvPicPr>
          <p:cNvPr id="32" name="Imagen 31">
            <a:extLst>
              <a:ext uri="{FF2B5EF4-FFF2-40B4-BE49-F238E27FC236}">
                <a16:creationId xmlns:a16="http://schemas.microsoft.com/office/drawing/2014/main" xmlns="" id="{C18F7488-269B-25A8-9D2D-AC469542CE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621"/>
          <a:stretch/>
        </p:blipFill>
        <p:spPr>
          <a:xfrm>
            <a:off x="148459" y="3433641"/>
            <a:ext cx="2154953" cy="3247726"/>
          </a:xfrm>
          <a:prstGeom prst="roundRect">
            <a:avLst>
              <a:gd name="adj" fmla="val 6365"/>
            </a:avLst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B7EEB85A-EE3D-BFB1-0A73-EE6E25ADE3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621"/>
          <a:stretch/>
        </p:blipFill>
        <p:spPr>
          <a:xfrm>
            <a:off x="150952" y="147116"/>
            <a:ext cx="2154953" cy="3247726"/>
          </a:xfrm>
          <a:prstGeom prst="roundRect">
            <a:avLst>
              <a:gd name="adj" fmla="val 6365"/>
            </a:avLst>
          </a:prstGeom>
        </p:spPr>
      </p:pic>
      <p:grpSp>
        <p:nvGrpSpPr>
          <p:cNvPr id="126" name="Grupo 125">
            <a:extLst>
              <a:ext uri="{FF2B5EF4-FFF2-40B4-BE49-F238E27FC236}">
                <a16:creationId xmlns:a16="http://schemas.microsoft.com/office/drawing/2014/main" xmlns="" id="{9F2D3593-F06C-31B8-4E95-DC7B118E8092}"/>
              </a:ext>
            </a:extLst>
          </p:cNvPr>
          <p:cNvGrpSpPr/>
          <p:nvPr/>
        </p:nvGrpSpPr>
        <p:grpSpPr>
          <a:xfrm>
            <a:off x="7055307" y="3525347"/>
            <a:ext cx="1725254" cy="2958422"/>
            <a:chOff x="9543743" y="3278806"/>
            <a:chExt cx="1725254" cy="2958422"/>
          </a:xfrm>
        </p:grpSpPr>
        <p:sp>
          <p:nvSpPr>
            <p:cNvPr id="127" name="Rectángulo redondeado 126">
              <a:extLst>
                <a:ext uri="{FF2B5EF4-FFF2-40B4-BE49-F238E27FC236}">
                  <a16:creationId xmlns:a16="http://schemas.microsoft.com/office/drawing/2014/main" xmlns="" id="{90FCFD08-492A-3B20-E3A5-23AFBF096426}"/>
                </a:ext>
              </a:extLst>
            </p:cNvPr>
            <p:cNvSpPr/>
            <p:nvPr/>
          </p:nvSpPr>
          <p:spPr>
            <a:xfrm>
              <a:off x="9543743" y="3598200"/>
              <a:ext cx="1725254" cy="2639028"/>
            </a:xfrm>
            <a:prstGeom prst="roundRect">
              <a:avLst>
                <a:gd name="adj" fmla="val 630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 dirty="0">
                <a:solidFill>
                  <a:srgbClr val="00AFBE"/>
                </a:solidFill>
              </a:endParaRPr>
            </a:p>
          </p:txBody>
        </p:sp>
        <p:sp>
          <p:nvSpPr>
            <p:cNvPr id="128" name="Elipse 127">
              <a:extLst>
                <a:ext uri="{FF2B5EF4-FFF2-40B4-BE49-F238E27FC236}">
                  <a16:creationId xmlns:a16="http://schemas.microsoft.com/office/drawing/2014/main" xmlns="" id="{D45D26F8-5204-62C8-1C60-3B0531C0F5C0}"/>
                </a:ext>
              </a:extLst>
            </p:cNvPr>
            <p:cNvSpPr/>
            <p:nvPr/>
          </p:nvSpPr>
          <p:spPr>
            <a:xfrm>
              <a:off x="10049104" y="3278806"/>
              <a:ext cx="705859" cy="70585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>
                <a:solidFill>
                  <a:srgbClr val="00AFBE"/>
                </a:solidFill>
              </a:endParaRPr>
            </a:p>
          </p:txBody>
        </p:sp>
      </p:grpSp>
      <p:grpSp>
        <p:nvGrpSpPr>
          <p:cNvPr id="112" name="Grupo 111">
            <a:extLst>
              <a:ext uri="{FF2B5EF4-FFF2-40B4-BE49-F238E27FC236}">
                <a16:creationId xmlns:a16="http://schemas.microsoft.com/office/drawing/2014/main" xmlns="" id="{58728FA6-6293-093D-8576-2DC311A8ADC7}"/>
              </a:ext>
            </a:extLst>
          </p:cNvPr>
          <p:cNvGrpSpPr/>
          <p:nvPr/>
        </p:nvGrpSpPr>
        <p:grpSpPr>
          <a:xfrm>
            <a:off x="2587600" y="3529159"/>
            <a:ext cx="1725254" cy="2958422"/>
            <a:chOff x="9543743" y="3278806"/>
            <a:chExt cx="1725254" cy="2958422"/>
          </a:xfrm>
        </p:grpSpPr>
        <p:sp>
          <p:nvSpPr>
            <p:cNvPr id="113" name="Rectángulo redondeado 112">
              <a:extLst>
                <a:ext uri="{FF2B5EF4-FFF2-40B4-BE49-F238E27FC236}">
                  <a16:creationId xmlns:a16="http://schemas.microsoft.com/office/drawing/2014/main" xmlns="" id="{C343AF35-207A-47A4-C884-F8301D88BE46}"/>
                </a:ext>
              </a:extLst>
            </p:cNvPr>
            <p:cNvSpPr/>
            <p:nvPr/>
          </p:nvSpPr>
          <p:spPr>
            <a:xfrm>
              <a:off x="9543743" y="3598200"/>
              <a:ext cx="1725254" cy="2639028"/>
            </a:xfrm>
            <a:prstGeom prst="roundRect">
              <a:avLst>
                <a:gd name="adj" fmla="val 630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 dirty="0">
                <a:solidFill>
                  <a:srgbClr val="00AFBE"/>
                </a:solidFill>
              </a:endParaRPr>
            </a:p>
          </p:txBody>
        </p:sp>
        <p:sp>
          <p:nvSpPr>
            <p:cNvPr id="114" name="Elipse 113">
              <a:extLst>
                <a:ext uri="{FF2B5EF4-FFF2-40B4-BE49-F238E27FC236}">
                  <a16:creationId xmlns:a16="http://schemas.microsoft.com/office/drawing/2014/main" xmlns="" id="{CAEAAB9A-3FDA-D580-D8BC-D5D8601806D2}"/>
                </a:ext>
              </a:extLst>
            </p:cNvPr>
            <p:cNvSpPr/>
            <p:nvPr/>
          </p:nvSpPr>
          <p:spPr>
            <a:xfrm>
              <a:off x="10049104" y="3278806"/>
              <a:ext cx="705859" cy="70585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>
                <a:solidFill>
                  <a:srgbClr val="00AFBE"/>
                </a:solidFill>
              </a:endParaRPr>
            </a:p>
          </p:txBody>
        </p:sp>
      </p:grpSp>
      <p:grpSp>
        <p:nvGrpSpPr>
          <p:cNvPr id="119" name="Grupo 118">
            <a:extLst>
              <a:ext uri="{FF2B5EF4-FFF2-40B4-BE49-F238E27FC236}">
                <a16:creationId xmlns:a16="http://schemas.microsoft.com/office/drawing/2014/main" xmlns="" id="{AAFFC48B-1EDF-7570-F395-1515CBF34E69}"/>
              </a:ext>
            </a:extLst>
          </p:cNvPr>
          <p:cNvGrpSpPr/>
          <p:nvPr/>
        </p:nvGrpSpPr>
        <p:grpSpPr>
          <a:xfrm>
            <a:off x="4813130" y="3525746"/>
            <a:ext cx="1725254" cy="2958422"/>
            <a:chOff x="9543743" y="3278806"/>
            <a:chExt cx="1725254" cy="2958422"/>
          </a:xfrm>
        </p:grpSpPr>
        <p:sp>
          <p:nvSpPr>
            <p:cNvPr id="120" name="Rectángulo redondeado 119">
              <a:extLst>
                <a:ext uri="{FF2B5EF4-FFF2-40B4-BE49-F238E27FC236}">
                  <a16:creationId xmlns:a16="http://schemas.microsoft.com/office/drawing/2014/main" xmlns="" id="{32F94C86-5110-3587-BE88-6ED0D666474D}"/>
                </a:ext>
              </a:extLst>
            </p:cNvPr>
            <p:cNvSpPr/>
            <p:nvPr/>
          </p:nvSpPr>
          <p:spPr>
            <a:xfrm>
              <a:off x="9543743" y="3598200"/>
              <a:ext cx="1725254" cy="2639028"/>
            </a:xfrm>
            <a:prstGeom prst="roundRect">
              <a:avLst>
                <a:gd name="adj" fmla="val 630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 dirty="0">
                <a:solidFill>
                  <a:srgbClr val="00AFBE"/>
                </a:solidFill>
              </a:endParaRPr>
            </a:p>
          </p:txBody>
        </p:sp>
        <p:sp>
          <p:nvSpPr>
            <p:cNvPr id="121" name="Elipse 120">
              <a:extLst>
                <a:ext uri="{FF2B5EF4-FFF2-40B4-BE49-F238E27FC236}">
                  <a16:creationId xmlns:a16="http://schemas.microsoft.com/office/drawing/2014/main" xmlns="" id="{C3CE57D8-1EF5-960B-4FDA-F97092A3802D}"/>
                </a:ext>
              </a:extLst>
            </p:cNvPr>
            <p:cNvSpPr/>
            <p:nvPr/>
          </p:nvSpPr>
          <p:spPr>
            <a:xfrm>
              <a:off x="10049104" y="3278806"/>
              <a:ext cx="705859" cy="70585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>
                <a:solidFill>
                  <a:srgbClr val="00AFBE"/>
                </a:solidFill>
              </a:endParaRPr>
            </a:p>
          </p:txBody>
        </p:sp>
      </p:grpSp>
      <p:grpSp>
        <p:nvGrpSpPr>
          <p:cNvPr id="105" name="Grupo 104">
            <a:extLst>
              <a:ext uri="{FF2B5EF4-FFF2-40B4-BE49-F238E27FC236}">
                <a16:creationId xmlns:a16="http://schemas.microsoft.com/office/drawing/2014/main" xmlns="" id="{41560426-1716-4385-1AEE-04D2091D6D26}"/>
              </a:ext>
            </a:extLst>
          </p:cNvPr>
          <p:cNvGrpSpPr/>
          <p:nvPr/>
        </p:nvGrpSpPr>
        <p:grpSpPr>
          <a:xfrm>
            <a:off x="373934" y="3529159"/>
            <a:ext cx="1725254" cy="2958422"/>
            <a:chOff x="9543743" y="3278806"/>
            <a:chExt cx="1725254" cy="2958422"/>
          </a:xfrm>
        </p:grpSpPr>
        <p:sp>
          <p:nvSpPr>
            <p:cNvPr id="106" name="Rectángulo redondeado 105">
              <a:extLst>
                <a:ext uri="{FF2B5EF4-FFF2-40B4-BE49-F238E27FC236}">
                  <a16:creationId xmlns:a16="http://schemas.microsoft.com/office/drawing/2014/main" xmlns="" id="{027B155B-AD7A-D1B7-6DC5-DE6D1A885B3F}"/>
                </a:ext>
              </a:extLst>
            </p:cNvPr>
            <p:cNvSpPr/>
            <p:nvPr/>
          </p:nvSpPr>
          <p:spPr>
            <a:xfrm>
              <a:off x="9543743" y="3598200"/>
              <a:ext cx="1725254" cy="2639028"/>
            </a:xfrm>
            <a:prstGeom prst="roundRect">
              <a:avLst>
                <a:gd name="adj" fmla="val 630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 dirty="0">
                <a:solidFill>
                  <a:srgbClr val="00AFBE"/>
                </a:solidFill>
              </a:endParaRPr>
            </a:p>
          </p:txBody>
        </p:sp>
        <p:sp>
          <p:nvSpPr>
            <p:cNvPr id="107" name="Elipse 106">
              <a:extLst>
                <a:ext uri="{FF2B5EF4-FFF2-40B4-BE49-F238E27FC236}">
                  <a16:creationId xmlns:a16="http://schemas.microsoft.com/office/drawing/2014/main" xmlns="" id="{B64B30B7-4576-D714-A0D0-893964F674D5}"/>
                </a:ext>
              </a:extLst>
            </p:cNvPr>
            <p:cNvSpPr/>
            <p:nvPr/>
          </p:nvSpPr>
          <p:spPr>
            <a:xfrm>
              <a:off x="10049104" y="3278806"/>
              <a:ext cx="705859" cy="70585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>
                <a:solidFill>
                  <a:srgbClr val="00AFBE"/>
                </a:solidFill>
              </a:endParaRPr>
            </a:p>
          </p:txBody>
        </p:sp>
      </p:grpSp>
      <p:grpSp>
        <p:nvGrpSpPr>
          <p:cNvPr id="83" name="Grupo 82">
            <a:extLst>
              <a:ext uri="{FF2B5EF4-FFF2-40B4-BE49-F238E27FC236}">
                <a16:creationId xmlns:a16="http://schemas.microsoft.com/office/drawing/2014/main" xmlns="" id="{A6A57D6D-C30D-A4D1-27B2-59F2EC4A3335}"/>
              </a:ext>
            </a:extLst>
          </p:cNvPr>
          <p:cNvGrpSpPr/>
          <p:nvPr/>
        </p:nvGrpSpPr>
        <p:grpSpPr>
          <a:xfrm>
            <a:off x="2582929" y="233719"/>
            <a:ext cx="1725254" cy="2958422"/>
            <a:chOff x="9543743" y="3278806"/>
            <a:chExt cx="1725254" cy="2958422"/>
          </a:xfrm>
        </p:grpSpPr>
        <p:sp>
          <p:nvSpPr>
            <p:cNvPr id="18" name="Rectángulo redondeado 17">
              <a:extLst>
                <a:ext uri="{FF2B5EF4-FFF2-40B4-BE49-F238E27FC236}">
                  <a16:creationId xmlns:a16="http://schemas.microsoft.com/office/drawing/2014/main" xmlns="" id="{DD4EFE56-1C8E-F54D-9995-8691A1CE7215}"/>
                </a:ext>
              </a:extLst>
            </p:cNvPr>
            <p:cNvSpPr/>
            <p:nvPr/>
          </p:nvSpPr>
          <p:spPr>
            <a:xfrm>
              <a:off x="9543743" y="3598200"/>
              <a:ext cx="1725254" cy="2639028"/>
            </a:xfrm>
            <a:prstGeom prst="roundRect">
              <a:avLst>
                <a:gd name="adj" fmla="val 630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 dirty="0">
                <a:solidFill>
                  <a:srgbClr val="00AFBE"/>
                </a:solidFill>
              </a:endParaRPr>
            </a:p>
          </p:txBody>
        </p:sp>
        <p:sp>
          <p:nvSpPr>
            <p:cNvPr id="11" name="Elipse 10">
              <a:extLst>
                <a:ext uri="{FF2B5EF4-FFF2-40B4-BE49-F238E27FC236}">
                  <a16:creationId xmlns:a16="http://schemas.microsoft.com/office/drawing/2014/main" xmlns="" id="{AC8AA08F-BBC3-684D-8229-930DFD81CFC2}"/>
                </a:ext>
              </a:extLst>
            </p:cNvPr>
            <p:cNvSpPr/>
            <p:nvPr/>
          </p:nvSpPr>
          <p:spPr>
            <a:xfrm>
              <a:off x="10049104" y="3278806"/>
              <a:ext cx="705859" cy="70585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>
                <a:solidFill>
                  <a:srgbClr val="00AFBE"/>
                </a:solidFill>
              </a:endParaRPr>
            </a:p>
          </p:txBody>
        </p:sp>
      </p:grpSp>
      <p:sp>
        <p:nvSpPr>
          <p:cNvPr id="25" name="8 Rectángulo">
            <a:extLst>
              <a:ext uri="{FF2B5EF4-FFF2-40B4-BE49-F238E27FC236}">
                <a16:creationId xmlns:a16="http://schemas.microsoft.com/office/drawing/2014/main" xmlns="" id="{D1349823-B126-5344-813F-3060E40FBF18}"/>
              </a:ext>
            </a:extLst>
          </p:cNvPr>
          <p:cNvSpPr/>
          <p:nvPr/>
        </p:nvSpPr>
        <p:spPr>
          <a:xfrm>
            <a:off x="2855170" y="724366"/>
            <a:ext cx="1368568" cy="2358288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   x   1    =  1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   x   2   =  2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   x   3   =  3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   x   4   =  4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   x   5   =  5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   x   6   =  6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   x   7   =  7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   x   8   =  8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   x   9   =  9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   x  10  =  10</a:t>
            </a:r>
          </a:p>
        </p:txBody>
      </p:sp>
      <p:sp>
        <p:nvSpPr>
          <p:cNvPr id="26" name="8 Rectángulo">
            <a:extLst>
              <a:ext uri="{FF2B5EF4-FFF2-40B4-BE49-F238E27FC236}">
                <a16:creationId xmlns:a16="http://schemas.microsoft.com/office/drawing/2014/main" xmlns="" id="{28F9B161-9ABA-6A47-B156-45591B566DBC}"/>
              </a:ext>
            </a:extLst>
          </p:cNvPr>
          <p:cNvSpPr/>
          <p:nvPr/>
        </p:nvSpPr>
        <p:spPr>
          <a:xfrm>
            <a:off x="3293084" y="297928"/>
            <a:ext cx="296270" cy="362229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pPr algn="ctr"/>
            <a:r>
              <a:rPr lang="es-ES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</a:t>
            </a:r>
          </a:p>
        </p:txBody>
      </p:sp>
      <p:sp>
        <p:nvSpPr>
          <p:cNvPr id="47" name="8 Rectángulo">
            <a:extLst>
              <a:ext uri="{FF2B5EF4-FFF2-40B4-BE49-F238E27FC236}">
                <a16:creationId xmlns:a16="http://schemas.microsoft.com/office/drawing/2014/main" xmlns="" id="{C5889995-A818-2545-9476-29E6268298A7}"/>
              </a:ext>
            </a:extLst>
          </p:cNvPr>
          <p:cNvSpPr/>
          <p:nvPr/>
        </p:nvSpPr>
        <p:spPr>
          <a:xfrm>
            <a:off x="587702" y="3990073"/>
            <a:ext cx="1368568" cy="2358288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4   x   1    =  4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4   x   2   =  8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4   x   3   =  12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4   x   4   =  16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4   x   5   =  20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4   x   6   =  24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4   x   7   =  28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4   x   8   =  32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4   x   9   =  36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4   x  10  =  40</a:t>
            </a:r>
          </a:p>
        </p:txBody>
      </p:sp>
      <p:sp>
        <p:nvSpPr>
          <p:cNvPr id="48" name="8 Rectángulo">
            <a:extLst>
              <a:ext uri="{FF2B5EF4-FFF2-40B4-BE49-F238E27FC236}">
                <a16:creationId xmlns:a16="http://schemas.microsoft.com/office/drawing/2014/main" xmlns="" id="{1D349BFC-19C8-A44A-81D2-F7542C954084}"/>
              </a:ext>
            </a:extLst>
          </p:cNvPr>
          <p:cNvSpPr/>
          <p:nvPr/>
        </p:nvSpPr>
        <p:spPr>
          <a:xfrm>
            <a:off x="1068239" y="3614578"/>
            <a:ext cx="296270" cy="362229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pPr algn="ctr"/>
            <a:r>
              <a:rPr lang="es-ES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4</a:t>
            </a:r>
          </a:p>
        </p:txBody>
      </p:sp>
      <p:sp>
        <p:nvSpPr>
          <p:cNvPr id="55" name="8 Rectángulo">
            <a:extLst>
              <a:ext uri="{FF2B5EF4-FFF2-40B4-BE49-F238E27FC236}">
                <a16:creationId xmlns:a16="http://schemas.microsoft.com/office/drawing/2014/main" xmlns="" id="{69281CCF-E45A-114C-A214-23647668957D}"/>
              </a:ext>
            </a:extLst>
          </p:cNvPr>
          <p:cNvSpPr/>
          <p:nvPr/>
        </p:nvSpPr>
        <p:spPr>
          <a:xfrm>
            <a:off x="2815561" y="3990073"/>
            <a:ext cx="1368568" cy="2358288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5   x   1    =  5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5   x   2   =  10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5   x   3   =  15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5   x   4   =  20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5   x   5   =  25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5   x   6   =  30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5   x   7   =  35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5   x   8   =  40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5   x   9   =  45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5   x  10  =  50</a:t>
            </a:r>
          </a:p>
        </p:txBody>
      </p:sp>
      <p:sp>
        <p:nvSpPr>
          <p:cNvPr id="62" name="8 Rectángulo">
            <a:extLst>
              <a:ext uri="{FF2B5EF4-FFF2-40B4-BE49-F238E27FC236}">
                <a16:creationId xmlns:a16="http://schemas.microsoft.com/office/drawing/2014/main" xmlns="" id="{D15A07A0-3727-394A-B9AF-666C5D7B0B71}"/>
              </a:ext>
            </a:extLst>
          </p:cNvPr>
          <p:cNvSpPr/>
          <p:nvPr/>
        </p:nvSpPr>
        <p:spPr>
          <a:xfrm>
            <a:off x="5036218" y="3990073"/>
            <a:ext cx="1368568" cy="2358288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6   x   1    =  6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6   x   2   =  12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6   x   3   =  18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6   x   4   =  24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6   x   5   =  30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6   x   6   =  36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6   x   7   =  42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6   x   8   =  48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6   x   9   =  54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6   x  10  =  60</a:t>
            </a:r>
          </a:p>
        </p:txBody>
      </p:sp>
      <p:sp>
        <p:nvSpPr>
          <p:cNvPr id="63" name="8 Rectángulo">
            <a:extLst>
              <a:ext uri="{FF2B5EF4-FFF2-40B4-BE49-F238E27FC236}">
                <a16:creationId xmlns:a16="http://schemas.microsoft.com/office/drawing/2014/main" xmlns="" id="{7136AB86-C960-1F4F-AE17-13F9225882F3}"/>
              </a:ext>
            </a:extLst>
          </p:cNvPr>
          <p:cNvSpPr/>
          <p:nvPr/>
        </p:nvSpPr>
        <p:spPr>
          <a:xfrm>
            <a:off x="5504234" y="3614578"/>
            <a:ext cx="296270" cy="362229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pPr algn="ctr"/>
            <a:r>
              <a:rPr lang="es-ES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6</a:t>
            </a:r>
          </a:p>
        </p:txBody>
      </p:sp>
      <p:sp>
        <p:nvSpPr>
          <p:cNvPr id="70" name="8 Rectángulo">
            <a:extLst>
              <a:ext uri="{FF2B5EF4-FFF2-40B4-BE49-F238E27FC236}">
                <a16:creationId xmlns:a16="http://schemas.microsoft.com/office/drawing/2014/main" xmlns="" id="{69DC72DE-21B3-394E-AB57-03ABF22D0608}"/>
              </a:ext>
            </a:extLst>
          </p:cNvPr>
          <p:cNvSpPr/>
          <p:nvPr/>
        </p:nvSpPr>
        <p:spPr>
          <a:xfrm>
            <a:off x="7761946" y="3615382"/>
            <a:ext cx="296270" cy="362229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pPr algn="ctr"/>
            <a:r>
              <a:rPr lang="es-ES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7</a:t>
            </a:r>
          </a:p>
        </p:txBody>
      </p:sp>
      <p:grpSp>
        <p:nvGrpSpPr>
          <p:cNvPr id="87" name="Grupo 86">
            <a:extLst>
              <a:ext uri="{FF2B5EF4-FFF2-40B4-BE49-F238E27FC236}">
                <a16:creationId xmlns:a16="http://schemas.microsoft.com/office/drawing/2014/main" xmlns="" id="{6A3ABD29-D3B5-BA46-C090-72878867F455}"/>
              </a:ext>
            </a:extLst>
          </p:cNvPr>
          <p:cNvGrpSpPr/>
          <p:nvPr/>
        </p:nvGrpSpPr>
        <p:grpSpPr>
          <a:xfrm>
            <a:off x="4813130" y="236953"/>
            <a:ext cx="1725254" cy="2958422"/>
            <a:chOff x="9543743" y="3278806"/>
            <a:chExt cx="1725254" cy="2958422"/>
          </a:xfrm>
        </p:grpSpPr>
        <p:sp>
          <p:nvSpPr>
            <p:cNvPr id="88" name="Rectángulo redondeado 87">
              <a:extLst>
                <a:ext uri="{FF2B5EF4-FFF2-40B4-BE49-F238E27FC236}">
                  <a16:creationId xmlns:a16="http://schemas.microsoft.com/office/drawing/2014/main" xmlns="" id="{139A0B92-9FFE-E3E0-05E8-F31257194C3C}"/>
                </a:ext>
              </a:extLst>
            </p:cNvPr>
            <p:cNvSpPr/>
            <p:nvPr/>
          </p:nvSpPr>
          <p:spPr>
            <a:xfrm>
              <a:off x="9543743" y="3598200"/>
              <a:ext cx="1725254" cy="2639028"/>
            </a:xfrm>
            <a:prstGeom prst="roundRect">
              <a:avLst>
                <a:gd name="adj" fmla="val 630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 dirty="0">
                <a:solidFill>
                  <a:srgbClr val="00AFBE"/>
                </a:solidFill>
              </a:endParaRPr>
            </a:p>
          </p:txBody>
        </p:sp>
        <p:sp>
          <p:nvSpPr>
            <p:cNvPr id="89" name="Elipse 88">
              <a:extLst>
                <a:ext uri="{FF2B5EF4-FFF2-40B4-BE49-F238E27FC236}">
                  <a16:creationId xmlns:a16="http://schemas.microsoft.com/office/drawing/2014/main" xmlns="" id="{011EE1AF-6F2A-2B58-EB4D-DD04DD49F71E}"/>
                </a:ext>
              </a:extLst>
            </p:cNvPr>
            <p:cNvSpPr/>
            <p:nvPr/>
          </p:nvSpPr>
          <p:spPr>
            <a:xfrm>
              <a:off x="10049104" y="3278806"/>
              <a:ext cx="705859" cy="70585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>
                <a:solidFill>
                  <a:srgbClr val="00AFBE"/>
                </a:solidFill>
              </a:endParaRPr>
            </a:p>
          </p:txBody>
        </p:sp>
      </p:grpSp>
      <p:grpSp>
        <p:nvGrpSpPr>
          <p:cNvPr id="93" name="Grupo 92">
            <a:extLst>
              <a:ext uri="{FF2B5EF4-FFF2-40B4-BE49-F238E27FC236}">
                <a16:creationId xmlns:a16="http://schemas.microsoft.com/office/drawing/2014/main" xmlns="" id="{FF776DAE-7608-F305-499F-1C4F8682BE81}"/>
              </a:ext>
            </a:extLst>
          </p:cNvPr>
          <p:cNvGrpSpPr/>
          <p:nvPr/>
        </p:nvGrpSpPr>
        <p:grpSpPr>
          <a:xfrm>
            <a:off x="7051791" y="233320"/>
            <a:ext cx="1725254" cy="2958422"/>
            <a:chOff x="9543743" y="3278806"/>
            <a:chExt cx="1725254" cy="2958422"/>
          </a:xfrm>
        </p:grpSpPr>
        <p:sp>
          <p:nvSpPr>
            <p:cNvPr id="94" name="Rectángulo redondeado 93">
              <a:extLst>
                <a:ext uri="{FF2B5EF4-FFF2-40B4-BE49-F238E27FC236}">
                  <a16:creationId xmlns:a16="http://schemas.microsoft.com/office/drawing/2014/main" xmlns="" id="{36F6A375-6140-7A3D-00B5-AE7F837F9A32}"/>
                </a:ext>
              </a:extLst>
            </p:cNvPr>
            <p:cNvSpPr/>
            <p:nvPr/>
          </p:nvSpPr>
          <p:spPr>
            <a:xfrm>
              <a:off x="9543743" y="3598200"/>
              <a:ext cx="1725254" cy="2639028"/>
            </a:xfrm>
            <a:prstGeom prst="roundRect">
              <a:avLst>
                <a:gd name="adj" fmla="val 630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 dirty="0">
                <a:solidFill>
                  <a:srgbClr val="00AFBE"/>
                </a:solidFill>
              </a:endParaRPr>
            </a:p>
          </p:txBody>
        </p:sp>
        <p:sp>
          <p:nvSpPr>
            <p:cNvPr id="95" name="Elipse 94">
              <a:extLst>
                <a:ext uri="{FF2B5EF4-FFF2-40B4-BE49-F238E27FC236}">
                  <a16:creationId xmlns:a16="http://schemas.microsoft.com/office/drawing/2014/main" xmlns="" id="{113B80B3-5C72-8C95-3205-183915B13262}"/>
                </a:ext>
              </a:extLst>
            </p:cNvPr>
            <p:cNvSpPr/>
            <p:nvPr/>
          </p:nvSpPr>
          <p:spPr>
            <a:xfrm>
              <a:off x="10049104" y="3278806"/>
              <a:ext cx="705859" cy="70585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>
                <a:solidFill>
                  <a:srgbClr val="00AFBE"/>
                </a:solidFill>
              </a:endParaRPr>
            </a:p>
          </p:txBody>
        </p:sp>
      </p:grpSp>
      <p:sp>
        <p:nvSpPr>
          <p:cNvPr id="33" name="8 Rectángulo">
            <a:extLst>
              <a:ext uri="{FF2B5EF4-FFF2-40B4-BE49-F238E27FC236}">
                <a16:creationId xmlns:a16="http://schemas.microsoft.com/office/drawing/2014/main" xmlns="" id="{161C3C4C-011E-5348-8D4A-2C9270693B63}"/>
              </a:ext>
            </a:extLst>
          </p:cNvPr>
          <p:cNvSpPr/>
          <p:nvPr/>
        </p:nvSpPr>
        <p:spPr>
          <a:xfrm>
            <a:off x="5042380" y="724366"/>
            <a:ext cx="1368568" cy="2358288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2   x   1    =  2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2   x   2   =  4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2   x   3   =  6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2   x   4   =  8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2   x   5   =  10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2   x   6   =  12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2   x   7   =  14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2   x   8   =  16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2   x   9   =  18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2   x  10  =  20</a:t>
            </a:r>
          </a:p>
        </p:txBody>
      </p:sp>
      <p:sp>
        <p:nvSpPr>
          <p:cNvPr id="34" name="8 Rectángulo">
            <a:extLst>
              <a:ext uri="{FF2B5EF4-FFF2-40B4-BE49-F238E27FC236}">
                <a16:creationId xmlns:a16="http://schemas.microsoft.com/office/drawing/2014/main" xmlns="" id="{8B95B991-2A32-AA40-B0B7-94A81C1F389B}"/>
              </a:ext>
            </a:extLst>
          </p:cNvPr>
          <p:cNvSpPr/>
          <p:nvPr/>
        </p:nvSpPr>
        <p:spPr>
          <a:xfrm>
            <a:off x="5504120" y="296242"/>
            <a:ext cx="296270" cy="362229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pPr algn="ctr"/>
            <a:r>
              <a:rPr lang="es-ES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2</a:t>
            </a:r>
          </a:p>
        </p:txBody>
      </p:sp>
      <p:sp>
        <p:nvSpPr>
          <p:cNvPr id="40" name="8 Rectángulo">
            <a:extLst>
              <a:ext uri="{FF2B5EF4-FFF2-40B4-BE49-F238E27FC236}">
                <a16:creationId xmlns:a16="http://schemas.microsoft.com/office/drawing/2014/main" xmlns="" id="{B2AB10BB-E9DF-2A48-A1EA-5C6BC2EA1410}"/>
              </a:ext>
            </a:extLst>
          </p:cNvPr>
          <p:cNvSpPr/>
          <p:nvPr/>
        </p:nvSpPr>
        <p:spPr>
          <a:xfrm>
            <a:off x="7282760" y="704912"/>
            <a:ext cx="1368568" cy="2358288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3   x   1    =  3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3   x   2   =  6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3   x   3   =  9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3   x   4   =  12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3   x   5   =  15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3   x   6   =  18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3   x   7   =  21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3   x   8   =  24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3   x   9   =  27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3   x  10  =  30</a:t>
            </a:r>
          </a:p>
        </p:txBody>
      </p:sp>
      <p:sp>
        <p:nvSpPr>
          <p:cNvPr id="41" name="8 Rectángulo">
            <a:extLst>
              <a:ext uri="{FF2B5EF4-FFF2-40B4-BE49-F238E27FC236}">
                <a16:creationId xmlns:a16="http://schemas.microsoft.com/office/drawing/2014/main" xmlns="" id="{D7B667BC-D9F8-BB42-84B9-723EE38E0718}"/>
              </a:ext>
            </a:extLst>
          </p:cNvPr>
          <p:cNvSpPr/>
          <p:nvPr/>
        </p:nvSpPr>
        <p:spPr>
          <a:xfrm>
            <a:off x="7772567" y="318573"/>
            <a:ext cx="296270" cy="362229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pPr algn="ctr"/>
            <a:r>
              <a:rPr lang="es-ES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3</a:t>
            </a:r>
          </a:p>
        </p:txBody>
      </p:sp>
      <p:sp>
        <p:nvSpPr>
          <p:cNvPr id="131" name="8 Rectángulo">
            <a:extLst>
              <a:ext uri="{FF2B5EF4-FFF2-40B4-BE49-F238E27FC236}">
                <a16:creationId xmlns:a16="http://schemas.microsoft.com/office/drawing/2014/main" xmlns="" id="{A61D779A-8598-45D5-A634-EC29BABFAF3C}"/>
              </a:ext>
            </a:extLst>
          </p:cNvPr>
          <p:cNvSpPr/>
          <p:nvPr/>
        </p:nvSpPr>
        <p:spPr>
          <a:xfrm>
            <a:off x="3281264" y="3614578"/>
            <a:ext cx="296270" cy="362229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pPr algn="ctr"/>
            <a:r>
              <a:rPr lang="es-ES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5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EE822E61-8549-C08F-01C9-878B2558D1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141" t="23063" r="36072" b="49821"/>
          <a:stretch/>
        </p:blipFill>
        <p:spPr>
          <a:xfrm>
            <a:off x="151223" y="2276242"/>
            <a:ext cx="2160382" cy="1123241"/>
          </a:xfrm>
          <a:prstGeom prst="roundRect">
            <a:avLst>
              <a:gd name="adj" fmla="val 12893"/>
            </a:avLst>
          </a:prstGeom>
        </p:spPr>
      </p:pic>
      <p:sp>
        <p:nvSpPr>
          <p:cNvPr id="27" name="Rectángulo 26">
            <a:extLst>
              <a:ext uri="{FF2B5EF4-FFF2-40B4-BE49-F238E27FC236}">
                <a16:creationId xmlns:a16="http://schemas.microsoft.com/office/drawing/2014/main" xmlns="" id="{BBA13DDB-7D89-DBDE-FAEE-E1A8BD83C6ED}"/>
              </a:ext>
            </a:extLst>
          </p:cNvPr>
          <p:cNvSpPr/>
          <p:nvPr/>
        </p:nvSpPr>
        <p:spPr>
          <a:xfrm>
            <a:off x="141777" y="2299256"/>
            <a:ext cx="2164128" cy="1333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rgbClr val="FF7C91"/>
              </a:solidFill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086C9592-5369-8963-890D-681FE07447B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5669" b="66409"/>
          <a:stretch/>
        </p:blipFill>
        <p:spPr>
          <a:xfrm>
            <a:off x="198884" y="2466653"/>
            <a:ext cx="2051918" cy="817328"/>
          </a:xfrm>
          <a:prstGeom prst="rect">
            <a:avLst/>
          </a:prstGeom>
        </p:spPr>
      </p:pic>
      <p:sp>
        <p:nvSpPr>
          <p:cNvPr id="2" name="8 Rectángulo">
            <a:extLst>
              <a:ext uri="{FF2B5EF4-FFF2-40B4-BE49-F238E27FC236}">
                <a16:creationId xmlns:a16="http://schemas.microsoft.com/office/drawing/2014/main" xmlns="" id="{677A82F6-D586-2671-E212-643442022A31}"/>
              </a:ext>
            </a:extLst>
          </p:cNvPr>
          <p:cNvSpPr/>
          <p:nvPr/>
        </p:nvSpPr>
        <p:spPr>
          <a:xfrm>
            <a:off x="7281587" y="3997718"/>
            <a:ext cx="1368568" cy="2358288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7   x   1    =  7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7   x   2   =  14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7  x   3   =  21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7   x   4   =  28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7   x   5   =  35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7   x   6   =  42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7   x   7   =  49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7   x   8   =  56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7   x   9   =  63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7   x  10  =  70</a:t>
            </a:r>
          </a:p>
        </p:txBody>
      </p:sp>
    </p:spTree>
    <p:extLst>
      <p:ext uri="{BB962C8B-B14F-4D97-AF65-F5344CB8AC3E}">
        <p14:creationId xmlns:p14="http://schemas.microsoft.com/office/powerpoint/2010/main" val="10222810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77BE30F7-AB13-DE71-CA45-588A21CB76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621"/>
          <a:stretch/>
        </p:blipFill>
        <p:spPr>
          <a:xfrm>
            <a:off x="2393042" y="3433642"/>
            <a:ext cx="2154953" cy="3247726"/>
          </a:xfrm>
          <a:prstGeom prst="roundRect">
            <a:avLst>
              <a:gd name="adj" fmla="val 6365"/>
            </a:avLst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7071992C-1AEA-6C3F-D3FB-2AE5588770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621"/>
          <a:stretch/>
        </p:blipFill>
        <p:spPr>
          <a:xfrm>
            <a:off x="4618937" y="3433642"/>
            <a:ext cx="2154953" cy="3247726"/>
          </a:xfrm>
          <a:prstGeom prst="roundRect">
            <a:avLst>
              <a:gd name="adj" fmla="val 6365"/>
            </a:avLst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F5E66A78-F32D-2596-81AA-A2FE3E789A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621"/>
          <a:stretch/>
        </p:blipFill>
        <p:spPr>
          <a:xfrm>
            <a:off x="6840588" y="3433641"/>
            <a:ext cx="2154953" cy="3247726"/>
          </a:xfrm>
          <a:prstGeom prst="roundRect">
            <a:avLst>
              <a:gd name="adj" fmla="val 6365"/>
            </a:avLst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D695D819-CC7A-5BD8-BB9D-191A8A96E8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621"/>
          <a:stretch/>
        </p:blipFill>
        <p:spPr>
          <a:xfrm>
            <a:off x="148459" y="3433641"/>
            <a:ext cx="2154953" cy="3247726"/>
          </a:xfrm>
          <a:prstGeom prst="roundRect">
            <a:avLst>
              <a:gd name="adj" fmla="val 6365"/>
            </a:avLst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24EF5485-0FB3-4183-8795-2D58A556C7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621"/>
          <a:stretch/>
        </p:blipFill>
        <p:spPr>
          <a:xfrm>
            <a:off x="2385080" y="131199"/>
            <a:ext cx="2154953" cy="3247726"/>
          </a:xfrm>
          <a:prstGeom prst="roundRect">
            <a:avLst>
              <a:gd name="adj" fmla="val 6365"/>
            </a:avLst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399213F8-2507-58F1-0892-89C2F0610A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621"/>
          <a:stretch/>
        </p:blipFill>
        <p:spPr>
          <a:xfrm>
            <a:off x="4610975" y="131199"/>
            <a:ext cx="2154953" cy="3247726"/>
          </a:xfrm>
          <a:prstGeom prst="roundRect">
            <a:avLst>
              <a:gd name="adj" fmla="val 6365"/>
            </a:avLst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07073B07-02D7-35A1-9395-7BBB0634B2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621"/>
          <a:stretch/>
        </p:blipFill>
        <p:spPr>
          <a:xfrm>
            <a:off x="6832626" y="131198"/>
            <a:ext cx="2154953" cy="3247726"/>
          </a:xfrm>
          <a:prstGeom prst="roundRect">
            <a:avLst>
              <a:gd name="adj" fmla="val 6365"/>
            </a:avLst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D23090DB-577E-81DF-7795-F9ECA0A213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621"/>
          <a:stretch/>
        </p:blipFill>
        <p:spPr>
          <a:xfrm>
            <a:off x="140497" y="131198"/>
            <a:ext cx="2154953" cy="3247726"/>
          </a:xfrm>
          <a:prstGeom prst="roundRect">
            <a:avLst>
              <a:gd name="adj" fmla="val 6365"/>
            </a:avLst>
          </a:prstGeom>
        </p:spPr>
      </p:pic>
      <p:grpSp>
        <p:nvGrpSpPr>
          <p:cNvPr id="126" name="Grupo 125">
            <a:extLst>
              <a:ext uri="{FF2B5EF4-FFF2-40B4-BE49-F238E27FC236}">
                <a16:creationId xmlns:a16="http://schemas.microsoft.com/office/drawing/2014/main" xmlns="" id="{9F2D3593-F06C-31B8-4E95-DC7B118E8092}"/>
              </a:ext>
            </a:extLst>
          </p:cNvPr>
          <p:cNvGrpSpPr/>
          <p:nvPr/>
        </p:nvGrpSpPr>
        <p:grpSpPr>
          <a:xfrm>
            <a:off x="7055307" y="3525347"/>
            <a:ext cx="1725254" cy="2958422"/>
            <a:chOff x="9543743" y="3278806"/>
            <a:chExt cx="1725254" cy="2958422"/>
          </a:xfrm>
        </p:grpSpPr>
        <p:sp>
          <p:nvSpPr>
            <p:cNvPr id="127" name="Rectángulo redondeado 126">
              <a:extLst>
                <a:ext uri="{FF2B5EF4-FFF2-40B4-BE49-F238E27FC236}">
                  <a16:creationId xmlns:a16="http://schemas.microsoft.com/office/drawing/2014/main" xmlns="" id="{90FCFD08-492A-3B20-E3A5-23AFBF096426}"/>
                </a:ext>
              </a:extLst>
            </p:cNvPr>
            <p:cNvSpPr/>
            <p:nvPr/>
          </p:nvSpPr>
          <p:spPr>
            <a:xfrm>
              <a:off x="9543743" y="3598200"/>
              <a:ext cx="1725254" cy="2639028"/>
            </a:xfrm>
            <a:prstGeom prst="roundRect">
              <a:avLst>
                <a:gd name="adj" fmla="val 630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 dirty="0">
                <a:solidFill>
                  <a:srgbClr val="00AFBE"/>
                </a:solidFill>
              </a:endParaRPr>
            </a:p>
          </p:txBody>
        </p:sp>
        <p:sp>
          <p:nvSpPr>
            <p:cNvPr id="128" name="Elipse 127">
              <a:extLst>
                <a:ext uri="{FF2B5EF4-FFF2-40B4-BE49-F238E27FC236}">
                  <a16:creationId xmlns:a16="http://schemas.microsoft.com/office/drawing/2014/main" xmlns="" id="{D45D26F8-5204-62C8-1C60-3B0531C0F5C0}"/>
                </a:ext>
              </a:extLst>
            </p:cNvPr>
            <p:cNvSpPr/>
            <p:nvPr/>
          </p:nvSpPr>
          <p:spPr>
            <a:xfrm>
              <a:off x="10049104" y="3278806"/>
              <a:ext cx="705859" cy="70585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>
                <a:solidFill>
                  <a:srgbClr val="00AFBE"/>
                </a:solidFill>
              </a:endParaRPr>
            </a:p>
          </p:txBody>
        </p:sp>
      </p:grpSp>
      <p:grpSp>
        <p:nvGrpSpPr>
          <p:cNvPr id="112" name="Grupo 111">
            <a:extLst>
              <a:ext uri="{FF2B5EF4-FFF2-40B4-BE49-F238E27FC236}">
                <a16:creationId xmlns:a16="http://schemas.microsoft.com/office/drawing/2014/main" xmlns="" id="{58728FA6-6293-093D-8576-2DC311A8ADC7}"/>
              </a:ext>
            </a:extLst>
          </p:cNvPr>
          <p:cNvGrpSpPr/>
          <p:nvPr/>
        </p:nvGrpSpPr>
        <p:grpSpPr>
          <a:xfrm>
            <a:off x="2587600" y="3529159"/>
            <a:ext cx="1725254" cy="2958422"/>
            <a:chOff x="9543743" y="3278806"/>
            <a:chExt cx="1725254" cy="2958422"/>
          </a:xfrm>
        </p:grpSpPr>
        <p:sp>
          <p:nvSpPr>
            <p:cNvPr id="113" name="Rectángulo redondeado 112">
              <a:extLst>
                <a:ext uri="{FF2B5EF4-FFF2-40B4-BE49-F238E27FC236}">
                  <a16:creationId xmlns:a16="http://schemas.microsoft.com/office/drawing/2014/main" xmlns="" id="{C343AF35-207A-47A4-C884-F8301D88BE46}"/>
                </a:ext>
              </a:extLst>
            </p:cNvPr>
            <p:cNvSpPr/>
            <p:nvPr/>
          </p:nvSpPr>
          <p:spPr>
            <a:xfrm>
              <a:off x="9543743" y="3598200"/>
              <a:ext cx="1725254" cy="2639028"/>
            </a:xfrm>
            <a:prstGeom prst="roundRect">
              <a:avLst>
                <a:gd name="adj" fmla="val 630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 dirty="0">
                <a:solidFill>
                  <a:srgbClr val="00AFBE"/>
                </a:solidFill>
              </a:endParaRPr>
            </a:p>
          </p:txBody>
        </p:sp>
        <p:sp>
          <p:nvSpPr>
            <p:cNvPr id="114" name="Elipse 113">
              <a:extLst>
                <a:ext uri="{FF2B5EF4-FFF2-40B4-BE49-F238E27FC236}">
                  <a16:creationId xmlns:a16="http://schemas.microsoft.com/office/drawing/2014/main" xmlns="" id="{CAEAAB9A-3FDA-D580-D8BC-D5D8601806D2}"/>
                </a:ext>
              </a:extLst>
            </p:cNvPr>
            <p:cNvSpPr/>
            <p:nvPr/>
          </p:nvSpPr>
          <p:spPr>
            <a:xfrm>
              <a:off x="10049104" y="3278806"/>
              <a:ext cx="705859" cy="70585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>
                <a:solidFill>
                  <a:srgbClr val="00AFBE"/>
                </a:solidFill>
              </a:endParaRPr>
            </a:p>
          </p:txBody>
        </p:sp>
      </p:grpSp>
      <p:grpSp>
        <p:nvGrpSpPr>
          <p:cNvPr id="119" name="Grupo 118">
            <a:extLst>
              <a:ext uri="{FF2B5EF4-FFF2-40B4-BE49-F238E27FC236}">
                <a16:creationId xmlns:a16="http://schemas.microsoft.com/office/drawing/2014/main" xmlns="" id="{AAFFC48B-1EDF-7570-F395-1515CBF34E69}"/>
              </a:ext>
            </a:extLst>
          </p:cNvPr>
          <p:cNvGrpSpPr/>
          <p:nvPr/>
        </p:nvGrpSpPr>
        <p:grpSpPr>
          <a:xfrm>
            <a:off x="4813130" y="3525746"/>
            <a:ext cx="1725254" cy="2958422"/>
            <a:chOff x="9543743" y="3278806"/>
            <a:chExt cx="1725254" cy="2958422"/>
          </a:xfrm>
        </p:grpSpPr>
        <p:sp>
          <p:nvSpPr>
            <p:cNvPr id="120" name="Rectángulo redondeado 119">
              <a:extLst>
                <a:ext uri="{FF2B5EF4-FFF2-40B4-BE49-F238E27FC236}">
                  <a16:creationId xmlns:a16="http://schemas.microsoft.com/office/drawing/2014/main" xmlns="" id="{32F94C86-5110-3587-BE88-6ED0D666474D}"/>
                </a:ext>
              </a:extLst>
            </p:cNvPr>
            <p:cNvSpPr/>
            <p:nvPr/>
          </p:nvSpPr>
          <p:spPr>
            <a:xfrm>
              <a:off x="9543743" y="3598200"/>
              <a:ext cx="1725254" cy="2639028"/>
            </a:xfrm>
            <a:prstGeom prst="roundRect">
              <a:avLst>
                <a:gd name="adj" fmla="val 630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 dirty="0">
                <a:solidFill>
                  <a:srgbClr val="00AFBE"/>
                </a:solidFill>
              </a:endParaRPr>
            </a:p>
          </p:txBody>
        </p:sp>
        <p:sp>
          <p:nvSpPr>
            <p:cNvPr id="121" name="Elipse 120">
              <a:extLst>
                <a:ext uri="{FF2B5EF4-FFF2-40B4-BE49-F238E27FC236}">
                  <a16:creationId xmlns:a16="http://schemas.microsoft.com/office/drawing/2014/main" xmlns="" id="{C3CE57D8-1EF5-960B-4FDA-F97092A3802D}"/>
                </a:ext>
              </a:extLst>
            </p:cNvPr>
            <p:cNvSpPr/>
            <p:nvPr/>
          </p:nvSpPr>
          <p:spPr>
            <a:xfrm>
              <a:off x="10049104" y="3278806"/>
              <a:ext cx="705859" cy="70585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>
                <a:solidFill>
                  <a:srgbClr val="00AFBE"/>
                </a:solidFill>
              </a:endParaRPr>
            </a:p>
          </p:txBody>
        </p:sp>
      </p:grpSp>
      <p:grpSp>
        <p:nvGrpSpPr>
          <p:cNvPr id="105" name="Grupo 104">
            <a:extLst>
              <a:ext uri="{FF2B5EF4-FFF2-40B4-BE49-F238E27FC236}">
                <a16:creationId xmlns:a16="http://schemas.microsoft.com/office/drawing/2014/main" xmlns="" id="{41560426-1716-4385-1AEE-04D2091D6D26}"/>
              </a:ext>
            </a:extLst>
          </p:cNvPr>
          <p:cNvGrpSpPr/>
          <p:nvPr/>
        </p:nvGrpSpPr>
        <p:grpSpPr>
          <a:xfrm>
            <a:off x="373934" y="3529159"/>
            <a:ext cx="1725254" cy="2958422"/>
            <a:chOff x="9543743" y="3278806"/>
            <a:chExt cx="1725254" cy="2958422"/>
          </a:xfrm>
        </p:grpSpPr>
        <p:sp>
          <p:nvSpPr>
            <p:cNvPr id="106" name="Rectángulo redondeado 105">
              <a:extLst>
                <a:ext uri="{FF2B5EF4-FFF2-40B4-BE49-F238E27FC236}">
                  <a16:creationId xmlns:a16="http://schemas.microsoft.com/office/drawing/2014/main" xmlns="" id="{027B155B-AD7A-D1B7-6DC5-DE6D1A885B3F}"/>
                </a:ext>
              </a:extLst>
            </p:cNvPr>
            <p:cNvSpPr/>
            <p:nvPr/>
          </p:nvSpPr>
          <p:spPr>
            <a:xfrm>
              <a:off x="9543743" y="3598200"/>
              <a:ext cx="1725254" cy="2639028"/>
            </a:xfrm>
            <a:prstGeom prst="roundRect">
              <a:avLst>
                <a:gd name="adj" fmla="val 630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 dirty="0">
                <a:solidFill>
                  <a:srgbClr val="00AFBE"/>
                </a:solidFill>
              </a:endParaRPr>
            </a:p>
          </p:txBody>
        </p:sp>
        <p:sp>
          <p:nvSpPr>
            <p:cNvPr id="107" name="Elipse 106">
              <a:extLst>
                <a:ext uri="{FF2B5EF4-FFF2-40B4-BE49-F238E27FC236}">
                  <a16:creationId xmlns:a16="http://schemas.microsoft.com/office/drawing/2014/main" xmlns="" id="{B64B30B7-4576-D714-A0D0-893964F674D5}"/>
                </a:ext>
              </a:extLst>
            </p:cNvPr>
            <p:cNvSpPr/>
            <p:nvPr/>
          </p:nvSpPr>
          <p:spPr>
            <a:xfrm>
              <a:off x="10049104" y="3278806"/>
              <a:ext cx="705859" cy="70585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>
                <a:solidFill>
                  <a:srgbClr val="00AFBE"/>
                </a:solidFill>
              </a:endParaRPr>
            </a:p>
          </p:txBody>
        </p:sp>
      </p:grpSp>
      <p:grpSp>
        <p:nvGrpSpPr>
          <p:cNvPr id="83" name="Grupo 82">
            <a:extLst>
              <a:ext uri="{FF2B5EF4-FFF2-40B4-BE49-F238E27FC236}">
                <a16:creationId xmlns:a16="http://schemas.microsoft.com/office/drawing/2014/main" xmlns="" id="{A6A57D6D-C30D-A4D1-27B2-59F2EC4A3335}"/>
              </a:ext>
            </a:extLst>
          </p:cNvPr>
          <p:cNvGrpSpPr/>
          <p:nvPr/>
        </p:nvGrpSpPr>
        <p:grpSpPr>
          <a:xfrm>
            <a:off x="2582929" y="233719"/>
            <a:ext cx="1725254" cy="2958422"/>
            <a:chOff x="9543743" y="3278806"/>
            <a:chExt cx="1725254" cy="2958422"/>
          </a:xfrm>
        </p:grpSpPr>
        <p:sp>
          <p:nvSpPr>
            <p:cNvPr id="18" name="Rectángulo redondeado 17">
              <a:extLst>
                <a:ext uri="{FF2B5EF4-FFF2-40B4-BE49-F238E27FC236}">
                  <a16:creationId xmlns:a16="http://schemas.microsoft.com/office/drawing/2014/main" xmlns="" id="{DD4EFE56-1C8E-F54D-9995-8691A1CE7215}"/>
                </a:ext>
              </a:extLst>
            </p:cNvPr>
            <p:cNvSpPr/>
            <p:nvPr/>
          </p:nvSpPr>
          <p:spPr>
            <a:xfrm>
              <a:off x="9543743" y="3598200"/>
              <a:ext cx="1725254" cy="2639028"/>
            </a:xfrm>
            <a:prstGeom prst="roundRect">
              <a:avLst>
                <a:gd name="adj" fmla="val 630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 dirty="0">
                <a:solidFill>
                  <a:srgbClr val="00AFBE"/>
                </a:solidFill>
              </a:endParaRPr>
            </a:p>
          </p:txBody>
        </p:sp>
        <p:sp>
          <p:nvSpPr>
            <p:cNvPr id="11" name="Elipse 10">
              <a:extLst>
                <a:ext uri="{FF2B5EF4-FFF2-40B4-BE49-F238E27FC236}">
                  <a16:creationId xmlns:a16="http://schemas.microsoft.com/office/drawing/2014/main" xmlns="" id="{AC8AA08F-BBC3-684D-8229-930DFD81CFC2}"/>
                </a:ext>
              </a:extLst>
            </p:cNvPr>
            <p:cNvSpPr/>
            <p:nvPr/>
          </p:nvSpPr>
          <p:spPr>
            <a:xfrm>
              <a:off x="10049104" y="3278806"/>
              <a:ext cx="705859" cy="70585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>
                <a:solidFill>
                  <a:srgbClr val="00AFBE"/>
                </a:solidFill>
              </a:endParaRPr>
            </a:p>
          </p:txBody>
        </p:sp>
      </p:grpSp>
      <p:grpSp>
        <p:nvGrpSpPr>
          <p:cNvPr id="87" name="Grupo 86">
            <a:extLst>
              <a:ext uri="{FF2B5EF4-FFF2-40B4-BE49-F238E27FC236}">
                <a16:creationId xmlns:a16="http://schemas.microsoft.com/office/drawing/2014/main" xmlns="" id="{6A3ABD29-D3B5-BA46-C090-72878867F455}"/>
              </a:ext>
            </a:extLst>
          </p:cNvPr>
          <p:cNvGrpSpPr/>
          <p:nvPr/>
        </p:nvGrpSpPr>
        <p:grpSpPr>
          <a:xfrm>
            <a:off x="4813130" y="236953"/>
            <a:ext cx="1725254" cy="2958422"/>
            <a:chOff x="9543743" y="3278806"/>
            <a:chExt cx="1725254" cy="2958422"/>
          </a:xfrm>
        </p:grpSpPr>
        <p:sp>
          <p:nvSpPr>
            <p:cNvPr id="88" name="Rectángulo redondeado 87">
              <a:extLst>
                <a:ext uri="{FF2B5EF4-FFF2-40B4-BE49-F238E27FC236}">
                  <a16:creationId xmlns:a16="http://schemas.microsoft.com/office/drawing/2014/main" xmlns="" id="{139A0B92-9FFE-E3E0-05E8-F31257194C3C}"/>
                </a:ext>
              </a:extLst>
            </p:cNvPr>
            <p:cNvSpPr/>
            <p:nvPr/>
          </p:nvSpPr>
          <p:spPr>
            <a:xfrm>
              <a:off x="9543743" y="3598200"/>
              <a:ext cx="1725254" cy="2639028"/>
            </a:xfrm>
            <a:prstGeom prst="roundRect">
              <a:avLst>
                <a:gd name="adj" fmla="val 630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 dirty="0">
                <a:solidFill>
                  <a:srgbClr val="00AFBE"/>
                </a:solidFill>
              </a:endParaRPr>
            </a:p>
          </p:txBody>
        </p:sp>
        <p:sp>
          <p:nvSpPr>
            <p:cNvPr id="89" name="Elipse 88">
              <a:extLst>
                <a:ext uri="{FF2B5EF4-FFF2-40B4-BE49-F238E27FC236}">
                  <a16:creationId xmlns:a16="http://schemas.microsoft.com/office/drawing/2014/main" xmlns="" id="{011EE1AF-6F2A-2B58-EB4D-DD04DD49F71E}"/>
                </a:ext>
              </a:extLst>
            </p:cNvPr>
            <p:cNvSpPr/>
            <p:nvPr/>
          </p:nvSpPr>
          <p:spPr>
            <a:xfrm>
              <a:off x="10049104" y="3278806"/>
              <a:ext cx="705859" cy="70585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>
                <a:solidFill>
                  <a:srgbClr val="00AFBE"/>
                </a:solidFill>
              </a:endParaRPr>
            </a:p>
          </p:txBody>
        </p:sp>
      </p:grpSp>
      <p:grpSp>
        <p:nvGrpSpPr>
          <p:cNvPr id="93" name="Grupo 92">
            <a:extLst>
              <a:ext uri="{FF2B5EF4-FFF2-40B4-BE49-F238E27FC236}">
                <a16:creationId xmlns:a16="http://schemas.microsoft.com/office/drawing/2014/main" xmlns="" id="{FF776DAE-7608-F305-499F-1C4F8682BE81}"/>
              </a:ext>
            </a:extLst>
          </p:cNvPr>
          <p:cNvGrpSpPr/>
          <p:nvPr/>
        </p:nvGrpSpPr>
        <p:grpSpPr>
          <a:xfrm>
            <a:off x="7051791" y="233320"/>
            <a:ext cx="1725254" cy="2958422"/>
            <a:chOff x="9543743" y="3278806"/>
            <a:chExt cx="1725254" cy="2958422"/>
          </a:xfrm>
        </p:grpSpPr>
        <p:sp>
          <p:nvSpPr>
            <p:cNvPr id="94" name="Rectángulo redondeado 93">
              <a:extLst>
                <a:ext uri="{FF2B5EF4-FFF2-40B4-BE49-F238E27FC236}">
                  <a16:creationId xmlns:a16="http://schemas.microsoft.com/office/drawing/2014/main" xmlns="" id="{36F6A375-6140-7A3D-00B5-AE7F837F9A32}"/>
                </a:ext>
              </a:extLst>
            </p:cNvPr>
            <p:cNvSpPr/>
            <p:nvPr/>
          </p:nvSpPr>
          <p:spPr>
            <a:xfrm>
              <a:off x="9543743" y="3598200"/>
              <a:ext cx="1725254" cy="2639028"/>
            </a:xfrm>
            <a:prstGeom prst="roundRect">
              <a:avLst>
                <a:gd name="adj" fmla="val 630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 dirty="0">
                <a:solidFill>
                  <a:srgbClr val="00AFBE"/>
                </a:solidFill>
              </a:endParaRPr>
            </a:p>
          </p:txBody>
        </p:sp>
        <p:sp>
          <p:nvSpPr>
            <p:cNvPr id="95" name="Elipse 94">
              <a:extLst>
                <a:ext uri="{FF2B5EF4-FFF2-40B4-BE49-F238E27FC236}">
                  <a16:creationId xmlns:a16="http://schemas.microsoft.com/office/drawing/2014/main" xmlns="" id="{113B80B3-5C72-8C95-3205-183915B13262}"/>
                </a:ext>
              </a:extLst>
            </p:cNvPr>
            <p:cNvSpPr/>
            <p:nvPr/>
          </p:nvSpPr>
          <p:spPr>
            <a:xfrm>
              <a:off x="10049104" y="3278806"/>
              <a:ext cx="705859" cy="70585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>
                <a:solidFill>
                  <a:srgbClr val="00AFBE"/>
                </a:solidFill>
              </a:endParaRPr>
            </a:p>
          </p:txBody>
        </p:sp>
      </p:grpSp>
      <p:grpSp>
        <p:nvGrpSpPr>
          <p:cNvPr id="7" name="Grupo 6">
            <a:extLst>
              <a:ext uri="{FF2B5EF4-FFF2-40B4-BE49-F238E27FC236}">
                <a16:creationId xmlns:a16="http://schemas.microsoft.com/office/drawing/2014/main" xmlns="" id="{0F261126-6885-E185-C558-8C438F0EBC48}"/>
              </a:ext>
            </a:extLst>
          </p:cNvPr>
          <p:cNvGrpSpPr/>
          <p:nvPr/>
        </p:nvGrpSpPr>
        <p:grpSpPr>
          <a:xfrm>
            <a:off x="373250" y="232921"/>
            <a:ext cx="1725254" cy="2958422"/>
            <a:chOff x="9543743" y="3278806"/>
            <a:chExt cx="1725254" cy="2958422"/>
          </a:xfrm>
        </p:grpSpPr>
        <p:sp>
          <p:nvSpPr>
            <p:cNvPr id="9" name="Rectángulo redondeado 8">
              <a:extLst>
                <a:ext uri="{FF2B5EF4-FFF2-40B4-BE49-F238E27FC236}">
                  <a16:creationId xmlns:a16="http://schemas.microsoft.com/office/drawing/2014/main" xmlns="" id="{A8D9468A-460D-6113-CB03-9D49F036CAC8}"/>
                </a:ext>
              </a:extLst>
            </p:cNvPr>
            <p:cNvSpPr/>
            <p:nvPr/>
          </p:nvSpPr>
          <p:spPr>
            <a:xfrm>
              <a:off x="9543743" y="3598200"/>
              <a:ext cx="1725254" cy="2639028"/>
            </a:xfrm>
            <a:prstGeom prst="roundRect">
              <a:avLst>
                <a:gd name="adj" fmla="val 630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 dirty="0">
                <a:solidFill>
                  <a:srgbClr val="00AFBE"/>
                </a:solidFill>
              </a:endParaRPr>
            </a:p>
          </p:txBody>
        </p:sp>
        <p:sp>
          <p:nvSpPr>
            <p:cNvPr id="10" name="Elipse 9">
              <a:extLst>
                <a:ext uri="{FF2B5EF4-FFF2-40B4-BE49-F238E27FC236}">
                  <a16:creationId xmlns:a16="http://schemas.microsoft.com/office/drawing/2014/main" xmlns="" id="{E3D88523-F977-B41F-87DE-3D5983EFB370}"/>
                </a:ext>
              </a:extLst>
            </p:cNvPr>
            <p:cNvSpPr/>
            <p:nvPr/>
          </p:nvSpPr>
          <p:spPr>
            <a:xfrm>
              <a:off x="10049104" y="3278806"/>
              <a:ext cx="705859" cy="70585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>
                <a:solidFill>
                  <a:srgbClr val="00AFBE"/>
                </a:solidFill>
              </a:endParaRPr>
            </a:p>
          </p:txBody>
        </p:sp>
      </p:grpSp>
      <p:sp>
        <p:nvSpPr>
          <p:cNvPr id="38" name="8 Rectángulo">
            <a:extLst>
              <a:ext uri="{FF2B5EF4-FFF2-40B4-BE49-F238E27FC236}">
                <a16:creationId xmlns:a16="http://schemas.microsoft.com/office/drawing/2014/main" xmlns="" id="{315E0737-3385-3E9C-DCF8-0A49591523DB}"/>
              </a:ext>
            </a:extLst>
          </p:cNvPr>
          <p:cNvSpPr/>
          <p:nvPr/>
        </p:nvSpPr>
        <p:spPr>
          <a:xfrm>
            <a:off x="592465" y="731862"/>
            <a:ext cx="1368568" cy="2358288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8   x   1    =  4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8   x   2   =  8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8   x   3   =  12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8   x   4   =  16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8   x   5   =  20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8   x   6   =  24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8   x   7   =  28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8   x   8   =  32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8   x   9   =  36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8   x  10  =  40</a:t>
            </a:r>
          </a:p>
        </p:txBody>
      </p:sp>
      <p:sp>
        <p:nvSpPr>
          <p:cNvPr id="39" name="8 Rectángulo">
            <a:extLst>
              <a:ext uri="{FF2B5EF4-FFF2-40B4-BE49-F238E27FC236}">
                <a16:creationId xmlns:a16="http://schemas.microsoft.com/office/drawing/2014/main" xmlns="" id="{298BCB82-5BAE-5027-B3DF-01CCFF2E97B1}"/>
              </a:ext>
            </a:extLst>
          </p:cNvPr>
          <p:cNvSpPr/>
          <p:nvPr/>
        </p:nvSpPr>
        <p:spPr>
          <a:xfrm>
            <a:off x="1074958" y="296080"/>
            <a:ext cx="296270" cy="362229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pPr algn="ctr"/>
            <a:r>
              <a:rPr lang="es-ES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8</a:t>
            </a:r>
          </a:p>
        </p:txBody>
      </p:sp>
      <p:sp>
        <p:nvSpPr>
          <p:cNvPr id="42" name="8 Rectángulo">
            <a:extLst>
              <a:ext uri="{FF2B5EF4-FFF2-40B4-BE49-F238E27FC236}">
                <a16:creationId xmlns:a16="http://schemas.microsoft.com/office/drawing/2014/main" xmlns="" id="{148811A7-B7FA-FC45-3742-69B2E02E28A0}"/>
              </a:ext>
            </a:extLst>
          </p:cNvPr>
          <p:cNvSpPr/>
          <p:nvPr/>
        </p:nvSpPr>
        <p:spPr>
          <a:xfrm>
            <a:off x="2801151" y="737067"/>
            <a:ext cx="1368568" cy="2358288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9   x   1    =  9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9   x   2   =  18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9   x   3   =  27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9   x   4   =  36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9   x   5   =  45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9   x   6   =  54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9   x   7   =  63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9   x   8   =  72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9   x   9   =  81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9   x  10  =  90</a:t>
            </a:r>
          </a:p>
        </p:txBody>
      </p:sp>
      <p:sp>
        <p:nvSpPr>
          <p:cNvPr id="44" name="8 Rectángulo">
            <a:extLst>
              <a:ext uri="{FF2B5EF4-FFF2-40B4-BE49-F238E27FC236}">
                <a16:creationId xmlns:a16="http://schemas.microsoft.com/office/drawing/2014/main" xmlns="" id="{47BFAFCD-51DB-13AC-83D3-9175B9CBFFF1}"/>
              </a:ext>
            </a:extLst>
          </p:cNvPr>
          <p:cNvSpPr/>
          <p:nvPr/>
        </p:nvSpPr>
        <p:spPr>
          <a:xfrm>
            <a:off x="3293084" y="296080"/>
            <a:ext cx="296270" cy="362229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pPr algn="ctr"/>
            <a:r>
              <a:rPr lang="es-ES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9</a:t>
            </a:r>
          </a:p>
        </p:txBody>
      </p:sp>
      <p:sp>
        <p:nvSpPr>
          <p:cNvPr id="45" name="8 Rectángulo">
            <a:extLst>
              <a:ext uri="{FF2B5EF4-FFF2-40B4-BE49-F238E27FC236}">
                <a16:creationId xmlns:a16="http://schemas.microsoft.com/office/drawing/2014/main" xmlns="" id="{8A71F2E7-8753-E9C3-7B9D-ABEC141A1357}"/>
              </a:ext>
            </a:extLst>
          </p:cNvPr>
          <p:cNvSpPr/>
          <p:nvPr/>
        </p:nvSpPr>
        <p:spPr>
          <a:xfrm>
            <a:off x="4993338" y="731862"/>
            <a:ext cx="1450448" cy="2358288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10   x   1    =  10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10   x   2   =  20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10   x   3   =  30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10   x   4   =  40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10   x   5   =  50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10   x   6   =  60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10   x   7   =  70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10   x   8   =  80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10   x   9   =  90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10   x  10  =  100</a:t>
            </a:r>
          </a:p>
        </p:txBody>
      </p:sp>
      <p:sp>
        <p:nvSpPr>
          <p:cNvPr id="46" name="8 Rectángulo">
            <a:extLst>
              <a:ext uri="{FF2B5EF4-FFF2-40B4-BE49-F238E27FC236}">
                <a16:creationId xmlns:a16="http://schemas.microsoft.com/office/drawing/2014/main" xmlns="" id="{72D23715-83DA-F45A-549B-FA9458914818}"/>
              </a:ext>
            </a:extLst>
          </p:cNvPr>
          <p:cNvSpPr/>
          <p:nvPr/>
        </p:nvSpPr>
        <p:spPr>
          <a:xfrm>
            <a:off x="5432301" y="294532"/>
            <a:ext cx="467367" cy="362229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pPr algn="ctr"/>
            <a:r>
              <a:rPr lang="es-ES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10</a:t>
            </a:r>
          </a:p>
        </p:txBody>
      </p:sp>
      <p:sp>
        <p:nvSpPr>
          <p:cNvPr id="49" name="8 Rectángulo">
            <a:extLst>
              <a:ext uri="{FF2B5EF4-FFF2-40B4-BE49-F238E27FC236}">
                <a16:creationId xmlns:a16="http://schemas.microsoft.com/office/drawing/2014/main" xmlns="" id="{EBEA1EF2-9E2B-9336-AEDE-61F304E167C9}"/>
              </a:ext>
            </a:extLst>
          </p:cNvPr>
          <p:cNvSpPr/>
          <p:nvPr/>
        </p:nvSpPr>
        <p:spPr>
          <a:xfrm>
            <a:off x="7264787" y="732926"/>
            <a:ext cx="1368568" cy="2358288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11   x   1    =  11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11   x   2   =  22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11   x   3   =  33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11   x   4   =  44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11   x   5   =  55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11   x   6   =  66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11   x   7   =  77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11   x   8   =  88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11   x   9   =  99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11   x  10  =  110</a:t>
            </a:r>
          </a:p>
        </p:txBody>
      </p:sp>
      <p:sp>
        <p:nvSpPr>
          <p:cNvPr id="50" name="8 Rectángulo">
            <a:extLst>
              <a:ext uri="{FF2B5EF4-FFF2-40B4-BE49-F238E27FC236}">
                <a16:creationId xmlns:a16="http://schemas.microsoft.com/office/drawing/2014/main" xmlns="" id="{B4D44805-0039-F140-CACE-C90CF2663CAA}"/>
              </a:ext>
            </a:extLst>
          </p:cNvPr>
          <p:cNvSpPr/>
          <p:nvPr/>
        </p:nvSpPr>
        <p:spPr>
          <a:xfrm>
            <a:off x="7732204" y="294532"/>
            <a:ext cx="369878" cy="362229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pPr algn="ctr"/>
            <a:r>
              <a:rPr lang="es-ES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11</a:t>
            </a:r>
          </a:p>
        </p:txBody>
      </p:sp>
      <p:sp>
        <p:nvSpPr>
          <p:cNvPr id="51" name="8 Rectángulo">
            <a:extLst>
              <a:ext uri="{FF2B5EF4-FFF2-40B4-BE49-F238E27FC236}">
                <a16:creationId xmlns:a16="http://schemas.microsoft.com/office/drawing/2014/main" xmlns="" id="{97B26FE1-BD21-58E7-E0F2-65C48CE8CDA7}"/>
              </a:ext>
            </a:extLst>
          </p:cNvPr>
          <p:cNvSpPr/>
          <p:nvPr/>
        </p:nvSpPr>
        <p:spPr>
          <a:xfrm>
            <a:off x="524957" y="3997385"/>
            <a:ext cx="1450448" cy="2358288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12   x   1    =  12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12   x   2   =  24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12   x   3   =  36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12   x   4   =  48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12   x   5   =  60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12   x   6   =  72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12   x   7   =  84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12   x   8   =  96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12   x   9   =  108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12   x  10  =  120</a:t>
            </a:r>
          </a:p>
        </p:txBody>
      </p:sp>
      <p:sp>
        <p:nvSpPr>
          <p:cNvPr id="52" name="8 Rectángulo">
            <a:extLst>
              <a:ext uri="{FF2B5EF4-FFF2-40B4-BE49-F238E27FC236}">
                <a16:creationId xmlns:a16="http://schemas.microsoft.com/office/drawing/2014/main" xmlns="" id="{9F74E888-CB2E-3A8B-C249-5383CF285AC4}"/>
              </a:ext>
            </a:extLst>
          </p:cNvPr>
          <p:cNvSpPr/>
          <p:nvPr/>
        </p:nvSpPr>
        <p:spPr>
          <a:xfrm>
            <a:off x="1046601" y="3601953"/>
            <a:ext cx="369878" cy="362229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pPr algn="ctr"/>
            <a:r>
              <a:rPr lang="es-ES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12</a:t>
            </a:r>
          </a:p>
        </p:txBody>
      </p:sp>
      <p:sp>
        <p:nvSpPr>
          <p:cNvPr id="53" name="8 Rectángulo">
            <a:extLst>
              <a:ext uri="{FF2B5EF4-FFF2-40B4-BE49-F238E27FC236}">
                <a16:creationId xmlns:a16="http://schemas.microsoft.com/office/drawing/2014/main" xmlns="" id="{66BF9CD0-CF6D-C787-E263-BCCAA756863C}"/>
              </a:ext>
            </a:extLst>
          </p:cNvPr>
          <p:cNvSpPr/>
          <p:nvPr/>
        </p:nvSpPr>
        <p:spPr>
          <a:xfrm>
            <a:off x="2763478" y="3997385"/>
            <a:ext cx="1408835" cy="2358288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13   x   1    =  13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13   x   2   =  26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13   x   3   =  39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13   x   4   =  52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13   x   5   =  65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13   x   6   =  78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13   x   7   =  91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13   x   8   =  104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13   x   9   =  117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13   x  10  =  130</a:t>
            </a:r>
          </a:p>
        </p:txBody>
      </p:sp>
      <p:sp>
        <p:nvSpPr>
          <p:cNvPr id="54" name="8 Rectángulo">
            <a:extLst>
              <a:ext uri="{FF2B5EF4-FFF2-40B4-BE49-F238E27FC236}">
                <a16:creationId xmlns:a16="http://schemas.microsoft.com/office/drawing/2014/main" xmlns="" id="{051490BA-B122-65E7-9B9B-D9CF202F91E3}"/>
              </a:ext>
            </a:extLst>
          </p:cNvPr>
          <p:cNvSpPr/>
          <p:nvPr/>
        </p:nvSpPr>
        <p:spPr>
          <a:xfrm>
            <a:off x="3253209" y="3599309"/>
            <a:ext cx="369878" cy="362229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pPr algn="ctr"/>
            <a:r>
              <a:rPr lang="es-ES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13</a:t>
            </a:r>
          </a:p>
        </p:txBody>
      </p:sp>
      <p:sp>
        <p:nvSpPr>
          <p:cNvPr id="56" name="8 Rectángulo">
            <a:extLst>
              <a:ext uri="{FF2B5EF4-FFF2-40B4-BE49-F238E27FC236}">
                <a16:creationId xmlns:a16="http://schemas.microsoft.com/office/drawing/2014/main" xmlns="" id="{02F677C3-B2F7-D47A-558C-5E6F49B5E5B5}"/>
              </a:ext>
            </a:extLst>
          </p:cNvPr>
          <p:cNvSpPr/>
          <p:nvPr/>
        </p:nvSpPr>
        <p:spPr>
          <a:xfrm>
            <a:off x="4983791" y="3997385"/>
            <a:ext cx="1459995" cy="2358288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14   x   1    =  44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14   x   2   =  28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14   x   3   =  42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14   x   4   =  56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14   x   5   =  70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14   x   6   =  84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14   x   7   =  98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14   x   8   =  112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14   x   9   =  126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14   x  10  =  140</a:t>
            </a:r>
          </a:p>
        </p:txBody>
      </p:sp>
      <p:sp>
        <p:nvSpPr>
          <p:cNvPr id="57" name="8 Rectángulo">
            <a:extLst>
              <a:ext uri="{FF2B5EF4-FFF2-40B4-BE49-F238E27FC236}">
                <a16:creationId xmlns:a16="http://schemas.microsoft.com/office/drawing/2014/main" xmlns="" id="{9161E0C1-4F02-1F5E-FC45-06B035E69141}"/>
              </a:ext>
            </a:extLst>
          </p:cNvPr>
          <p:cNvSpPr/>
          <p:nvPr/>
        </p:nvSpPr>
        <p:spPr>
          <a:xfrm>
            <a:off x="5421509" y="3602082"/>
            <a:ext cx="476159" cy="362229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pPr algn="ctr"/>
            <a:r>
              <a:rPr lang="es-ES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14</a:t>
            </a:r>
          </a:p>
        </p:txBody>
      </p:sp>
      <p:sp>
        <p:nvSpPr>
          <p:cNvPr id="58" name="8 Rectángulo">
            <a:extLst>
              <a:ext uri="{FF2B5EF4-FFF2-40B4-BE49-F238E27FC236}">
                <a16:creationId xmlns:a16="http://schemas.microsoft.com/office/drawing/2014/main" xmlns="" id="{E8CE66AA-564E-1779-EE0D-5C3B223E2759}"/>
              </a:ext>
            </a:extLst>
          </p:cNvPr>
          <p:cNvSpPr/>
          <p:nvPr/>
        </p:nvSpPr>
        <p:spPr>
          <a:xfrm>
            <a:off x="7257666" y="3997385"/>
            <a:ext cx="1464002" cy="2358288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15   x   1    =  15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15   x   2   =  30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15   x   3   =  45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15   x   4   =  60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15   x   5   =  75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15   x   6   =  90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15   x   7   =  105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15   x   8   =  120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15   x   9   =  135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15   x  10  =  150</a:t>
            </a:r>
          </a:p>
        </p:txBody>
      </p:sp>
      <p:sp>
        <p:nvSpPr>
          <p:cNvPr id="59" name="8 Rectángulo">
            <a:extLst>
              <a:ext uri="{FF2B5EF4-FFF2-40B4-BE49-F238E27FC236}">
                <a16:creationId xmlns:a16="http://schemas.microsoft.com/office/drawing/2014/main" xmlns="" id="{3769FCF7-71A5-6E27-061C-3049AFB619B1}"/>
              </a:ext>
            </a:extLst>
          </p:cNvPr>
          <p:cNvSpPr/>
          <p:nvPr/>
        </p:nvSpPr>
        <p:spPr>
          <a:xfrm>
            <a:off x="7725142" y="3613657"/>
            <a:ext cx="369878" cy="362229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pPr algn="ctr"/>
            <a:r>
              <a:rPr lang="es-ES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360187623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706</TotalTime>
  <Words>93</Words>
  <Application>Microsoft Office PowerPoint</Application>
  <PresentationFormat>Carta (216 x 279 mm)</PresentationFormat>
  <Paragraphs>61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9" baseType="lpstr">
      <vt:lpstr>Arial</vt:lpstr>
      <vt:lpstr>Berlin Sans FB Demi</vt:lpstr>
      <vt:lpstr>Calibri</vt:lpstr>
      <vt:lpstr>Calibri Light</vt:lpstr>
      <vt:lpstr>Caviar Dreams</vt:lpstr>
      <vt:lpstr>Tema de Office</vt:lpstr>
      <vt:lpstr>Presentación de PowerPoint</vt:lpstr>
      <vt:lpstr>Presentación de PowerPoint</vt:lpstr>
      <vt:lpstr>Presentación de PowerPoint</vt:lpstr>
    </vt:vector>
  </TitlesOfParts>
  <Company>Robnei.CoM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www.robnei.blog</dc:title>
  <dc:subject>By Robnei</dc:subject>
  <dc:creator>Microsoft Office User</dc:creator>
  <cp:lastModifiedBy>ROB</cp:lastModifiedBy>
  <cp:revision>17</cp:revision>
  <dcterms:created xsi:type="dcterms:W3CDTF">2023-02-03T17:40:41Z</dcterms:created>
  <dcterms:modified xsi:type="dcterms:W3CDTF">2024-02-13T20:11:40Z</dcterms:modified>
</cp:coreProperties>
</file>