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65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BE"/>
    <a:srgbClr val="FFFFFF"/>
    <a:srgbClr val="FF7C91"/>
    <a:srgbClr val="F5B7C1"/>
    <a:srgbClr val="FF9FC8"/>
    <a:srgbClr val="EA4D90"/>
    <a:srgbClr val="E2C45D"/>
    <a:srgbClr val="D3D912"/>
    <a:srgbClr val="C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515"/>
  </p:normalViewPr>
  <p:slideViewPr>
    <p:cSldViewPr snapToGrid="0">
      <p:cViewPr>
        <p:scale>
          <a:sx n="75" d="100"/>
          <a:sy n="75" d="100"/>
        </p:scale>
        <p:origin x="246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63853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>
            <a:spLocks/>
          </p:cNvSpPr>
          <p:nvPr userDrawn="1"/>
        </p:nvSpPr>
        <p:spPr bwMode="auto">
          <a:xfrm>
            <a:off x="-2479005" y="341983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9" name="Robnei.com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4594" y="163853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941" y="347021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15371CE-B10A-BE50-5831-0AFA3C7FA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7010" r="26147"/>
          <a:stretch/>
        </p:blipFill>
        <p:spPr>
          <a:xfrm>
            <a:off x="5225764" y="2462481"/>
            <a:ext cx="3911641" cy="43955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61265EA-B948-437F-49DF-2D231B166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41"/>
          <a:stretch/>
        </p:blipFill>
        <p:spPr>
          <a:xfrm>
            <a:off x="-2715" y="2432329"/>
            <a:ext cx="5296451" cy="44256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BD6D78D-535C-C1E9-2460-9C756E4875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r="66667" b="64236"/>
          <a:stretch/>
        </p:blipFill>
        <p:spPr>
          <a:xfrm>
            <a:off x="6858000" y="-4813"/>
            <a:ext cx="2286000" cy="24527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A09966C-B1E0-1B30-1D7E-C0FB861CA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b="64236"/>
          <a:stretch/>
        </p:blipFill>
        <p:spPr>
          <a:xfrm>
            <a:off x="0" y="0"/>
            <a:ext cx="6858000" cy="24527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0D71E5D-D799-6DF1-019C-93FA1B173B56}"/>
              </a:ext>
            </a:extLst>
          </p:cNvPr>
          <p:cNvSpPr/>
          <p:nvPr/>
        </p:nvSpPr>
        <p:spPr>
          <a:xfrm>
            <a:off x="1" y="2346556"/>
            <a:ext cx="9143999" cy="215620"/>
          </a:xfrm>
          <a:prstGeom prst="rect">
            <a:avLst/>
          </a:prstGeom>
          <a:solidFill>
            <a:srgbClr val="FF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9C82244D-738F-2170-F625-18BACCA23F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1711"/>
          <a:stretch/>
        </p:blipFill>
        <p:spPr>
          <a:xfrm>
            <a:off x="1948199" y="148058"/>
            <a:ext cx="5397500" cy="987169"/>
          </a:xfrm>
          <a:prstGeom prst="rect">
            <a:avLst/>
          </a:prstGeom>
        </p:spPr>
      </p:pic>
      <p:sp>
        <p:nvSpPr>
          <p:cNvPr id="78" name="Rectángulo 17">
            <a:extLst>
              <a:ext uri="{FF2B5EF4-FFF2-40B4-BE49-F238E27FC236}">
                <a16:creationId xmlns:a16="http://schemas.microsoft.com/office/drawing/2014/main" xmlns="" id="{B0A5DE80-BA37-FC09-C43F-A93010FC66E7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xmlns="" id="{1EB22BD4-EB46-BF99-A780-AB23613C15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79" name="Rectángulo 17">
            <a:extLst>
              <a:ext uri="{FF2B5EF4-FFF2-40B4-BE49-F238E27FC236}">
                <a16:creationId xmlns:a16="http://schemas.microsoft.com/office/drawing/2014/main" xmlns="" id="{316C365B-3D9F-2A1B-7471-4E8310AFD555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xmlns="" id="{2A9F2451-EF85-74A5-CDBC-BCA514812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80" name="Rectángulo 17">
            <a:extLst>
              <a:ext uri="{FF2B5EF4-FFF2-40B4-BE49-F238E27FC236}">
                <a16:creationId xmlns:a16="http://schemas.microsoft.com/office/drawing/2014/main" xmlns="" id="{A44D9D6E-9433-B4C6-9407-A87AA135EED8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17">
            <a:extLst>
              <a:ext uri="{FF2B5EF4-FFF2-40B4-BE49-F238E27FC236}">
                <a16:creationId xmlns:a16="http://schemas.microsoft.com/office/drawing/2014/main" xmlns="" id="{665D308F-3EC3-DB14-3C0B-642FAE6BF81A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 17">
            <a:extLst>
              <a:ext uri="{FF2B5EF4-FFF2-40B4-BE49-F238E27FC236}">
                <a16:creationId xmlns:a16="http://schemas.microsoft.com/office/drawing/2014/main" xmlns="" id="{1C3864B9-986E-530A-EFE9-FC147BD3060A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xmlns="" id="{BD5415BC-13FC-02ED-D3EA-D506E006DE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xmlns="" id="{4FDC66EF-2F77-F458-AC08-294A443EBE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xmlns="" id="{D0D2BB3C-DB4D-7AA1-09C3-4B644888E2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325739DF-8FC6-3766-00F7-FE047C955AEB}"/>
              </a:ext>
            </a:extLst>
          </p:cNvPr>
          <p:cNvSpPr txBox="1"/>
          <p:nvPr/>
        </p:nvSpPr>
        <p:spPr>
          <a:xfrm>
            <a:off x="3072208" y="1078683"/>
            <a:ext cx="3515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spc="300" dirty="0">
                <a:latin typeface="Caviar Dreams" panose="020B0402020204020504" pitchFamily="34" charset="0"/>
              </a:rPr>
              <a:t>ANTONIA IGNACIA OPAZO</a:t>
            </a:r>
          </a:p>
        </p:txBody>
      </p:sp>
    </p:spTree>
    <p:extLst>
      <p:ext uri="{BB962C8B-B14F-4D97-AF65-F5344CB8AC3E}">
        <p14:creationId xmlns:p14="http://schemas.microsoft.com/office/powerpoint/2010/main" val="263105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43810F5-E879-3852-D29D-B5B7C998B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4618523" y="131059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AD0A3F6-CDD0-26D9-4E2B-458545939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6837995" y="134509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87002D7-6A0B-111A-DDB4-B3F962D8F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173117" y="3468366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44F5474-8E91-2B51-0050-064BB10F4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2399353" y="3482135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E16F320-8917-FE63-46C1-482252E4A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4625589" y="3479684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3ED6EE5-9F15-B196-773A-57F3772A0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6845061" y="3483134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E2120F9-5B1E-2F48-6E81-9E6BA7E0C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2392287" y="133510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8D9645B-12C9-FB6E-1299-6CE666D6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156443" y="147116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8FD819E-EF2A-F70C-2D90-336EC1CE9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7010" r="26147" b="48340"/>
          <a:stretch/>
        </p:blipFill>
        <p:spPr>
          <a:xfrm>
            <a:off x="156442" y="2377099"/>
            <a:ext cx="2144171" cy="1012840"/>
          </a:xfrm>
          <a:prstGeom prst="roundRect">
            <a:avLst>
              <a:gd name="adj" fmla="val 10720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60072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63884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60471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63884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17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084" y="29792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402479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4930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402479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402479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4930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5010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4930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BBA13DDB-7D89-DBDE-FAEE-E1A8BD83C6ED}"/>
              </a:ext>
            </a:extLst>
          </p:cNvPr>
          <p:cNvSpPr/>
          <p:nvPr/>
        </p:nvSpPr>
        <p:spPr>
          <a:xfrm>
            <a:off x="156441" y="2299256"/>
            <a:ext cx="2144170" cy="133376"/>
          </a:xfrm>
          <a:prstGeom prst="rect">
            <a:avLst/>
          </a:prstGeom>
          <a:solidFill>
            <a:srgbClr val="FF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7C9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86C9592-5369-8963-890D-681FE07447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5669" b="66409"/>
          <a:stretch/>
        </p:blipFill>
        <p:spPr>
          <a:xfrm>
            <a:off x="266902" y="724366"/>
            <a:ext cx="1998758" cy="796153"/>
          </a:xfrm>
          <a:prstGeom prst="rect">
            <a:avLst/>
          </a:prstGeom>
        </p:spPr>
      </p:pic>
      <p:sp>
        <p:nvSpPr>
          <p:cNvPr id="4" name="8 Rectángulo">
            <a:extLst>
              <a:ext uri="{FF2B5EF4-FFF2-40B4-BE49-F238E27FC236}">
                <a16:creationId xmlns:a16="http://schemas.microsoft.com/office/drawing/2014/main" xmlns="" id="{99B582B1-7371-E40C-18E0-08A65035E531}"/>
              </a:ext>
            </a:extLst>
          </p:cNvPr>
          <p:cNvSpPr/>
          <p:nvPr/>
        </p:nvSpPr>
        <p:spPr>
          <a:xfrm>
            <a:off x="7282760" y="4027791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8A572E4-9DE3-20AA-FEBB-EF97E230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4618523" y="131059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9F68A94-8702-5FC3-E292-BAA800003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6837995" y="134509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06521C8-D77C-5BA8-634C-9EBC6E438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173117" y="3430266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A73E8B9-1E3C-551F-642A-4F1CAF30A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2399353" y="3444035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5D699F7-5D9C-26EE-41CD-28B34ECC6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4625589" y="3441584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8DCD185A-D06D-995B-4DEE-28CAFCCF5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6845061" y="3445034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CBE5AA7-7569-884E-D7AE-9D1895F2C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2392287" y="133510"/>
            <a:ext cx="2144170" cy="3242823"/>
          </a:xfrm>
          <a:prstGeom prst="roundRect">
            <a:avLst>
              <a:gd name="adj" fmla="val 5686"/>
            </a:avLst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D6C8745-9141-D740-DE14-CFAEEA8307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90" t="-1" r="56266" b="36853"/>
          <a:stretch/>
        </p:blipFill>
        <p:spPr>
          <a:xfrm>
            <a:off x="145589" y="133509"/>
            <a:ext cx="2144170" cy="3242823"/>
          </a:xfrm>
          <a:prstGeom prst="roundRect">
            <a:avLst>
              <a:gd name="adj" fmla="val 5686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rgbClr val="00AFBE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rgbClr val="00AFBE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74958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0195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53209" y="3599309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21509" y="3602082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solidFill>
                  <a:srgbClr val="00AFBE"/>
                </a:solidFill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720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19</cp:revision>
  <dcterms:created xsi:type="dcterms:W3CDTF">2023-02-03T17:40:41Z</dcterms:created>
  <dcterms:modified xsi:type="dcterms:W3CDTF">2024-02-13T20:13:17Z</dcterms:modified>
</cp:coreProperties>
</file>