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5"/>
  </p:handoutMasterIdLst>
  <p:sldIdLst>
    <p:sldId id="265" r:id="rId2"/>
    <p:sldId id="262" r:id="rId3"/>
    <p:sldId id="264" r:id="rId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BE"/>
    <a:srgbClr val="F7BDC1"/>
    <a:srgbClr val="FAABBE"/>
    <a:srgbClr val="FF7C91"/>
    <a:srgbClr val="F4D0CC"/>
    <a:srgbClr val="F5B7C1"/>
    <a:srgbClr val="FFFFFF"/>
    <a:srgbClr val="EA4D90"/>
    <a:srgbClr val="E2C45D"/>
    <a:srgbClr val="D3D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3"/>
    <p:restoredTop sz="95515"/>
  </p:normalViewPr>
  <p:slideViewPr>
    <p:cSldViewPr snapToGrid="0">
      <p:cViewPr varScale="1">
        <p:scale>
          <a:sx n="116" d="100"/>
          <a:sy n="116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81" y="2280242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452353" y="4061546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942" y="2280242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89" y="4111928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589AF6A-824A-4CFE-6F88-463FB1C89C7A}"/>
              </a:ext>
            </a:extLst>
          </p:cNvPr>
          <p:cNvSpPr/>
          <p:nvPr/>
        </p:nvSpPr>
        <p:spPr>
          <a:xfrm>
            <a:off x="0" y="0"/>
            <a:ext cx="9144000" cy="2687550"/>
          </a:xfrm>
          <a:prstGeom prst="rect">
            <a:avLst/>
          </a:prstGeom>
          <a:solidFill>
            <a:srgbClr val="F4D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4" name="Grupo 73">
            <a:extLst>
              <a:ext uri="{FF2B5EF4-FFF2-40B4-BE49-F238E27FC236}">
                <a16:creationId xmlns:a16="http://schemas.microsoft.com/office/drawing/2014/main" xmlns="" id="{DE9D0C23-0B88-18B6-D040-3A2260513AB7}"/>
              </a:ext>
            </a:extLst>
          </p:cNvPr>
          <p:cNvGrpSpPr/>
          <p:nvPr/>
        </p:nvGrpSpPr>
        <p:grpSpPr>
          <a:xfrm>
            <a:off x="24284" y="31710"/>
            <a:ext cx="9119716" cy="2778606"/>
            <a:chOff x="12142" y="0"/>
            <a:chExt cx="9119716" cy="2778606"/>
          </a:xfrm>
        </p:grpSpPr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xmlns="" id="{8262E0D9-18BF-5588-7850-34C2B9E3D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9592" b="49482"/>
            <a:stretch/>
          </p:blipFill>
          <p:spPr>
            <a:xfrm>
              <a:off x="12142" y="0"/>
              <a:ext cx="5472394" cy="2777924"/>
            </a:xfrm>
            <a:prstGeom prst="rect">
              <a:avLst/>
            </a:prstGeom>
          </p:spPr>
        </p:pic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xmlns="" id="{C5EA0588-6CDA-C629-B3C9-3E7FBEB13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48" r="29593" b="49482"/>
            <a:stretch/>
          </p:blipFill>
          <p:spPr>
            <a:xfrm flipH="1">
              <a:off x="5489763" y="682"/>
              <a:ext cx="3642095" cy="2777924"/>
            </a:xfrm>
            <a:prstGeom prst="rect">
              <a:avLst/>
            </a:prstGeom>
          </p:spPr>
        </p:pic>
      </p:grpSp>
      <p:sp>
        <p:nvSpPr>
          <p:cNvPr id="87" name="Rectángulo 86">
            <a:extLst>
              <a:ext uri="{FF2B5EF4-FFF2-40B4-BE49-F238E27FC236}">
                <a16:creationId xmlns:a16="http://schemas.microsoft.com/office/drawing/2014/main" xmlns="" id="{A9C0139D-B7A6-73D6-3D4A-5E73745BD44A}"/>
              </a:ext>
            </a:extLst>
          </p:cNvPr>
          <p:cNvSpPr/>
          <p:nvPr/>
        </p:nvSpPr>
        <p:spPr>
          <a:xfrm>
            <a:off x="0" y="2687550"/>
            <a:ext cx="9144000" cy="202266"/>
          </a:xfrm>
          <a:prstGeom prst="rect">
            <a:avLst/>
          </a:prstGeom>
          <a:solidFill>
            <a:srgbClr val="FAA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992B9920-360D-0E2E-619E-55AA505E3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9" t="163" r="178" b="59153"/>
          <a:stretch/>
        </p:blipFill>
        <p:spPr>
          <a:xfrm>
            <a:off x="206223" y="41548"/>
            <a:ext cx="2303232" cy="1725857"/>
          </a:xfrm>
          <a:prstGeom prst="rect">
            <a:avLst/>
          </a:prstGeom>
        </p:spPr>
      </p:pic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554433" y="1552913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38100">
            <a:solidFill>
              <a:srgbClr val="FAA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805968" y="2181884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697884" y="2179550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88573" y="1635428"/>
            <a:ext cx="534998" cy="465417"/>
          </a:xfrm>
          <a:prstGeom prst="rect">
            <a:avLst/>
          </a:prstGeom>
        </p:spPr>
      </p:pic>
      <p:sp>
        <p:nvSpPr>
          <p:cNvPr id="78" name="Rectángulo 17">
            <a:extLst>
              <a:ext uri="{FF2B5EF4-FFF2-40B4-BE49-F238E27FC236}">
                <a16:creationId xmlns:a16="http://schemas.microsoft.com/office/drawing/2014/main" xmlns="" id="{B0A5DE80-BA37-FC09-C43F-A93010FC66E7}"/>
              </a:ext>
            </a:extLst>
          </p:cNvPr>
          <p:cNvSpPr/>
          <p:nvPr/>
        </p:nvSpPr>
        <p:spPr>
          <a:xfrm>
            <a:off x="1702983" y="177440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xmlns="" id="{1EB22BD4-EB46-BF99-A780-AB23613C15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93324" y="1788414"/>
            <a:ext cx="765784" cy="215182"/>
          </a:xfrm>
          <a:prstGeom prst="rect">
            <a:avLst/>
          </a:prstGeom>
        </p:spPr>
      </p:pic>
      <p:sp>
        <p:nvSpPr>
          <p:cNvPr id="79" name="Rectángulo 17">
            <a:extLst>
              <a:ext uri="{FF2B5EF4-FFF2-40B4-BE49-F238E27FC236}">
                <a16:creationId xmlns:a16="http://schemas.microsoft.com/office/drawing/2014/main" xmlns="" id="{316C365B-3D9F-2A1B-7471-4E8310AFD555}"/>
              </a:ext>
            </a:extLst>
          </p:cNvPr>
          <p:cNvSpPr/>
          <p:nvPr/>
        </p:nvSpPr>
        <p:spPr>
          <a:xfrm>
            <a:off x="307220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5" name="Imagen 114">
            <a:extLst>
              <a:ext uri="{FF2B5EF4-FFF2-40B4-BE49-F238E27FC236}">
                <a16:creationId xmlns:a16="http://schemas.microsoft.com/office/drawing/2014/main" xmlns="" id="{2A9F2451-EF85-74A5-CDBC-BCA514812D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229455" y="1786194"/>
            <a:ext cx="918184" cy="240558"/>
          </a:xfrm>
          <a:prstGeom prst="rect">
            <a:avLst/>
          </a:prstGeom>
        </p:spPr>
      </p:pic>
      <p:sp>
        <p:nvSpPr>
          <p:cNvPr id="80" name="Rectángulo 17">
            <a:extLst>
              <a:ext uri="{FF2B5EF4-FFF2-40B4-BE49-F238E27FC236}">
                <a16:creationId xmlns:a16="http://schemas.microsoft.com/office/drawing/2014/main" xmlns="" id="{A44D9D6E-9433-B4C6-9407-A87AA135EED8}"/>
              </a:ext>
            </a:extLst>
          </p:cNvPr>
          <p:cNvSpPr/>
          <p:nvPr/>
        </p:nvSpPr>
        <p:spPr>
          <a:xfrm>
            <a:off x="7188919" y="177752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Rectángulo 17">
            <a:extLst>
              <a:ext uri="{FF2B5EF4-FFF2-40B4-BE49-F238E27FC236}">
                <a16:creationId xmlns:a16="http://schemas.microsoft.com/office/drawing/2014/main" xmlns="" id="{665D308F-3EC3-DB14-3C0B-642FAE6BF81A}"/>
              </a:ext>
            </a:extLst>
          </p:cNvPr>
          <p:cNvSpPr/>
          <p:nvPr/>
        </p:nvSpPr>
        <p:spPr>
          <a:xfrm>
            <a:off x="4427374" y="177729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Rectángulo 17">
            <a:extLst>
              <a:ext uri="{FF2B5EF4-FFF2-40B4-BE49-F238E27FC236}">
                <a16:creationId xmlns:a16="http://schemas.microsoft.com/office/drawing/2014/main" xmlns="" id="{1C3864B9-986E-530A-EFE9-FC147BD3060A}"/>
              </a:ext>
            </a:extLst>
          </p:cNvPr>
          <p:cNvSpPr/>
          <p:nvPr/>
        </p:nvSpPr>
        <p:spPr>
          <a:xfrm>
            <a:off x="582651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4" name="Imagen 113">
            <a:extLst>
              <a:ext uri="{FF2B5EF4-FFF2-40B4-BE49-F238E27FC236}">
                <a16:creationId xmlns:a16="http://schemas.microsoft.com/office/drawing/2014/main" xmlns="" id="{BD5415BC-13FC-02ED-D3EA-D506E006DE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566352" y="1775473"/>
            <a:ext cx="918184" cy="240558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xmlns="" id="{4FDC66EF-2F77-F458-AC08-294A443EBE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6051273" y="1782424"/>
            <a:ext cx="733469" cy="226355"/>
          </a:xfrm>
          <a:prstGeom prst="rect">
            <a:avLst/>
          </a:prstGeom>
        </p:spPr>
      </p:pic>
      <p:pic>
        <p:nvPicPr>
          <p:cNvPr id="118" name="Imagen 117">
            <a:extLst>
              <a:ext uri="{FF2B5EF4-FFF2-40B4-BE49-F238E27FC236}">
                <a16:creationId xmlns:a16="http://schemas.microsoft.com/office/drawing/2014/main" xmlns="" id="{D0D2BB3C-DB4D-7AA1-09C3-4B644888E2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431671" y="1783255"/>
            <a:ext cx="755773" cy="214656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9C82244D-738F-2170-F625-18BACCA23F9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81711"/>
          <a:stretch/>
        </p:blipFill>
        <p:spPr>
          <a:xfrm>
            <a:off x="2579444" y="220906"/>
            <a:ext cx="4926864" cy="901093"/>
          </a:xfrm>
          <a:prstGeom prst="rect">
            <a:avLst/>
          </a:prstGeom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325739DF-8FC6-3766-00F7-FE047C955AEB}"/>
              </a:ext>
            </a:extLst>
          </p:cNvPr>
          <p:cNvSpPr txBox="1"/>
          <p:nvPr/>
        </p:nvSpPr>
        <p:spPr>
          <a:xfrm>
            <a:off x="3456819" y="1089405"/>
            <a:ext cx="3515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spc="300" dirty="0">
                <a:latin typeface="Caviar Dreams" panose="020B0402020204020504" pitchFamily="34" charset="0"/>
              </a:rPr>
              <a:t>ANTONIA IGNACIA OPAZO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xmlns="" id="{DCA4758B-F009-8576-F4D5-505FBB23E57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8076" r="8024"/>
          <a:stretch/>
        </p:blipFill>
        <p:spPr>
          <a:xfrm>
            <a:off x="6707546" y="0"/>
            <a:ext cx="2424312" cy="1368613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40FE38A4-10CB-09E3-2E89-F2749D0A917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8076" r="8024"/>
          <a:stretch/>
        </p:blipFill>
        <p:spPr>
          <a:xfrm rot="16200000" flipH="1">
            <a:off x="-538624" y="4955686"/>
            <a:ext cx="2424312" cy="1368613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xmlns="" id="{29DF4448-B8DC-59AA-D18D-31147E3DB89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8076" r="8024"/>
          <a:stretch/>
        </p:blipFill>
        <p:spPr>
          <a:xfrm rot="10800000" flipH="1">
            <a:off x="6724019" y="5489387"/>
            <a:ext cx="2424312" cy="13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2C303D3-00A9-0AAF-1E5E-57A3FD5B5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1" y="105146"/>
            <a:ext cx="2158379" cy="3275728"/>
          </a:xfrm>
          <a:prstGeom prst="roundRect">
            <a:avLst>
              <a:gd name="adj" fmla="val 5139"/>
            </a:avLst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01DE4F1D-E544-CE33-F177-048EDF5C3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2319" b="22186"/>
          <a:stretch/>
        </p:blipFill>
        <p:spPr>
          <a:xfrm>
            <a:off x="2380621" y="117261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2B4EE15D-921F-207B-BA27-13988BBA9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2319" b="22186"/>
          <a:stretch/>
        </p:blipFill>
        <p:spPr>
          <a:xfrm>
            <a:off x="4598970" y="122147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D84B2A75-4160-DEC2-B3C6-DA62C3E4B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2319" b="22186"/>
          <a:stretch/>
        </p:blipFill>
        <p:spPr>
          <a:xfrm>
            <a:off x="6837867" y="126623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4C03808B-C21C-1314-030A-6931DE99B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2319" b="22186"/>
          <a:stretch/>
        </p:blipFill>
        <p:spPr>
          <a:xfrm>
            <a:off x="4592259" y="3508996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719A1FDC-8F1D-DA40-4DB9-3C09F2C0A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2319" b="22186"/>
          <a:stretch/>
        </p:blipFill>
        <p:spPr>
          <a:xfrm>
            <a:off x="6831156" y="3513472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F10B9C31-AEF8-BFA3-5808-8DD1DDC6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2319" b="22186"/>
          <a:stretch/>
        </p:blipFill>
        <p:spPr>
          <a:xfrm>
            <a:off x="144600" y="3500291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6EEB3812-41D9-581A-FA15-B5EAE23B0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2319" b="22186"/>
          <a:stretch/>
        </p:blipFill>
        <p:spPr>
          <a:xfrm>
            <a:off x="2370245" y="3504767"/>
            <a:ext cx="2164129" cy="3252201"/>
          </a:xfrm>
          <a:prstGeom prst="roundRect">
            <a:avLst>
              <a:gd name="adj" fmla="val 4833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604859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608671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605258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608671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20467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55170" y="711114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293084" y="284676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406958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9409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15561" y="406958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406958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04234" y="369409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94894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23701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20068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2380" y="711114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04120" y="28299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691660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05321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281264" y="369409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7B9BAB5-9FCD-CA67-85EA-DCFA222E974F}"/>
              </a:ext>
            </a:extLst>
          </p:cNvPr>
          <p:cNvSpPr/>
          <p:nvPr/>
        </p:nvSpPr>
        <p:spPr>
          <a:xfrm>
            <a:off x="158951" y="2684957"/>
            <a:ext cx="2158378" cy="54747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3F05185-E139-A1BA-0F70-8D00C47181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10726" b="65463"/>
          <a:stretch/>
        </p:blipFill>
        <p:spPr>
          <a:xfrm>
            <a:off x="435086" y="2600230"/>
            <a:ext cx="1664102" cy="643777"/>
          </a:xfrm>
          <a:prstGeom prst="rect">
            <a:avLst/>
          </a:prstGeom>
        </p:spPr>
      </p:pic>
      <p:sp>
        <p:nvSpPr>
          <p:cNvPr id="2" name="8 Rectángulo">
            <a:extLst>
              <a:ext uri="{FF2B5EF4-FFF2-40B4-BE49-F238E27FC236}">
                <a16:creationId xmlns:a16="http://schemas.microsoft.com/office/drawing/2014/main" xmlns="" id="{90C40E39-42FA-7C42-544A-50128DC16B86}"/>
              </a:ext>
            </a:extLst>
          </p:cNvPr>
          <p:cNvSpPr/>
          <p:nvPr/>
        </p:nvSpPr>
        <p:spPr>
          <a:xfrm>
            <a:off x="7282760" y="4056319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D38982A-57B0-44E0-158F-317B875A6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2319" b="22186"/>
          <a:stretch/>
        </p:blipFill>
        <p:spPr>
          <a:xfrm>
            <a:off x="2380621" y="143765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F948FB9-94E8-42D1-C0A6-350E4EC53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2319" b="22186"/>
          <a:stretch/>
        </p:blipFill>
        <p:spPr>
          <a:xfrm>
            <a:off x="4598970" y="148651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34B7690-844D-E00B-ACCB-CA2A89CAC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2319" b="22186"/>
          <a:stretch/>
        </p:blipFill>
        <p:spPr>
          <a:xfrm>
            <a:off x="6837867" y="153127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5399C1A-2049-C63F-417D-B8F58CE6C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2319" b="22186"/>
          <a:stretch/>
        </p:blipFill>
        <p:spPr>
          <a:xfrm>
            <a:off x="4592259" y="3482492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3A3E64D-39C1-8EE6-A141-35156C9F4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2319" b="22186"/>
          <a:stretch/>
        </p:blipFill>
        <p:spPr>
          <a:xfrm>
            <a:off x="6831156" y="3486968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F2465D4-04BA-F444-90E8-30AB962C7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2319" b="22186"/>
          <a:stretch/>
        </p:blipFill>
        <p:spPr>
          <a:xfrm>
            <a:off x="144600" y="3473787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971484F-81F8-34E4-BC28-B5E066A16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2319" b="22186"/>
          <a:stretch/>
        </p:blipFill>
        <p:spPr>
          <a:xfrm>
            <a:off x="2370245" y="3478263"/>
            <a:ext cx="2164129" cy="3252201"/>
          </a:xfrm>
          <a:prstGeom prst="roundRect">
            <a:avLst>
              <a:gd name="adj" fmla="val 4833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5E40619-C12D-A58F-F55B-FEBD087D9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2319" b="22186"/>
          <a:stretch/>
        </p:blipFill>
        <p:spPr>
          <a:xfrm>
            <a:off x="148064" y="141644"/>
            <a:ext cx="2164129" cy="3252201"/>
          </a:xfrm>
          <a:prstGeom prst="roundRect">
            <a:avLst>
              <a:gd name="adj" fmla="val 4833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78355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82167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78754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82167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46971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50205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46572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46173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45114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74958" y="30933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50319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30933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45114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307784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46178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307784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4050393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54961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4050393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53209" y="365231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4050393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21509" y="3655090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4050393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66665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775</TotalTime>
  <Words>93</Words>
  <Application>Microsoft Office PowerPoint</Application>
  <PresentationFormat>Carta (216 x 279 mm)</PresentationFormat>
  <Paragraphs>61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Caviar Dreams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17</cp:revision>
  <dcterms:created xsi:type="dcterms:W3CDTF">2023-02-03T17:40:41Z</dcterms:created>
  <dcterms:modified xsi:type="dcterms:W3CDTF">2024-02-13T20:22:26Z</dcterms:modified>
</cp:coreProperties>
</file>