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4"/>
  </p:handoutMasterIdLst>
  <p:sldIdLst>
    <p:sldId id="262" r:id="rId2"/>
    <p:sldId id="264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549"/>
    <a:srgbClr val="FACA53"/>
    <a:srgbClr val="00AFBE"/>
    <a:srgbClr val="FF7C91"/>
    <a:srgbClr val="084F93"/>
    <a:srgbClr val="FFFFFF"/>
    <a:srgbClr val="FEDA03"/>
    <a:srgbClr val="BF2237"/>
    <a:srgbClr val="F5B7C1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81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1F9704A-F683-010D-CAC8-765FDB54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4604011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0170495-2F1D-BD2A-F44A-5DDC0B058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6825548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961C494-0974-2886-62FF-2F74C285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4604011" y="3398782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48CEBA8-8B14-BDD4-A500-D3E5AD6A7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6825548" y="3398782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0C8364E-A3D8-1DE1-4862-F29E6431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172628" y="3398464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6E54D87-DB89-41F1-9D6C-CF0EF265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2394165" y="3398464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94D6E4D-F077-0D61-6FC2-81BCCC03C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2395735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808305A-6B5D-2E80-8E10-90AB93DFC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7" y="110395"/>
            <a:ext cx="2164714" cy="3240000"/>
          </a:xfrm>
          <a:prstGeom prst="roundRect">
            <a:avLst>
              <a:gd name="adj" fmla="val 6508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7854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357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81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72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290ADDB-4F7E-FECA-59BC-1B94545E0D9C}"/>
              </a:ext>
            </a:extLst>
          </p:cNvPr>
          <p:cNvSpPr/>
          <p:nvPr/>
        </p:nvSpPr>
        <p:spPr>
          <a:xfrm>
            <a:off x="149866" y="2563739"/>
            <a:ext cx="2159781" cy="628004"/>
          </a:xfrm>
          <a:prstGeom prst="rect">
            <a:avLst/>
          </a:prstGeom>
          <a:solidFill>
            <a:srgbClr val="FFFFFF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34AC25-0D8F-DC76-8FCD-C174C38F4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04" b="66909"/>
          <a:stretch/>
        </p:blipFill>
        <p:spPr>
          <a:xfrm>
            <a:off x="306661" y="2454690"/>
            <a:ext cx="1863184" cy="873332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E4317834-D1F0-4A7A-AACA-82456D18F685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2FDDC4D-E685-9AC6-C5A4-119CF33F2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4604011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953F37E-E395-3B52-D30B-D040B3457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6825548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719C084-D7CB-FA0F-BDDD-CE1584B72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4604011" y="3398782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6B1693-5E82-193B-4C93-388A7A07A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6825548" y="3398782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C75D8C-5ABC-1E25-BE1F-71C14274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172628" y="3398464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097775F-7CF8-53E3-6A25-ADD029A93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2394165" y="3398464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901A8D3-2061-5F94-1EC6-E77976CE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2395735" y="110395"/>
            <a:ext cx="2164715" cy="3240318"/>
          </a:xfrm>
          <a:prstGeom prst="roundRect">
            <a:avLst>
              <a:gd name="adj" fmla="val 5999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53CB593-ED66-54AD-3189-477224CA0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2" r="22032"/>
          <a:stretch/>
        </p:blipFill>
        <p:spPr>
          <a:xfrm>
            <a:off x="144934" y="110174"/>
            <a:ext cx="2164715" cy="3240318"/>
          </a:xfrm>
          <a:prstGeom prst="roundRect">
            <a:avLst>
              <a:gd name="adj" fmla="val 5999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1959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785</TotalTime>
  <Words>90</Words>
  <Application>Microsoft Office PowerPoint</Application>
  <PresentationFormat>Carta (216 x 279 mm)</PresentationFormat>
  <Paragraphs>60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24</cp:revision>
  <dcterms:created xsi:type="dcterms:W3CDTF">2023-02-03T17:40:41Z</dcterms:created>
  <dcterms:modified xsi:type="dcterms:W3CDTF">2024-02-13T20:22:48Z</dcterms:modified>
</cp:coreProperties>
</file>