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59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AFBE"/>
    <a:srgbClr val="FACA53"/>
    <a:srgbClr val="BF2237"/>
    <a:srgbClr val="FFFFFF"/>
    <a:srgbClr val="B6D549"/>
    <a:srgbClr val="FF7C91"/>
    <a:srgbClr val="F5B7C1"/>
    <a:srgbClr val="C8B9E7"/>
    <a:srgbClr val="FF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515"/>
  </p:normalViewPr>
  <p:slideViewPr>
    <p:cSldViewPr snapToGrid="0">
      <p:cViewPr varScale="1">
        <p:scale>
          <a:sx n="116" d="100"/>
          <a:sy n="116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81" y="228024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3767A60-C320-3956-3951-E2C1BF9E421F}"/>
              </a:ext>
            </a:extLst>
          </p:cNvPr>
          <p:cNvSpPr/>
          <p:nvPr/>
        </p:nvSpPr>
        <p:spPr>
          <a:xfrm>
            <a:off x="0" y="0"/>
            <a:ext cx="9138443" cy="2411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B2278CA-82F4-9BA1-461D-48519678690D}"/>
              </a:ext>
            </a:extLst>
          </p:cNvPr>
          <p:cNvSpPr/>
          <p:nvPr/>
        </p:nvSpPr>
        <p:spPr>
          <a:xfrm>
            <a:off x="216877" y="216284"/>
            <a:ext cx="8710246" cy="2180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408F97A-34C2-301F-76BC-10F9BFBC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77" y="339371"/>
            <a:ext cx="1571271" cy="15712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C6EB164-A09A-6788-8E70-1FA9352A1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73" r="2598" b="11545"/>
          <a:stretch/>
        </p:blipFill>
        <p:spPr>
          <a:xfrm>
            <a:off x="0" y="2232643"/>
            <a:ext cx="9144000" cy="4625357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460B5B74-732A-6DBC-2A88-EBBE80AF89B4}"/>
              </a:ext>
            </a:extLst>
          </p:cNvPr>
          <p:cNvSpPr/>
          <p:nvPr/>
        </p:nvSpPr>
        <p:spPr>
          <a:xfrm>
            <a:off x="1" y="2196085"/>
            <a:ext cx="9143999" cy="215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0D7233B9-2CFB-BFE2-7A6A-254001BCD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3" t="15882" r="-1374" b="69498"/>
          <a:stretch/>
        </p:blipFill>
        <p:spPr>
          <a:xfrm>
            <a:off x="2688971" y="315125"/>
            <a:ext cx="5397025" cy="78912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0CC9A9AC-E9B9-9819-3E48-FCED77DA0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23" y="588931"/>
            <a:ext cx="374561" cy="374561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4DBA2F54-6D44-E8C6-AE73-E99182D17E53}"/>
              </a:ext>
            </a:extLst>
          </p:cNvPr>
          <p:cNvSpPr txBox="1"/>
          <p:nvPr/>
        </p:nvSpPr>
        <p:spPr>
          <a:xfrm>
            <a:off x="3595581" y="1054664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pc="300" dirty="0">
                <a:solidFill>
                  <a:schemeClr val="bg1"/>
                </a:solidFill>
                <a:latin typeface="Caviar Dreams" panose="020B0402020204020504" pitchFamily="34" charset="0"/>
              </a:rPr>
              <a:t>DEMIAN IGNACIO OPAZO</a:t>
            </a:r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109" name="Rectángulo 17">
            <a:extLst>
              <a:ext uri="{FF2B5EF4-FFF2-40B4-BE49-F238E27FC236}">
                <a16:creationId xmlns:a16="http://schemas.microsoft.com/office/drawing/2014/main" xmlns="" id="{46D75E66-9468-505A-0FD6-A54F7D5B1B02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DE44682A-1D37-F983-61F3-17326C9EC5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112" name="Rectángulo 17">
            <a:extLst>
              <a:ext uri="{FF2B5EF4-FFF2-40B4-BE49-F238E27FC236}">
                <a16:creationId xmlns:a16="http://schemas.microsoft.com/office/drawing/2014/main" xmlns="" id="{CEFACA3C-2A32-CF6C-4FD0-7C44AE10D544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F005730D-C3E0-79DA-2399-7B4E37D5A2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120" name="Rectángulo 17">
            <a:extLst>
              <a:ext uri="{FF2B5EF4-FFF2-40B4-BE49-F238E27FC236}">
                <a16:creationId xmlns:a16="http://schemas.microsoft.com/office/drawing/2014/main" xmlns="" id="{EF219289-F446-09F7-23BD-36C6136A7ED3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7">
            <a:extLst>
              <a:ext uri="{FF2B5EF4-FFF2-40B4-BE49-F238E27FC236}">
                <a16:creationId xmlns:a16="http://schemas.microsoft.com/office/drawing/2014/main" xmlns="" id="{74A2A25B-F97F-6BE7-CC84-6A9232916466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7">
            <a:extLst>
              <a:ext uri="{FF2B5EF4-FFF2-40B4-BE49-F238E27FC236}">
                <a16:creationId xmlns:a16="http://schemas.microsoft.com/office/drawing/2014/main" xmlns="" id="{85DBEC45-B632-D1FD-4FB0-1265F4382917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0E915686-F7CF-43AB-8B39-2EBB224BE8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51C271C8-96BC-9D1B-B6EB-44D4DFA743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F17C2798-AC61-072A-6EC6-0509263945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7CE3CFA8-0D23-8B04-158F-33E069CC576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5757" b="10933"/>
          <a:stretch/>
        </p:blipFill>
        <p:spPr>
          <a:xfrm>
            <a:off x="8046465" y="4797501"/>
            <a:ext cx="1091978" cy="20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DE079A27-2097-9AC3-BCB3-33B38AF9F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2391864" y="103593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38970C7B-2E19-D77A-E081-9111EB830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4618541" y="93425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EC2D840-00DA-3239-DF07-3B70E0AC8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6849225" y="98620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9D9F5CE2-BD7F-9AC9-BE97-DC2C8A122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2391864" y="3419703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6EBDBE55-C203-2CAD-AFD4-CD214A507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4618541" y="3409535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9E385DD4-FF19-4148-02BE-1B4D8B339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6849225" y="3414730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35353B2D-56D2-A7E7-E82A-62FCE5DDA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147221" y="3419703"/>
            <a:ext cx="2158964" cy="3240000"/>
          </a:xfrm>
          <a:prstGeom prst="roundRect">
            <a:avLst>
              <a:gd name="adj" fmla="val 4584"/>
            </a:avLst>
          </a:prstGeom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xmlns="" id="{1761AE5C-7F77-A5F1-6152-1755E36E592B}"/>
              </a:ext>
            </a:extLst>
          </p:cNvPr>
          <p:cNvSpPr/>
          <p:nvPr/>
        </p:nvSpPr>
        <p:spPr>
          <a:xfrm>
            <a:off x="160144" y="103943"/>
            <a:ext cx="2160000" cy="2488456"/>
          </a:xfrm>
          <a:prstGeom prst="roundRect">
            <a:avLst>
              <a:gd name="adj" fmla="val 48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5964BF6-7E90-2E25-A9EF-4B2029F02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89" r="69221" b="37840"/>
          <a:stretch/>
        </p:blipFill>
        <p:spPr>
          <a:xfrm>
            <a:off x="163831" y="2336280"/>
            <a:ext cx="2156313" cy="1007313"/>
          </a:xfrm>
          <a:prstGeom prst="roundRect">
            <a:avLst>
              <a:gd name="adj" fmla="val 10065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60169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24016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60672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7896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31687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3871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36892" y="3592806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34902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69436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30441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C32E2CB-5639-CF91-26B1-47D6AB2572CB}"/>
              </a:ext>
            </a:extLst>
          </p:cNvPr>
          <p:cNvSpPr/>
          <p:nvPr/>
        </p:nvSpPr>
        <p:spPr>
          <a:xfrm>
            <a:off x="163329" y="2305118"/>
            <a:ext cx="2156815" cy="195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3ECFBF3-2A97-514B-9D7B-5F29230A8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-28294" b="33227"/>
          <a:stretch/>
        </p:blipFill>
        <p:spPr>
          <a:xfrm>
            <a:off x="227271" y="1930351"/>
            <a:ext cx="720861" cy="375183"/>
          </a:xfrm>
          <a:prstGeom prst="roundRect">
            <a:avLst>
              <a:gd name="adj" fmla="val 0"/>
            </a:avLst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55F67B1-432A-DFF6-B006-C1CEEFF708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161" b="11980"/>
          <a:stretch/>
        </p:blipFill>
        <p:spPr>
          <a:xfrm>
            <a:off x="326287" y="816357"/>
            <a:ext cx="1821814" cy="148968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B05BD13D-083B-CED0-341E-7956F04895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643" b="70802"/>
          <a:stretch/>
        </p:blipFill>
        <p:spPr>
          <a:xfrm>
            <a:off x="122372" y="2506081"/>
            <a:ext cx="2235543" cy="72238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04850CB2-E589-BE75-F0A2-2351D7A62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74" y="233320"/>
            <a:ext cx="1585700" cy="584066"/>
          </a:xfrm>
          <a:prstGeom prst="rect">
            <a:avLst/>
          </a:prstGeom>
        </p:spPr>
      </p:pic>
      <p:sp>
        <p:nvSpPr>
          <p:cNvPr id="4" name="8 Rectángulo">
            <a:extLst>
              <a:ext uri="{FF2B5EF4-FFF2-40B4-BE49-F238E27FC236}">
                <a16:creationId xmlns:a16="http://schemas.microsoft.com/office/drawing/2014/main" xmlns="" id="{06470F86-0602-1E68-93DA-B466D71687F1}"/>
              </a:ext>
            </a:extLst>
          </p:cNvPr>
          <p:cNvSpPr/>
          <p:nvPr/>
        </p:nvSpPr>
        <p:spPr>
          <a:xfrm>
            <a:off x="7281587" y="399771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AE8D3D4-9947-DAC7-8DB2-2A1E7827C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147221" y="101684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5D6C3CF-A7A5-E050-9E74-007242045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2391864" y="103593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2C48630-580A-741A-2620-5ECC85372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4618541" y="93425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6F1B927-4AF1-4CCB-4C72-ED677FDFA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6849225" y="98620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BBFC61F3-95FC-3977-9A91-ECBE948A3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2391864" y="3419703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5964AAD-8763-9629-E743-C4C469279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4618541" y="3409535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A8B6066E-10B4-4373-3799-CD0EF9C39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6849225" y="3414730"/>
            <a:ext cx="2158964" cy="3240000"/>
          </a:xfrm>
          <a:prstGeom prst="roundRect">
            <a:avLst>
              <a:gd name="adj" fmla="val 4584"/>
            </a:avLst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ACC82FAC-66A8-8E20-907A-12E2631BF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0" r="69221" b="37841"/>
          <a:stretch/>
        </p:blipFill>
        <p:spPr>
          <a:xfrm>
            <a:off x="147221" y="3419703"/>
            <a:ext cx="2158964" cy="3240000"/>
          </a:xfrm>
          <a:prstGeom prst="roundRect">
            <a:avLst>
              <a:gd name="adj" fmla="val 4584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4274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1768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21</cp:revision>
  <dcterms:created xsi:type="dcterms:W3CDTF">2023-02-03T17:40:41Z</dcterms:created>
  <dcterms:modified xsi:type="dcterms:W3CDTF">2024-02-13T20:23:07Z</dcterms:modified>
</cp:coreProperties>
</file>