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handoutMasterIdLst>
    <p:handoutMasterId r:id="rId5"/>
  </p:handoutMasterIdLst>
  <p:sldIdLst>
    <p:sldId id="259" r:id="rId2"/>
    <p:sldId id="262" r:id="rId3"/>
    <p:sldId id="264" r:id="rId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53"/>
    <a:srgbClr val="00AFBE"/>
    <a:srgbClr val="084F93"/>
    <a:srgbClr val="FEDA03"/>
    <a:srgbClr val="FFFFFF"/>
    <a:srgbClr val="B6D549"/>
    <a:srgbClr val="FF7C91"/>
    <a:srgbClr val="BF2237"/>
    <a:srgbClr val="F5B7C1"/>
    <a:srgbClr val="C8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9"/>
    <p:restoredTop sz="95515"/>
  </p:normalViewPr>
  <p:slideViewPr>
    <p:cSldViewPr snapToGrid="0">
      <p:cViewPr varScale="1">
        <p:scale>
          <a:sx n="116" d="100"/>
          <a:sy n="116" d="100"/>
        </p:scale>
        <p:origin x="17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0AB1057B-AC38-79BE-ECB2-905DFEB33F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08159A73-10E7-D3C0-3FED-DF26209650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95D3C-A6FF-4044-A9A7-624AB051AC95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651175-8F59-F181-71D9-E7053235DB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74D3A22-61E2-EF63-FC28-4A2AFAE3C9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0BADA-E583-B845-945A-1127C05A16C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305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763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0965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59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9496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85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2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9138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87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05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7863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BBB-A606-9740-AE42-B2421B64C81E}" type="datetimeFigureOut">
              <a:rPr lang="es-CL" smtClean="0"/>
              <a:t>13-02-2024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9950-DBE9-BC48-A0BE-5ACB16C117F3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12" y="2280242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9" name="Robnei.com"/>
          <p:cNvSpPr>
            <a:spLocks/>
          </p:cNvSpPr>
          <p:nvPr userDrawn="1"/>
        </p:nvSpPr>
        <p:spPr bwMode="auto">
          <a:xfrm>
            <a:off x="-2452353" y="4061546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4"/>
          </a:p>
        </p:txBody>
      </p:sp>
      <p:pic>
        <p:nvPicPr>
          <p:cNvPr id="10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7942" y="2280242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3289" y="4111928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3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n 82">
            <a:extLst>
              <a:ext uri="{FF2B5EF4-FFF2-40B4-BE49-F238E27FC236}">
                <a16:creationId xmlns:a16="http://schemas.microsoft.com/office/drawing/2014/main" xmlns="" id="{3DEB35EA-FE81-7064-6730-BA1EFCBDA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0" r="12644"/>
          <a:stretch/>
        </p:blipFill>
        <p:spPr>
          <a:xfrm>
            <a:off x="4880548" y="2468944"/>
            <a:ext cx="4263452" cy="4389056"/>
          </a:xfrm>
          <a:prstGeom prst="rect">
            <a:avLst/>
          </a:prstGeom>
        </p:spPr>
      </p:pic>
      <p:pic>
        <p:nvPicPr>
          <p:cNvPr id="78" name="Imagen 77">
            <a:extLst>
              <a:ext uri="{FF2B5EF4-FFF2-40B4-BE49-F238E27FC236}">
                <a16:creationId xmlns:a16="http://schemas.microsoft.com/office/drawing/2014/main" xmlns="" id="{9478469B-9C83-619F-467A-483A2E66DB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914"/>
          <a:stretch/>
        </p:blipFill>
        <p:spPr>
          <a:xfrm>
            <a:off x="0" y="-1"/>
            <a:ext cx="9144000" cy="2200454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xmlns="" id="{7A2F3464-B2A8-A3E4-F562-BB7157551E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6766"/>
          <a:stretch/>
        </p:blipFill>
        <p:spPr>
          <a:xfrm>
            <a:off x="7598440" y="86718"/>
            <a:ext cx="1041400" cy="1477011"/>
          </a:xfrm>
          <a:prstGeom prst="rect">
            <a:avLst/>
          </a:prstGeom>
        </p:spPr>
      </p:pic>
      <p:pic>
        <p:nvPicPr>
          <p:cNvPr id="89" name="Imagen 88">
            <a:extLst>
              <a:ext uri="{FF2B5EF4-FFF2-40B4-BE49-F238E27FC236}">
                <a16:creationId xmlns:a16="http://schemas.microsoft.com/office/drawing/2014/main" xmlns="" id="{489E80EC-15CA-2758-A15A-B4DF1D2C00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843" y="442428"/>
            <a:ext cx="1042661" cy="128046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xmlns="" id="{266D2335-D957-9E73-7EF3-8570C599EF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43502" y="302758"/>
            <a:ext cx="1128415" cy="1360902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xmlns="" id="{7E6AA74B-66FE-23B3-0251-95230DA98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70"/>
          <a:stretch/>
        </p:blipFill>
        <p:spPr>
          <a:xfrm>
            <a:off x="0" y="2468944"/>
            <a:ext cx="4880548" cy="438905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0005CCC4-83C6-591F-D4DA-9277B62F65C9}"/>
              </a:ext>
            </a:extLst>
          </p:cNvPr>
          <p:cNvSpPr txBox="1"/>
          <p:nvPr/>
        </p:nvSpPr>
        <p:spPr>
          <a:xfrm>
            <a:off x="3260578" y="1010066"/>
            <a:ext cx="3791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latin typeface="Caviar Dreams" panose="020B0402020204020504" pitchFamily="34" charset="0"/>
              </a:rPr>
              <a:t>Demian Ignacio Opazo</a:t>
            </a:r>
          </a:p>
        </p:txBody>
      </p:sp>
      <p:sp>
        <p:nvSpPr>
          <p:cNvPr id="66" name="Rectángulo redondeado 65">
            <a:extLst>
              <a:ext uri="{FF2B5EF4-FFF2-40B4-BE49-F238E27FC236}">
                <a16:creationId xmlns:a16="http://schemas.microsoft.com/office/drawing/2014/main" xmlns="" id="{E0033D87-D2F4-961F-955E-F20E5BBEBB24}"/>
              </a:ext>
            </a:extLst>
          </p:cNvPr>
          <p:cNvSpPr/>
          <p:nvPr/>
        </p:nvSpPr>
        <p:spPr>
          <a:xfrm>
            <a:off x="554433" y="1552913"/>
            <a:ext cx="8035134" cy="4810422"/>
          </a:xfrm>
          <a:prstGeom prst="roundRect">
            <a:avLst>
              <a:gd name="adj" fmla="val 3569"/>
            </a:avLst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3D3C030-D796-7000-0FCA-7DC137F13FFF}"/>
              </a:ext>
            </a:extLst>
          </p:cNvPr>
          <p:cNvGrpSpPr/>
          <p:nvPr/>
        </p:nvGrpSpPr>
        <p:grpSpPr>
          <a:xfrm>
            <a:off x="805968" y="2181884"/>
            <a:ext cx="725608" cy="3967884"/>
            <a:chOff x="526308" y="1445284"/>
            <a:chExt cx="720000" cy="3967884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xmlns="" id="{7A28F6CE-4BD3-6271-E871-31A0FBF8AA42}"/>
                </a:ext>
              </a:extLst>
            </p:cNvPr>
            <p:cNvSpPr/>
            <p:nvPr/>
          </p:nvSpPr>
          <p:spPr>
            <a:xfrm>
              <a:off x="526308" y="1445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xmlns="" id="{2E3CAB5A-7349-93DE-C8F8-C5B8FD25CC96}"/>
                </a:ext>
              </a:extLst>
            </p:cNvPr>
            <p:cNvSpPr/>
            <p:nvPr/>
          </p:nvSpPr>
          <p:spPr>
            <a:xfrm>
              <a:off x="526308" y="1953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xmlns="" id="{C3B19B79-B6D1-94D7-28F4-D449751E3458}"/>
                </a:ext>
              </a:extLst>
            </p:cNvPr>
            <p:cNvSpPr/>
            <p:nvPr/>
          </p:nvSpPr>
          <p:spPr>
            <a:xfrm>
              <a:off x="526308" y="24612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xmlns="" id="{066000CE-A90B-1607-2DC3-25B2F8D56D31}"/>
                </a:ext>
              </a:extLst>
            </p:cNvPr>
            <p:cNvSpPr/>
            <p:nvPr/>
          </p:nvSpPr>
          <p:spPr>
            <a:xfrm>
              <a:off x="526308" y="29708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xmlns="" id="{90980086-8EF6-59FC-28BE-7B7647E66E06}"/>
                </a:ext>
              </a:extLst>
            </p:cNvPr>
            <p:cNvSpPr/>
            <p:nvPr/>
          </p:nvSpPr>
          <p:spPr>
            <a:xfrm>
              <a:off x="526308" y="34804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EDB608FD-F34C-7193-C7A2-F545810BA236}"/>
                </a:ext>
              </a:extLst>
            </p:cNvPr>
            <p:cNvSpPr/>
            <p:nvPr/>
          </p:nvSpPr>
          <p:spPr>
            <a:xfrm>
              <a:off x="526308" y="39900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7569AEFC-2265-AC35-64C9-FFEEA98443ED}"/>
                </a:ext>
              </a:extLst>
            </p:cNvPr>
            <p:cNvSpPr/>
            <p:nvPr/>
          </p:nvSpPr>
          <p:spPr>
            <a:xfrm>
              <a:off x="526308" y="4499684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F5074A10-8D02-05B3-312D-DA88560DA0E9}"/>
                </a:ext>
              </a:extLst>
            </p:cNvPr>
            <p:cNvSpPr/>
            <p:nvPr/>
          </p:nvSpPr>
          <p:spPr>
            <a:xfrm>
              <a:off x="526308" y="5009968"/>
              <a:ext cx="720000" cy="403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xmlns="" id="{AE720A93-B0B6-2F60-FEA1-ACC4C92E36D1}"/>
              </a:ext>
            </a:extLst>
          </p:cNvPr>
          <p:cNvGrpSpPr/>
          <p:nvPr/>
        </p:nvGrpSpPr>
        <p:grpSpPr>
          <a:xfrm>
            <a:off x="1697884" y="2179550"/>
            <a:ext cx="6689984" cy="3973560"/>
            <a:chOff x="1412616" y="1442950"/>
            <a:chExt cx="6065232" cy="3973560"/>
          </a:xfrm>
          <a:solidFill>
            <a:schemeClr val="bg1"/>
          </a:solidFill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7CC16C79-DA45-E07A-24D0-FD73E7319E40}"/>
                </a:ext>
              </a:extLst>
            </p:cNvPr>
            <p:cNvGrpSpPr/>
            <p:nvPr/>
          </p:nvGrpSpPr>
          <p:grpSpPr>
            <a:xfrm>
              <a:off x="1412616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xmlns="" id="{39E409BB-D751-36F9-259C-A7B9BD04DB56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xmlns="" id="{ADF49009-D81E-EA2F-D030-D157936F5192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xmlns="" id="{68CECF54-012B-A0DC-BAD2-28869171D85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xmlns="" id="{F8F7728E-C364-B906-988C-28AEC6BE95A3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xmlns="" id="{83AE8449-996F-04A7-0287-D4F8D8A2BF2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8979A579-05FB-B8D2-02A4-523A791B3F44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xmlns="" id="{5572168F-2B94-1CBF-4F69-B71C14D852C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xmlns="" id="{B818E816-F630-598B-C790-78723585D435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6666B5C7-372A-881F-843A-E11CFD98329E}"/>
                </a:ext>
              </a:extLst>
            </p:cNvPr>
            <p:cNvGrpSpPr/>
            <p:nvPr/>
          </p:nvGrpSpPr>
          <p:grpSpPr>
            <a:xfrm>
              <a:off x="2658924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xmlns="" id="{BB43270F-FDE4-0F97-1F66-0C6493ACB0AA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xmlns="" id="{DCADA551-028B-2004-E8FE-9B17C9D2F267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xmlns="" id="{311F57AB-1CEB-6083-B470-DF206BE121FC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xmlns="" id="{4D9C1066-1104-F31E-1D4E-F7E10062041B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BBC08448-AAB1-6660-7528-4989BF3035B5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30DED0D2-F413-8C7C-CC42-692D2C92961A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4" name="Rectángulo 33">
                <a:extLst>
                  <a:ext uri="{FF2B5EF4-FFF2-40B4-BE49-F238E27FC236}">
                    <a16:creationId xmlns:a16="http://schemas.microsoft.com/office/drawing/2014/main" xmlns="" id="{46F62397-76CB-7436-4E9A-0D5D72DBFBE5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5" name="Rectángulo 34">
                <a:extLst>
                  <a:ext uri="{FF2B5EF4-FFF2-40B4-BE49-F238E27FC236}">
                    <a16:creationId xmlns:a16="http://schemas.microsoft.com/office/drawing/2014/main" xmlns="" id="{32701863-E342-063F-0B3B-3CB024669B50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xmlns="" id="{E8706741-2356-9412-DE94-1F69A197575F}"/>
                </a:ext>
              </a:extLst>
            </p:cNvPr>
            <p:cNvGrpSpPr/>
            <p:nvPr/>
          </p:nvGrpSpPr>
          <p:grpSpPr>
            <a:xfrm>
              <a:off x="3905232" y="1442950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xmlns="" id="{752BD36C-CD6F-24F0-1976-338435445DF3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xmlns="" id="{878E7672-9D3A-2C97-1C1E-937BC1BC5D16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xmlns="" id="{6EAEFCA2-B854-AF7C-0538-6130D8E4EC2A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xmlns="" id="{F00046BB-03A1-0933-23B4-A1CF312239B9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1" name="Rectángulo 40">
                <a:extLst>
                  <a:ext uri="{FF2B5EF4-FFF2-40B4-BE49-F238E27FC236}">
                    <a16:creationId xmlns:a16="http://schemas.microsoft.com/office/drawing/2014/main" xmlns="" id="{157360AD-88B6-FEAB-811F-04E9843A5F57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xmlns="" id="{2D7769CD-F3F9-FFE5-0DCA-BAECE1786785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xmlns="" id="{BAB17BB3-11F4-DD18-C8F6-5ABD897914FC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xmlns="" id="{8F9F59E0-4C49-FDDF-C84F-6992F8E885B2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xmlns="" id="{EBFC2856-71F8-8B1C-7987-6D7AAC7F849A}"/>
                </a:ext>
              </a:extLst>
            </p:cNvPr>
            <p:cNvGrpSpPr/>
            <p:nvPr/>
          </p:nvGrpSpPr>
          <p:grpSpPr>
            <a:xfrm>
              <a:off x="6397848" y="1445058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xmlns="" id="{1EFF330B-0905-ED12-6F1E-57F6907E4A4D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 dirty="0"/>
              </a:p>
            </p:txBody>
          </p:sp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xmlns="" id="{70DC6DB5-B5CC-CE97-8810-89E4616C5699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xmlns="" id="{5FBE292C-125B-280C-E95B-E02B517A2CD7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xmlns="" id="{ADAE8E5E-4F07-390D-BAE4-14DD2B1788DF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0" name="Rectángulo 49">
                <a:extLst>
                  <a:ext uri="{FF2B5EF4-FFF2-40B4-BE49-F238E27FC236}">
                    <a16:creationId xmlns:a16="http://schemas.microsoft.com/office/drawing/2014/main" xmlns="" id="{8AC37561-7DBE-86BE-B7D5-3350BAD4188C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1" name="Rectángulo 50">
                <a:extLst>
                  <a:ext uri="{FF2B5EF4-FFF2-40B4-BE49-F238E27FC236}">
                    <a16:creationId xmlns:a16="http://schemas.microsoft.com/office/drawing/2014/main" xmlns="" id="{0EFFD976-B91D-5F49-4471-A37DD84E18D7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xmlns="" id="{7B301B87-5404-F2C6-EED9-834C985084E4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3" name="Rectángulo 52">
                <a:extLst>
                  <a:ext uri="{FF2B5EF4-FFF2-40B4-BE49-F238E27FC236}">
                    <a16:creationId xmlns:a16="http://schemas.microsoft.com/office/drawing/2014/main" xmlns="" id="{6A728DA6-7B02-B37E-89B3-3E62838D183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xmlns="" id="{3EA5439D-B7CD-48B9-84CD-ED5E9156F0C5}"/>
                </a:ext>
              </a:extLst>
            </p:cNvPr>
            <p:cNvGrpSpPr/>
            <p:nvPr/>
          </p:nvGrpSpPr>
          <p:grpSpPr>
            <a:xfrm>
              <a:off x="5151540" y="1448626"/>
              <a:ext cx="1080000" cy="3967884"/>
              <a:chOff x="526308" y="1445284"/>
              <a:chExt cx="720000" cy="3967884"/>
            </a:xfrm>
            <a:grpFill/>
          </p:grpSpPr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xmlns="" id="{C44AD6DA-1A0B-1256-6377-263696C5B76E}"/>
                  </a:ext>
                </a:extLst>
              </p:cNvPr>
              <p:cNvSpPr/>
              <p:nvPr/>
            </p:nvSpPr>
            <p:spPr>
              <a:xfrm>
                <a:off x="526308" y="1445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xmlns="" id="{87996161-0FDB-6E32-B9B8-91D61BA7E658}"/>
                  </a:ext>
                </a:extLst>
              </p:cNvPr>
              <p:cNvSpPr/>
              <p:nvPr/>
            </p:nvSpPr>
            <p:spPr>
              <a:xfrm>
                <a:off x="526308" y="1953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xmlns="" id="{266BDA84-29D7-7848-F518-CD175048D00D}"/>
                  </a:ext>
                </a:extLst>
              </p:cNvPr>
              <p:cNvSpPr/>
              <p:nvPr/>
            </p:nvSpPr>
            <p:spPr>
              <a:xfrm>
                <a:off x="526308" y="24612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xmlns="" id="{237CBB78-F765-3574-CEDF-53EA2C9934C6}"/>
                  </a:ext>
                </a:extLst>
              </p:cNvPr>
              <p:cNvSpPr/>
              <p:nvPr/>
            </p:nvSpPr>
            <p:spPr>
              <a:xfrm>
                <a:off x="526308" y="29708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BB30F9E3-573D-FAFD-57AE-D414E172D7C6}"/>
                  </a:ext>
                </a:extLst>
              </p:cNvPr>
              <p:cNvSpPr/>
              <p:nvPr/>
            </p:nvSpPr>
            <p:spPr>
              <a:xfrm>
                <a:off x="526308" y="34804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xmlns="" id="{13A40979-821C-2BB0-0FFE-50EE2844CDD6}"/>
                  </a:ext>
                </a:extLst>
              </p:cNvPr>
              <p:cNvSpPr/>
              <p:nvPr/>
            </p:nvSpPr>
            <p:spPr>
              <a:xfrm>
                <a:off x="526308" y="39900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xmlns="" id="{9ABAB48B-2F64-B741-2F64-FCBB5D7C462D}"/>
                  </a:ext>
                </a:extLst>
              </p:cNvPr>
              <p:cNvSpPr/>
              <p:nvPr/>
            </p:nvSpPr>
            <p:spPr>
              <a:xfrm>
                <a:off x="526308" y="4499684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  <p:sp>
            <p:nvSpPr>
              <p:cNvPr id="62" name="Rectángulo 61">
                <a:extLst>
                  <a:ext uri="{FF2B5EF4-FFF2-40B4-BE49-F238E27FC236}">
                    <a16:creationId xmlns:a16="http://schemas.microsoft.com/office/drawing/2014/main" xmlns="" id="{BF0BBA93-F449-37F2-382B-603692DE079E}"/>
                  </a:ext>
                </a:extLst>
              </p:cNvPr>
              <p:cNvSpPr/>
              <p:nvPr/>
            </p:nvSpPr>
            <p:spPr>
              <a:xfrm>
                <a:off x="526308" y="5009968"/>
                <a:ext cx="720000" cy="403200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L"/>
              </a:p>
            </p:txBody>
          </p:sp>
        </p:grpSp>
      </p:grpSp>
      <p:pic>
        <p:nvPicPr>
          <p:cNvPr id="82" name="Imagen 81">
            <a:extLst>
              <a:ext uri="{FF2B5EF4-FFF2-40B4-BE49-F238E27FC236}">
                <a16:creationId xmlns:a16="http://schemas.microsoft.com/office/drawing/2014/main" xmlns="" id="{52AA246D-0565-A356-6077-14443BB8B9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r="20972" b="48286"/>
          <a:stretch/>
        </p:blipFill>
        <p:spPr>
          <a:xfrm>
            <a:off x="888573" y="1635428"/>
            <a:ext cx="534998" cy="465417"/>
          </a:xfrm>
          <a:prstGeom prst="rect">
            <a:avLst/>
          </a:prstGeom>
        </p:spPr>
      </p:pic>
      <p:sp>
        <p:nvSpPr>
          <p:cNvPr id="109" name="Rectángulo 17">
            <a:extLst>
              <a:ext uri="{FF2B5EF4-FFF2-40B4-BE49-F238E27FC236}">
                <a16:creationId xmlns:a16="http://schemas.microsoft.com/office/drawing/2014/main" xmlns="" id="{46D75E66-9468-505A-0FD6-A54F7D5B1B02}"/>
              </a:ext>
            </a:extLst>
          </p:cNvPr>
          <p:cNvSpPr/>
          <p:nvPr/>
        </p:nvSpPr>
        <p:spPr>
          <a:xfrm>
            <a:off x="1702983" y="177440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1" name="Imagen 110">
            <a:extLst>
              <a:ext uri="{FF2B5EF4-FFF2-40B4-BE49-F238E27FC236}">
                <a16:creationId xmlns:a16="http://schemas.microsoft.com/office/drawing/2014/main" xmlns="" id="{DE44682A-1D37-F983-61F3-17326C9EC55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7381" t="3506" r="14258" b="79931"/>
          <a:stretch/>
        </p:blipFill>
        <p:spPr>
          <a:xfrm>
            <a:off x="1893324" y="1788414"/>
            <a:ext cx="765784" cy="215182"/>
          </a:xfrm>
          <a:prstGeom prst="rect">
            <a:avLst/>
          </a:prstGeom>
        </p:spPr>
      </p:pic>
      <p:sp>
        <p:nvSpPr>
          <p:cNvPr id="112" name="Rectángulo 17">
            <a:extLst>
              <a:ext uri="{FF2B5EF4-FFF2-40B4-BE49-F238E27FC236}">
                <a16:creationId xmlns:a16="http://schemas.microsoft.com/office/drawing/2014/main" xmlns="" id="{CEFACA3C-2A32-CF6C-4FD0-7C44AE10D544}"/>
              </a:ext>
            </a:extLst>
          </p:cNvPr>
          <p:cNvSpPr/>
          <p:nvPr/>
        </p:nvSpPr>
        <p:spPr>
          <a:xfrm>
            <a:off x="307220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3" name="Imagen 112">
            <a:extLst>
              <a:ext uri="{FF2B5EF4-FFF2-40B4-BE49-F238E27FC236}">
                <a16:creationId xmlns:a16="http://schemas.microsoft.com/office/drawing/2014/main" xmlns="" id="{F005730D-C3E0-79DA-2399-7B4E37D5A27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2227" t="21939" r="3817" b="59545"/>
          <a:stretch/>
        </p:blipFill>
        <p:spPr>
          <a:xfrm>
            <a:off x="3229455" y="1786194"/>
            <a:ext cx="918184" cy="240558"/>
          </a:xfrm>
          <a:prstGeom prst="rect">
            <a:avLst/>
          </a:prstGeom>
        </p:spPr>
      </p:pic>
      <p:sp>
        <p:nvSpPr>
          <p:cNvPr id="120" name="Rectángulo 17">
            <a:extLst>
              <a:ext uri="{FF2B5EF4-FFF2-40B4-BE49-F238E27FC236}">
                <a16:creationId xmlns:a16="http://schemas.microsoft.com/office/drawing/2014/main" xmlns="" id="{EF219289-F446-09F7-23BD-36C6136A7ED3}"/>
              </a:ext>
            </a:extLst>
          </p:cNvPr>
          <p:cNvSpPr/>
          <p:nvPr/>
        </p:nvSpPr>
        <p:spPr>
          <a:xfrm>
            <a:off x="7188919" y="177752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1" name="Rectángulo 17">
            <a:extLst>
              <a:ext uri="{FF2B5EF4-FFF2-40B4-BE49-F238E27FC236}">
                <a16:creationId xmlns:a16="http://schemas.microsoft.com/office/drawing/2014/main" xmlns="" id="{74A2A25B-F97F-6BE7-CC84-6A9232916466}"/>
              </a:ext>
            </a:extLst>
          </p:cNvPr>
          <p:cNvSpPr/>
          <p:nvPr/>
        </p:nvSpPr>
        <p:spPr>
          <a:xfrm>
            <a:off x="4427374" y="1777292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2" name="Rectángulo 17">
            <a:extLst>
              <a:ext uri="{FF2B5EF4-FFF2-40B4-BE49-F238E27FC236}">
                <a16:creationId xmlns:a16="http://schemas.microsoft.com/office/drawing/2014/main" xmlns="" id="{85DBEC45-B632-D1FD-4FB0-1265F4382917}"/>
              </a:ext>
            </a:extLst>
          </p:cNvPr>
          <p:cNvSpPr/>
          <p:nvPr/>
        </p:nvSpPr>
        <p:spPr>
          <a:xfrm>
            <a:off x="5826518" y="1774048"/>
            <a:ext cx="1191246" cy="274092"/>
          </a:xfrm>
          <a:prstGeom prst="roundRect">
            <a:avLst>
              <a:gd name="adj" fmla="val 50000"/>
            </a:avLst>
          </a:prstGeom>
          <a:solidFill>
            <a:srgbClr val="00AF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xmlns="" id="{0E915686-F7CF-43AB-8B39-2EBB224BE8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846" t="39261" r="4197" b="42223"/>
          <a:stretch/>
        </p:blipFill>
        <p:spPr>
          <a:xfrm>
            <a:off x="4566352" y="1775473"/>
            <a:ext cx="918184" cy="240558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xmlns="" id="{51C271C8-96BC-9D1B-B6EB-44D4DFA743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1513" t="57937" r="13432" b="24640"/>
          <a:stretch/>
        </p:blipFill>
        <p:spPr>
          <a:xfrm>
            <a:off x="6051273" y="1782424"/>
            <a:ext cx="733469" cy="226355"/>
          </a:xfrm>
          <a:prstGeom prst="rect">
            <a:avLst/>
          </a:prstGeom>
        </p:spPr>
      </p:pic>
      <p:pic>
        <p:nvPicPr>
          <p:cNvPr id="125" name="Imagen 124">
            <a:extLst>
              <a:ext uri="{FF2B5EF4-FFF2-40B4-BE49-F238E27FC236}">
                <a16:creationId xmlns:a16="http://schemas.microsoft.com/office/drawing/2014/main" xmlns="" id="{F17C2798-AC61-072A-6EC6-0509263945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biLevel thresh="50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10669" t="76672" r="11994" b="6805"/>
          <a:stretch/>
        </p:blipFill>
        <p:spPr>
          <a:xfrm>
            <a:off x="7431671" y="1783255"/>
            <a:ext cx="755773" cy="214656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xmlns="" id="{9E223A4C-B27F-81E2-BFE9-BDDA78CE4A9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82410"/>
          <a:stretch/>
        </p:blipFill>
        <p:spPr>
          <a:xfrm>
            <a:off x="2664504" y="208446"/>
            <a:ext cx="4744017" cy="8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6568578-6DD0-81A2-23BA-72B088620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4607200" y="111617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9076BF4-C84B-8470-FC07-B63E27B8F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6844630" y="111242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3990F6CF-7E43-9A94-C167-FEE91FB479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2371001" y="3398782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1FED4EBA-4A72-C93F-C015-48BE4BB19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4592113" y="3399156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082ABC9-479A-A898-D0D9-B8DDC1A0F2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6829543" y="3398781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4E0763C-315F-A38A-CC76-815D74D73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141053" y="3399155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5C23D856-2BB4-FFEE-18C2-6F7CEEFB6F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2386088" y="111243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CFF893F-C938-3A26-EAED-9C0C51F9E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149867" y="111243"/>
            <a:ext cx="2164714" cy="3252419"/>
          </a:xfrm>
          <a:prstGeom prst="roundRect">
            <a:avLst>
              <a:gd name="adj" fmla="val 6693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64360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78547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3571" y="233718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25" name="8 Rectángulo">
            <a:extLst>
              <a:ext uri="{FF2B5EF4-FFF2-40B4-BE49-F238E27FC236}">
                <a16:creationId xmlns:a16="http://schemas.microsoft.com/office/drawing/2014/main" xmlns="" id="{D1349823-B126-5344-813F-3060E40FBF18}"/>
              </a:ext>
            </a:extLst>
          </p:cNvPr>
          <p:cNvSpPr/>
          <p:nvPr/>
        </p:nvSpPr>
        <p:spPr>
          <a:xfrm>
            <a:off x="2855812" y="724365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1    =  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2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3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4   =  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5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6   =  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7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8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 9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   x  10  =  10</a:t>
            </a:r>
          </a:p>
        </p:txBody>
      </p:sp>
      <p:sp>
        <p:nvSpPr>
          <p:cNvPr id="26" name="8 Rectángulo">
            <a:extLst>
              <a:ext uri="{FF2B5EF4-FFF2-40B4-BE49-F238E27FC236}">
                <a16:creationId xmlns:a16="http://schemas.microsoft.com/office/drawing/2014/main" xmlns="" id="{28F9B161-9ABA-6A47-B156-45591B566DBC}"/>
              </a:ext>
            </a:extLst>
          </p:cNvPr>
          <p:cNvSpPr/>
          <p:nvPr/>
        </p:nvSpPr>
        <p:spPr>
          <a:xfrm>
            <a:off x="3293726" y="297927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</a:t>
            </a:r>
          </a:p>
        </p:txBody>
      </p:sp>
      <p:sp>
        <p:nvSpPr>
          <p:cNvPr id="47" name="8 Rectángulo">
            <a:extLst>
              <a:ext uri="{FF2B5EF4-FFF2-40B4-BE49-F238E27FC236}">
                <a16:creationId xmlns:a16="http://schemas.microsoft.com/office/drawing/2014/main" xmlns="" id="{C5889995-A818-2545-9476-29E6268298A7}"/>
              </a:ext>
            </a:extLst>
          </p:cNvPr>
          <p:cNvSpPr/>
          <p:nvPr/>
        </p:nvSpPr>
        <p:spPr>
          <a:xfrm>
            <a:off x="587702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   x  10  =  40</a:t>
            </a:r>
          </a:p>
        </p:txBody>
      </p:sp>
      <p:sp>
        <p:nvSpPr>
          <p:cNvPr id="48" name="8 Rectángulo">
            <a:extLst>
              <a:ext uri="{FF2B5EF4-FFF2-40B4-BE49-F238E27FC236}">
                <a16:creationId xmlns:a16="http://schemas.microsoft.com/office/drawing/2014/main" xmlns="" id="{1D349BFC-19C8-A44A-81D2-F7542C954084}"/>
              </a:ext>
            </a:extLst>
          </p:cNvPr>
          <p:cNvSpPr/>
          <p:nvPr/>
        </p:nvSpPr>
        <p:spPr>
          <a:xfrm>
            <a:off x="1068239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4</a:t>
            </a:r>
          </a:p>
        </p:txBody>
      </p:sp>
      <p:sp>
        <p:nvSpPr>
          <p:cNvPr id="55" name="8 Rectángulo">
            <a:extLst>
              <a:ext uri="{FF2B5EF4-FFF2-40B4-BE49-F238E27FC236}">
                <a16:creationId xmlns:a16="http://schemas.microsoft.com/office/drawing/2014/main" xmlns="" id="{69281CCF-E45A-114C-A214-23647668957D}"/>
              </a:ext>
            </a:extLst>
          </p:cNvPr>
          <p:cNvSpPr/>
          <p:nvPr/>
        </p:nvSpPr>
        <p:spPr>
          <a:xfrm>
            <a:off x="2815561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1    =  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2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3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4   =  20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5   =  25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6   =  30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7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8   =  40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 9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   x  10  =  50</a:t>
            </a:r>
          </a:p>
        </p:txBody>
      </p:sp>
      <p:sp>
        <p:nvSpPr>
          <p:cNvPr id="62" name="8 Rectángulo">
            <a:extLst>
              <a:ext uri="{FF2B5EF4-FFF2-40B4-BE49-F238E27FC236}">
                <a16:creationId xmlns:a16="http://schemas.microsoft.com/office/drawing/2014/main" xmlns="" id="{D15A07A0-3727-394A-B9AF-666C5D7B0B71}"/>
              </a:ext>
            </a:extLst>
          </p:cNvPr>
          <p:cNvSpPr/>
          <p:nvPr/>
        </p:nvSpPr>
        <p:spPr>
          <a:xfrm>
            <a:off x="5036218" y="3990073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1 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2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3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4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5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6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7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8   =  48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 9   =  54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   x  10  =  60</a:t>
            </a:r>
          </a:p>
        </p:txBody>
      </p:sp>
      <p:sp>
        <p:nvSpPr>
          <p:cNvPr id="63" name="8 Rectángulo">
            <a:extLst>
              <a:ext uri="{FF2B5EF4-FFF2-40B4-BE49-F238E27FC236}">
                <a16:creationId xmlns:a16="http://schemas.microsoft.com/office/drawing/2014/main" xmlns="" id="{7136AB86-C960-1F4F-AE17-13F9225882F3}"/>
              </a:ext>
            </a:extLst>
          </p:cNvPr>
          <p:cNvSpPr/>
          <p:nvPr/>
        </p:nvSpPr>
        <p:spPr>
          <a:xfrm>
            <a:off x="550423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6</a:t>
            </a:r>
          </a:p>
        </p:txBody>
      </p:sp>
      <p:sp>
        <p:nvSpPr>
          <p:cNvPr id="70" name="8 Rectángulo">
            <a:extLst>
              <a:ext uri="{FF2B5EF4-FFF2-40B4-BE49-F238E27FC236}">
                <a16:creationId xmlns:a16="http://schemas.microsoft.com/office/drawing/2014/main" xmlns="" id="{69DC72DE-21B3-394E-AB57-03ABF22D0608}"/>
              </a:ext>
            </a:extLst>
          </p:cNvPr>
          <p:cNvSpPr/>
          <p:nvPr/>
        </p:nvSpPr>
        <p:spPr>
          <a:xfrm>
            <a:off x="7761946" y="361538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</a:t>
            </a:r>
          </a:p>
        </p:txBody>
      </p: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3" name="8 Rectángulo">
            <a:extLst>
              <a:ext uri="{FF2B5EF4-FFF2-40B4-BE49-F238E27FC236}">
                <a16:creationId xmlns:a16="http://schemas.microsoft.com/office/drawing/2014/main" xmlns="" id="{161C3C4C-011E-5348-8D4A-2C9270693B63}"/>
              </a:ext>
            </a:extLst>
          </p:cNvPr>
          <p:cNvSpPr/>
          <p:nvPr/>
        </p:nvSpPr>
        <p:spPr>
          <a:xfrm>
            <a:off x="5042380" y="72436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1    =  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2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3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4   =  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5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6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7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8   =  16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 9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   x  10  =  20</a:t>
            </a:r>
          </a:p>
        </p:txBody>
      </p:sp>
      <p:sp>
        <p:nvSpPr>
          <p:cNvPr id="34" name="8 Rectángulo">
            <a:extLst>
              <a:ext uri="{FF2B5EF4-FFF2-40B4-BE49-F238E27FC236}">
                <a16:creationId xmlns:a16="http://schemas.microsoft.com/office/drawing/2014/main" xmlns="" id="{8B95B991-2A32-AA40-B0B7-94A81C1F389B}"/>
              </a:ext>
            </a:extLst>
          </p:cNvPr>
          <p:cNvSpPr/>
          <p:nvPr/>
        </p:nvSpPr>
        <p:spPr>
          <a:xfrm>
            <a:off x="5504120" y="296242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2</a:t>
            </a:r>
          </a:p>
        </p:txBody>
      </p:sp>
      <p:sp>
        <p:nvSpPr>
          <p:cNvPr id="40" name="8 Rectángulo">
            <a:extLst>
              <a:ext uri="{FF2B5EF4-FFF2-40B4-BE49-F238E27FC236}">
                <a16:creationId xmlns:a16="http://schemas.microsoft.com/office/drawing/2014/main" xmlns="" id="{B2AB10BB-E9DF-2A48-A1EA-5C6BC2EA1410}"/>
              </a:ext>
            </a:extLst>
          </p:cNvPr>
          <p:cNvSpPr/>
          <p:nvPr/>
        </p:nvSpPr>
        <p:spPr>
          <a:xfrm>
            <a:off x="7282760" y="70491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1    =  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2   =  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3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4   =  12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5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6   =  18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7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8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 9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   x  10  =  30</a:t>
            </a:r>
          </a:p>
        </p:txBody>
      </p:sp>
      <p:sp>
        <p:nvSpPr>
          <p:cNvPr id="41" name="8 Rectángulo">
            <a:extLst>
              <a:ext uri="{FF2B5EF4-FFF2-40B4-BE49-F238E27FC236}">
                <a16:creationId xmlns:a16="http://schemas.microsoft.com/office/drawing/2014/main" xmlns="" id="{D7B667BC-D9F8-BB42-84B9-723EE38E0718}"/>
              </a:ext>
            </a:extLst>
          </p:cNvPr>
          <p:cNvSpPr/>
          <p:nvPr/>
        </p:nvSpPr>
        <p:spPr>
          <a:xfrm>
            <a:off x="7772567" y="318573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3</a:t>
            </a:r>
          </a:p>
        </p:txBody>
      </p:sp>
      <p:sp>
        <p:nvSpPr>
          <p:cNvPr id="131" name="8 Rectángulo">
            <a:extLst>
              <a:ext uri="{FF2B5EF4-FFF2-40B4-BE49-F238E27FC236}">
                <a16:creationId xmlns:a16="http://schemas.microsoft.com/office/drawing/2014/main" xmlns="" id="{A61D779A-8598-45D5-A634-EC29BABFAF3C}"/>
              </a:ext>
            </a:extLst>
          </p:cNvPr>
          <p:cNvSpPr/>
          <p:nvPr/>
        </p:nvSpPr>
        <p:spPr>
          <a:xfrm>
            <a:off x="3281264" y="3614578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5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634AC25-0D8F-DC76-8FCD-C174C38F47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04" b="66909"/>
          <a:stretch/>
        </p:blipFill>
        <p:spPr>
          <a:xfrm>
            <a:off x="256191" y="2367013"/>
            <a:ext cx="1960740" cy="919060"/>
          </a:xfrm>
          <a:prstGeom prst="rect">
            <a:avLst/>
          </a:prstGeom>
        </p:spPr>
      </p:pic>
      <p:sp>
        <p:nvSpPr>
          <p:cNvPr id="2" name="8 Rectángulo">
            <a:extLst>
              <a:ext uri="{FF2B5EF4-FFF2-40B4-BE49-F238E27FC236}">
                <a16:creationId xmlns:a16="http://schemas.microsoft.com/office/drawing/2014/main" xmlns="" id="{84FB1395-6F94-225E-7224-628AC389F726}"/>
              </a:ext>
            </a:extLst>
          </p:cNvPr>
          <p:cNvSpPr/>
          <p:nvPr/>
        </p:nvSpPr>
        <p:spPr>
          <a:xfrm>
            <a:off x="7281587" y="3997718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1    =  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2   =  14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x   3   =  21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4   =  28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5   =  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6   =  42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7   =  49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8   =  56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 9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7   x  10  =  70</a:t>
            </a:r>
          </a:p>
        </p:txBody>
      </p:sp>
    </p:spTree>
    <p:extLst>
      <p:ext uri="{BB962C8B-B14F-4D97-AF65-F5344CB8AC3E}">
        <p14:creationId xmlns:p14="http://schemas.microsoft.com/office/powerpoint/2010/main" val="102228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0A03DCA-2881-7478-0FA6-F10D442C7A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4607200" y="111617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78ABB6-8343-6E8F-DF13-8BCAB184EE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6844630" y="111242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3C73C47-F811-08EA-1A72-74819AA06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2371001" y="3398782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2CBB5E9F-039D-C7C1-27DC-97CD68BC9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4592113" y="3399156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9379403-82A8-1938-F04D-1A509699E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6829543" y="3398781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DCF4911-5356-76E2-3CE6-772DB165D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141053" y="3399155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01A3CD51-386E-DCA9-096A-616056C38E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2386088" y="111243"/>
            <a:ext cx="2164714" cy="3252419"/>
          </a:xfrm>
          <a:prstGeom prst="roundRect">
            <a:avLst>
              <a:gd name="adj" fmla="val 6693"/>
            </a:avLst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A23DC7D6-8D8D-39F7-DD96-F3BF42D5A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82" r="22312"/>
          <a:stretch/>
        </p:blipFill>
        <p:spPr>
          <a:xfrm>
            <a:off x="149867" y="111243"/>
            <a:ext cx="2164714" cy="3252419"/>
          </a:xfrm>
          <a:prstGeom prst="roundRect">
            <a:avLst>
              <a:gd name="adj" fmla="val 6693"/>
            </a:avLst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xmlns="" id="{9F2D3593-F06C-31B8-4E95-DC7B118E8092}"/>
              </a:ext>
            </a:extLst>
          </p:cNvPr>
          <p:cNvGrpSpPr/>
          <p:nvPr/>
        </p:nvGrpSpPr>
        <p:grpSpPr>
          <a:xfrm>
            <a:off x="7055307" y="3525347"/>
            <a:ext cx="1725254" cy="2958422"/>
            <a:chOff x="9543743" y="3278806"/>
            <a:chExt cx="1725254" cy="2958422"/>
          </a:xfrm>
        </p:grpSpPr>
        <p:sp>
          <p:nvSpPr>
            <p:cNvPr id="127" name="Rectángulo redondeado 126">
              <a:extLst>
                <a:ext uri="{FF2B5EF4-FFF2-40B4-BE49-F238E27FC236}">
                  <a16:creationId xmlns:a16="http://schemas.microsoft.com/office/drawing/2014/main" xmlns="" id="{90FCFD08-492A-3B20-E3A5-23AFBF09642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xmlns="" id="{D45D26F8-5204-62C8-1C60-3B0531C0F5C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upo 111">
            <a:extLst>
              <a:ext uri="{FF2B5EF4-FFF2-40B4-BE49-F238E27FC236}">
                <a16:creationId xmlns:a16="http://schemas.microsoft.com/office/drawing/2014/main" xmlns="" id="{58728FA6-6293-093D-8576-2DC311A8ADC7}"/>
              </a:ext>
            </a:extLst>
          </p:cNvPr>
          <p:cNvGrpSpPr/>
          <p:nvPr/>
        </p:nvGrpSpPr>
        <p:grpSpPr>
          <a:xfrm>
            <a:off x="2587600" y="3529159"/>
            <a:ext cx="1725254" cy="2958422"/>
            <a:chOff x="9543743" y="3278806"/>
            <a:chExt cx="1725254" cy="2958422"/>
          </a:xfrm>
        </p:grpSpPr>
        <p:sp>
          <p:nvSpPr>
            <p:cNvPr id="113" name="Rectángulo redondeado 112">
              <a:extLst>
                <a:ext uri="{FF2B5EF4-FFF2-40B4-BE49-F238E27FC236}">
                  <a16:creationId xmlns:a16="http://schemas.microsoft.com/office/drawing/2014/main" xmlns="" id="{C343AF35-207A-47A4-C884-F8301D88BE46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xmlns="" id="{CAEAAB9A-3FDA-D580-D8BC-D5D8601806D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19" name="Grupo 118">
            <a:extLst>
              <a:ext uri="{FF2B5EF4-FFF2-40B4-BE49-F238E27FC236}">
                <a16:creationId xmlns:a16="http://schemas.microsoft.com/office/drawing/2014/main" xmlns="" id="{AAFFC48B-1EDF-7570-F395-1515CBF34E69}"/>
              </a:ext>
            </a:extLst>
          </p:cNvPr>
          <p:cNvGrpSpPr/>
          <p:nvPr/>
        </p:nvGrpSpPr>
        <p:grpSpPr>
          <a:xfrm>
            <a:off x="4813130" y="3525746"/>
            <a:ext cx="1725254" cy="2958422"/>
            <a:chOff x="9543743" y="3278806"/>
            <a:chExt cx="1725254" cy="2958422"/>
          </a:xfrm>
        </p:grpSpPr>
        <p:sp>
          <p:nvSpPr>
            <p:cNvPr id="120" name="Rectángulo redondeado 119">
              <a:extLst>
                <a:ext uri="{FF2B5EF4-FFF2-40B4-BE49-F238E27FC236}">
                  <a16:creationId xmlns:a16="http://schemas.microsoft.com/office/drawing/2014/main" xmlns="" id="{32F94C86-5110-3587-BE88-6ED0D666474D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xmlns="" id="{C3CE57D8-1EF5-960B-4FDA-F97092A3802D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xmlns="" id="{41560426-1716-4385-1AEE-04D2091D6D26}"/>
              </a:ext>
            </a:extLst>
          </p:cNvPr>
          <p:cNvGrpSpPr/>
          <p:nvPr/>
        </p:nvGrpSpPr>
        <p:grpSpPr>
          <a:xfrm>
            <a:off x="373934" y="3529159"/>
            <a:ext cx="1725254" cy="2958422"/>
            <a:chOff x="9543743" y="3278806"/>
            <a:chExt cx="1725254" cy="2958422"/>
          </a:xfrm>
        </p:grpSpPr>
        <p:sp>
          <p:nvSpPr>
            <p:cNvPr id="106" name="Rectángulo redondeado 105">
              <a:extLst>
                <a:ext uri="{FF2B5EF4-FFF2-40B4-BE49-F238E27FC236}">
                  <a16:creationId xmlns:a16="http://schemas.microsoft.com/office/drawing/2014/main" xmlns="" id="{027B155B-AD7A-D1B7-6DC5-DE6D1A885B3F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xmlns="" id="{B64B30B7-4576-D714-A0D0-893964F674D5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xmlns="" id="{A6A57D6D-C30D-A4D1-27B2-59F2EC4A3335}"/>
              </a:ext>
            </a:extLst>
          </p:cNvPr>
          <p:cNvGrpSpPr/>
          <p:nvPr/>
        </p:nvGrpSpPr>
        <p:grpSpPr>
          <a:xfrm>
            <a:off x="2582929" y="233719"/>
            <a:ext cx="1725254" cy="2958422"/>
            <a:chOff x="9543743" y="3278806"/>
            <a:chExt cx="1725254" cy="2958422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xmlns="" id="{DD4EFE56-1C8E-F54D-9995-8691A1CE7215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xmlns="" id="{AC8AA08F-BBC3-684D-8229-930DFD81CFC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Grupo 86">
            <a:extLst>
              <a:ext uri="{FF2B5EF4-FFF2-40B4-BE49-F238E27FC236}">
                <a16:creationId xmlns:a16="http://schemas.microsoft.com/office/drawing/2014/main" xmlns="" id="{6A3ABD29-D3B5-BA46-C090-72878867F455}"/>
              </a:ext>
            </a:extLst>
          </p:cNvPr>
          <p:cNvGrpSpPr/>
          <p:nvPr/>
        </p:nvGrpSpPr>
        <p:grpSpPr>
          <a:xfrm>
            <a:off x="4813130" y="236953"/>
            <a:ext cx="1725254" cy="2958422"/>
            <a:chOff x="9543743" y="3278806"/>
            <a:chExt cx="1725254" cy="2958422"/>
          </a:xfrm>
        </p:grpSpPr>
        <p:sp>
          <p:nvSpPr>
            <p:cNvPr id="88" name="Rectángulo redondeado 87">
              <a:extLst>
                <a:ext uri="{FF2B5EF4-FFF2-40B4-BE49-F238E27FC236}">
                  <a16:creationId xmlns:a16="http://schemas.microsoft.com/office/drawing/2014/main" xmlns="" id="{139A0B92-9FFE-E3E0-05E8-F31257194C3C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011EE1AF-6F2A-2B58-EB4D-DD04DD49F71E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xmlns="" id="{FF776DAE-7608-F305-499F-1C4F8682BE81}"/>
              </a:ext>
            </a:extLst>
          </p:cNvPr>
          <p:cNvGrpSpPr/>
          <p:nvPr/>
        </p:nvGrpSpPr>
        <p:grpSpPr>
          <a:xfrm>
            <a:off x="7051791" y="233320"/>
            <a:ext cx="1725254" cy="2958422"/>
            <a:chOff x="9543743" y="3278806"/>
            <a:chExt cx="1725254" cy="2958422"/>
          </a:xfrm>
        </p:grpSpPr>
        <p:sp>
          <p:nvSpPr>
            <p:cNvPr id="94" name="Rectángulo redondeado 93">
              <a:extLst>
                <a:ext uri="{FF2B5EF4-FFF2-40B4-BE49-F238E27FC236}">
                  <a16:creationId xmlns:a16="http://schemas.microsoft.com/office/drawing/2014/main" xmlns="" id="{36F6A375-6140-7A3D-00B5-AE7F837F9A32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113B80B3-5C72-8C95-3205-183915B13262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0F261126-6885-E185-C558-8C438F0EBC48}"/>
              </a:ext>
            </a:extLst>
          </p:cNvPr>
          <p:cNvGrpSpPr/>
          <p:nvPr/>
        </p:nvGrpSpPr>
        <p:grpSpPr>
          <a:xfrm>
            <a:off x="373250" y="232921"/>
            <a:ext cx="1725254" cy="2958422"/>
            <a:chOff x="9543743" y="3278806"/>
            <a:chExt cx="1725254" cy="2958422"/>
          </a:xfrm>
        </p:grpSpPr>
        <p:sp>
          <p:nvSpPr>
            <p:cNvPr id="9" name="Rectángulo redondeado 8">
              <a:extLst>
                <a:ext uri="{FF2B5EF4-FFF2-40B4-BE49-F238E27FC236}">
                  <a16:creationId xmlns:a16="http://schemas.microsoft.com/office/drawing/2014/main" xmlns="" id="{A8D9468A-460D-6113-CB03-9D49F036CAC8}"/>
                </a:ext>
              </a:extLst>
            </p:cNvPr>
            <p:cNvSpPr/>
            <p:nvPr/>
          </p:nvSpPr>
          <p:spPr>
            <a:xfrm>
              <a:off x="9543743" y="3598200"/>
              <a:ext cx="1725254" cy="2639028"/>
            </a:xfrm>
            <a:prstGeom prst="roundRect">
              <a:avLst>
                <a:gd name="adj" fmla="val 63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 dirty="0">
                <a:solidFill>
                  <a:schemeClr val="tx1"/>
                </a:solidFill>
              </a:endParaRPr>
            </a:p>
          </p:txBody>
        </p:sp>
        <p:sp>
          <p:nvSpPr>
            <p:cNvPr id="10" name="Elipse 9">
              <a:extLst>
                <a:ext uri="{FF2B5EF4-FFF2-40B4-BE49-F238E27FC236}">
                  <a16:creationId xmlns:a16="http://schemas.microsoft.com/office/drawing/2014/main" xmlns="" id="{E3D88523-F977-B41F-87DE-3D5983EFB370}"/>
                </a:ext>
              </a:extLst>
            </p:cNvPr>
            <p:cNvSpPr/>
            <p:nvPr/>
          </p:nvSpPr>
          <p:spPr>
            <a:xfrm>
              <a:off x="10049104" y="3278806"/>
              <a:ext cx="705859" cy="7058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sz="1662">
                <a:solidFill>
                  <a:schemeClr val="tx1"/>
                </a:solidFill>
              </a:endParaRPr>
            </a:p>
          </p:txBody>
        </p:sp>
      </p:grpSp>
      <p:sp>
        <p:nvSpPr>
          <p:cNvPr id="38" name="8 Rectángulo">
            <a:extLst>
              <a:ext uri="{FF2B5EF4-FFF2-40B4-BE49-F238E27FC236}">
                <a16:creationId xmlns:a16="http://schemas.microsoft.com/office/drawing/2014/main" xmlns="" id="{315E0737-3385-3E9C-DCF8-0A49591523DB}"/>
              </a:ext>
            </a:extLst>
          </p:cNvPr>
          <p:cNvSpPr/>
          <p:nvPr/>
        </p:nvSpPr>
        <p:spPr>
          <a:xfrm>
            <a:off x="592465" y="731862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1    =  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2   =  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3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4   =  16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5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6   =  24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7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8   =  32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 9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   x  10  =  40</a:t>
            </a:r>
          </a:p>
        </p:txBody>
      </p:sp>
      <p:sp>
        <p:nvSpPr>
          <p:cNvPr id="39" name="8 Rectángulo">
            <a:extLst>
              <a:ext uri="{FF2B5EF4-FFF2-40B4-BE49-F238E27FC236}">
                <a16:creationId xmlns:a16="http://schemas.microsoft.com/office/drawing/2014/main" xmlns="" id="{298BCB82-5BAE-5027-B3DF-01CCFF2E97B1}"/>
              </a:ext>
            </a:extLst>
          </p:cNvPr>
          <p:cNvSpPr/>
          <p:nvPr/>
        </p:nvSpPr>
        <p:spPr>
          <a:xfrm>
            <a:off x="1086533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8</a:t>
            </a:r>
          </a:p>
        </p:txBody>
      </p:sp>
      <p:sp>
        <p:nvSpPr>
          <p:cNvPr id="42" name="8 Rectángulo">
            <a:extLst>
              <a:ext uri="{FF2B5EF4-FFF2-40B4-BE49-F238E27FC236}">
                <a16:creationId xmlns:a16="http://schemas.microsoft.com/office/drawing/2014/main" xmlns="" id="{148811A7-B7FA-FC45-3742-69B2E02E28A0}"/>
              </a:ext>
            </a:extLst>
          </p:cNvPr>
          <p:cNvSpPr/>
          <p:nvPr/>
        </p:nvSpPr>
        <p:spPr>
          <a:xfrm>
            <a:off x="2801151" y="737067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1    =  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2   =  18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3   =  27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4   =  36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5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6   =  54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7   =  63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8   =  72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 9   =  81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   x  10  =  90</a:t>
            </a:r>
          </a:p>
        </p:txBody>
      </p:sp>
      <p:sp>
        <p:nvSpPr>
          <p:cNvPr id="44" name="8 Rectángulo">
            <a:extLst>
              <a:ext uri="{FF2B5EF4-FFF2-40B4-BE49-F238E27FC236}">
                <a16:creationId xmlns:a16="http://schemas.microsoft.com/office/drawing/2014/main" xmlns="" id="{47BFAFCD-51DB-13AC-83D3-9175B9CBFFF1}"/>
              </a:ext>
            </a:extLst>
          </p:cNvPr>
          <p:cNvSpPr/>
          <p:nvPr/>
        </p:nvSpPr>
        <p:spPr>
          <a:xfrm>
            <a:off x="3293084" y="296080"/>
            <a:ext cx="296270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9</a:t>
            </a:r>
          </a:p>
        </p:txBody>
      </p:sp>
      <p:sp>
        <p:nvSpPr>
          <p:cNvPr id="45" name="8 Rectángulo">
            <a:extLst>
              <a:ext uri="{FF2B5EF4-FFF2-40B4-BE49-F238E27FC236}">
                <a16:creationId xmlns:a16="http://schemas.microsoft.com/office/drawing/2014/main" xmlns="" id="{8A71F2E7-8753-E9C3-7B9D-ABEC141A1357}"/>
              </a:ext>
            </a:extLst>
          </p:cNvPr>
          <p:cNvSpPr/>
          <p:nvPr/>
        </p:nvSpPr>
        <p:spPr>
          <a:xfrm>
            <a:off x="4993338" y="731862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1    =  10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2   =  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3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4   =  40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5   =  50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6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7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8   =  80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 9   =  90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   x  10  =  100</a:t>
            </a:r>
          </a:p>
        </p:txBody>
      </p:sp>
      <p:sp>
        <p:nvSpPr>
          <p:cNvPr id="46" name="8 Rectángulo">
            <a:extLst>
              <a:ext uri="{FF2B5EF4-FFF2-40B4-BE49-F238E27FC236}">
                <a16:creationId xmlns:a16="http://schemas.microsoft.com/office/drawing/2014/main" xmlns="" id="{72D23715-83DA-F45A-549B-FA9458914818}"/>
              </a:ext>
            </a:extLst>
          </p:cNvPr>
          <p:cNvSpPr/>
          <p:nvPr/>
        </p:nvSpPr>
        <p:spPr>
          <a:xfrm>
            <a:off x="5432301" y="294532"/>
            <a:ext cx="467367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10</a:t>
            </a:r>
          </a:p>
        </p:txBody>
      </p:sp>
      <p:sp>
        <p:nvSpPr>
          <p:cNvPr id="49" name="8 Rectángulo">
            <a:extLst>
              <a:ext uri="{FF2B5EF4-FFF2-40B4-BE49-F238E27FC236}">
                <a16:creationId xmlns:a16="http://schemas.microsoft.com/office/drawing/2014/main" xmlns="" id="{EBEA1EF2-9E2B-9336-AEDE-61F304E167C9}"/>
              </a:ext>
            </a:extLst>
          </p:cNvPr>
          <p:cNvSpPr/>
          <p:nvPr/>
        </p:nvSpPr>
        <p:spPr>
          <a:xfrm>
            <a:off x="7264787" y="732926"/>
            <a:ext cx="136856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1    =  11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2   =  22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3   =  33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4   =  44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5   =  55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6   =  66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7   =  77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8   =  88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 9   =  99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   x  10  =  110</a:t>
            </a:r>
          </a:p>
        </p:txBody>
      </p:sp>
      <p:sp>
        <p:nvSpPr>
          <p:cNvPr id="50" name="8 Rectángulo">
            <a:extLst>
              <a:ext uri="{FF2B5EF4-FFF2-40B4-BE49-F238E27FC236}">
                <a16:creationId xmlns:a16="http://schemas.microsoft.com/office/drawing/2014/main" xmlns="" id="{B4D44805-0039-F140-CACE-C90CF2663CAA}"/>
              </a:ext>
            </a:extLst>
          </p:cNvPr>
          <p:cNvSpPr/>
          <p:nvPr/>
        </p:nvSpPr>
        <p:spPr>
          <a:xfrm>
            <a:off x="7732204" y="29453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11</a:t>
            </a:r>
          </a:p>
        </p:txBody>
      </p:sp>
      <p:sp>
        <p:nvSpPr>
          <p:cNvPr id="51" name="8 Rectángulo">
            <a:extLst>
              <a:ext uri="{FF2B5EF4-FFF2-40B4-BE49-F238E27FC236}">
                <a16:creationId xmlns:a16="http://schemas.microsoft.com/office/drawing/2014/main" xmlns="" id="{97B26FE1-BD21-58E7-E0F2-65C48CE8CDA7}"/>
              </a:ext>
            </a:extLst>
          </p:cNvPr>
          <p:cNvSpPr/>
          <p:nvPr/>
        </p:nvSpPr>
        <p:spPr>
          <a:xfrm>
            <a:off x="524957" y="3997385"/>
            <a:ext cx="1450448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1    =  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2   =  24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3   =  36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4   =  48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5   =  60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6   =  72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7   =  84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8   =  96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 9   =  108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   x  10  =  120</a:t>
            </a:r>
          </a:p>
        </p:txBody>
      </p:sp>
      <p:sp>
        <p:nvSpPr>
          <p:cNvPr id="52" name="8 Rectángulo">
            <a:extLst>
              <a:ext uri="{FF2B5EF4-FFF2-40B4-BE49-F238E27FC236}">
                <a16:creationId xmlns:a16="http://schemas.microsoft.com/office/drawing/2014/main" xmlns="" id="{9F74E888-CB2E-3A8B-C249-5383CF285AC4}"/>
              </a:ext>
            </a:extLst>
          </p:cNvPr>
          <p:cNvSpPr/>
          <p:nvPr/>
        </p:nvSpPr>
        <p:spPr>
          <a:xfrm>
            <a:off x="1046601" y="3625103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12</a:t>
            </a:r>
          </a:p>
        </p:txBody>
      </p:sp>
      <p:sp>
        <p:nvSpPr>
          <p:cNvPr id="53" name="8 Rectángulo">
            <a:extLst>
              <a:ext uri="{FF2B5EF4-FFF2-40B4-BE49-F238E27FC236}">
                <a16:creationId xmlns:a16="http://schemas.microsoft.com/office/drawing/2014/main" xmlns="" id="{66BF9CD0-CF6D-C787-E263-BCCAA756863C}"/>
              </a:ext>
            </a:extLst>
          </p:cNvPr>
          <p:cNvSpPr/>
          <p:nvPr/>
        </p:nvSpPr>
        <p:spPr>
          <a:xfrm>
            <a:off x="2763478" y="3997385"/>
            <a:ext cx="140883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1    =  13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2   =  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3   =  39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4   =  52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5   =  65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6   =  78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7   =  91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8   =  104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 9   =  117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   x  10  =  130</a:t>
            </a:r>
          </a:p>
        </p:txBody>
      </p:sp>
      <p:sp>
        <p:nvSpPr>
          <p:cNvPr id="54" name="8 Rectángulo">
            <a:extLst>
              <a:ext uri="{FF2B5EF4-FFF2-40B4-BE49-F238E27FC236}">
                <a16:creationId xmlns:a16="http://schemas.microsoft.com/office/drawing/2014/main" xmlns="" id="{051490BA-B122-65E7-9B9B-D9CF202F91E3}"/>
              </a:ext>
            </a:extLst>
          </p:cNvPr>
          <p:cNvSpPr/>
          <p:nvPr/>
        </p:nvSpPr>
        <p:spPr>
          <a:xfrm>
            <a:off x="3265288" y="3625102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13</a:t>
            </a:r>
          </a:p>
        </p:txBody>
      </p:sp>
      <p:sp>
        <p:nvSpPr>
          <p:cNvPr id="56" name="8 Rectángulo">
            <a:extLst>
              <a:ext uri="{FF2B5EF4-FFF2-40B4-BE49-F238E27FC236}">
                <a16:creationId xmlns:a16="http://schemas.microsoft.com/office/drawing/2014/main" xmlns="" id="{02F677C3-B2F7-D47A-558C-5E6F49B5E5B5}"/>
              </a:ext>
            </a:extLst>
          </p:cNvPr>
          <p:cNvSpPr/>
          <p:nvPr/>
        </p:nvSpPr>
        <p:spPr>
          <a:xfrm>
            <a:off x="4983791" y="3997385"/>
            <a:ext cx="1459995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1    =  44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2   =  28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3   =  42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4   =  56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5   =  70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6   =  84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7   =  98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8   =  112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 9   =  126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   x  10  =  140</a:t>
            </a:r>
          </a:p>
        </p:txBody>
      </p:sp>
      <p:sp>
        <p:nvSpPr>
          <p:cNvPr id="57" name="8 Rectángulo">
            <a:extLst>
              <a:ext uri="{FF2B5EF4-FFF2-40B4-BE49-F238E27FC236}">
                <a16:creationId xmlns:a16="http://schemas.microsoft.com/office/drawing/2014/main" xmlns="" id="{9161E0C1-4F02-1F5E-FC45-06B035E69141}"/>
              </a:ext>
            </a:extLst>
          </p:cNvPr>
          <p:cNvSpPr/>
          <p:nvPr/>
        </p:nvSpPr>
        <p:spPr>
          <a:xfrm>
            <a:off x="5419599" y="3611151"/>
            <a:ext cx="476159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14</a:t>
            </a:r>
          </a:p>
        </p:txBody>
      </p:sp>
      <p:sp>
        <p:nvSpPr>
          <p:cNvPr id="58" name="8 Rectángulo">
            <a:extLst>
              <a:ext uri="{FF2B5EF4-FFF2-40B4-BE49-F238E27FC236}">
                <a16:creationId xmlns:a16="http://schemas.microsoft.com/office/drawing/2014/main" xmlns="" id="{E8CE66AA-564E-1779-EE0D-5C3B223E2759}"/>
              </a:ext>
            </a:extLst>
          </p:cNvPr>
          <p:cNvSpPr/>
          <p:nvPr/>
        </p:nvSpPr>
        <p:spPr>
          <a:xfrm>
            <a:off x="7257666" y="3997385"/>
            <a:ext cx="1464002" cy="235828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1    =  15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2   =  30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3   =  45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4   =  60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5   =  75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6   =  90</a:t>
            </a:r>
          </a:p>
          <a:p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7   =  105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8   =  120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 9   =  135</a:t>
            </a:r>
            <a:b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S" sz="1477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   x  10  =  150</a:t>
            </a:r>
          </a:p>
        </p:txBody>
      </p:sp>
      <p:sp>
        <p:nvSpPr>
          <p:cNvPr id="59" name="8 Rectángulo">
            <a:extLst>
              <a:ext uri="{FF2B5EF4-FFF2-40B4-BE49-F238E27FC236}">
                <a16:creationId xmlns:a16="http://schemas.microsoft.com/office/drawing/2014/main" xmlns="" id="{3769FCF7-71A5-6E27-061C-3049AFB619B1}"/>
              </a:ext>
            </a:extLst>
          </p:cNvPr>
          <p:cNvSpPr/>
          <p:nvPr/>
        </p:nvSpPr>
        <p:spPr>
          <a:xfrm>
            <a:off x="7725142" y="3613657"/>
            <a:ext cx="369878" cy="362229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s-ES" dirty="0">
                <a:ln w="19050">
                  <a:noFill/>
                  <a:prstDash val="solid"/>
                </a:ln>
                <a:effectLst>
                  <a:glow rad="127000">
                    <a:schemeClr val="bg1"/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 Demi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0187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800</TotalTime>
  <Words>93</Words>
  <Application>Microsoft Office PowerPoint</Application>
  <PresentationFormat>Carta (216 x 279 mm)</PresentationFormat>
  <Paragraphs>61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Berlin Sans FB Demi</vt:lpstr>
      <vt:lpstr>Calibri</vt:lpstr>
      <vt:lpstr>Calibri Light</vt:lpstr>
      <vt:lpstr>Caviar Dreams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www.robnei.blog</dc:title>
  <dc:subject>By Robnei</dc:subject>
  <dc:creator>Microsoft Office User</dc:creator>
  <cp:lastModifiedBy>ROB</cp:lastModifiedBy>
  <cp:revision>24</cp:revision>
  <dcterms:created xsi:type="dcterms:W3CDTF">2023-02-03T17:40:41Z</dcterms:created>
  <dcterms:modified xsi:type="dcterms:W3CDTF">2024-02-13T20:24:28Z</dcterms:modified>
</cp:coreProperties>
</file>