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handoutMasterIdLst>
    <p:handoutMasterId r:id="rId4"/>
  </p:handoutMasterIdLst>
  <p:sldIdLst>
    <p:sldId id="265" r:id="rId2"/>
    <p:sldId id="264" r:id="rId3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D90"/>
    <a:srgbClr val="F5B7C1"/>
    <a:srgbClr val="C8B9E7"/>
    <a:srgbClr val="00AFBE"/>
    <a:srgbClr val="E2C45D"/>
    <a:srgbClr val="FF7C91"/>
    <a:srgbClr val="D3D912"/>
    <a:srgbClr val="FFFFFF"/>
    <a:srgbClr val="FF9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3"/>
    <p:restoredTop sz="95515"/>
  </p:normalViewPr>
  <p:slideViewPr>
    <p:cSldViewPr snapToGrid="0">
      <p:cViewPr varScale="1">
        <p:scale>
          <a:sx n="116" d="100"/>
          <a:sy n="116" d="100"/>
        </p:scale>
        <p:origin x="15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0AB1057B-AC38-79BE-ECB2-905DFEB33F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8159A73-10E7-D3C0-3FED-DF26209650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95D3C-A6FF-4044-A9A7-624AB051AC95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E651175-8F59-F181-71D9-E7053235DB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74D3A22-61E2-EF63-FC28-4A2AFAE3C9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0BADA-E583-B845-945A-1127C05A16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3058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763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096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59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949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5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2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138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876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056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470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863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574" y="2280242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9" name="Robnei.com"/>
          <p:cNvSpPr>
            <a:spLocks/>
          </p:cNvSpPr>
          <p:nvPr userDrawn="1"/>
        </p:nvSpPr>
        <p:spPr bwMode="auto">
          <a:xfrm>
            <a:off x="-2452353" y="4061546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1054"/>
          </a:p>
        </p:txBody>
      </p:sp>
      <p:pic>
        <p:nvPicPr>
          <p:cNvPr id="10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942" y="2280242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289" y="4111928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3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5.jpg"/><Relationship Id="rId9" Type="http://schemas.microsoft.com/office/2007/relationships/hdphoto" Target="../media/hdphoto1.wdp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n 118">
            <a:extLst>
              <a:ext uri="{FF2B5EF4-FFF2-40B4-BE49-F238E27FC236}">
                <a16:creationId xmlns:a16="http://schemas.microsoft.com/office/drawing/2014/main" xmlns="" id="{5C93DF7C-FC1B-D333-F415-67D2C4353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37" b="15774"/>
          <a:stretch/>
        </p:blipFill>
        <p:spPr>
          <a:xfrm rot="16200000">
            <a:off x="1840611" y="-1866795"/>
            <a:ext cx="5455074" cy="9151704"/>
          </a:xfrm>
          <a:prstGeom prst="rect">
            <a:avLst/>
          </a:prstGeom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xmlns="" id="{A4B24A6C-BC73-8E1E-012F-A1399A27A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300" y="191842"/>
            <a:ext cx="1641209" cy="1641209"/>
          </a:xfrm>
          <a:prstGeom prst="rect">
            <a:avLst/>
          </a:prstGeom>
        </p:spPr>
      </p:pic>
      <p:grpSp>
        <p:nvGrpSpPr>
          <p:cNvPr id="102" name="Grupo 101">
            <a:extLst>
              <a:ext uri="{FF2B5EF4-FFF2-40B4-BE49-F238E27FC236}">
                <a16:creationId xmlns:a16="http://schemas.microsoft.com/office/drawing/2014/main" xmlns="" id="{0CC99C5C-8E17-75FE-4552-AFB011CAB02D}"/>
              </a:ext>
            </a:extLst>
          </p:cNvPr>
          <p:cNvGrpSpPr/>
          <p:nvPr/>
        </p:nvGrpSpPr>
        <p:grpSpPr>
          <a:xfrm>
            <a:off x="0" y="2419946"/>
            <a:ext cx="9145939" cy="4437469"/>
            <a:chOff x="-1939" y="2429979"/>
            <a:chExt cx="9145939" cy="4437469"/>
          </a:xfrm>
        </p:grpSpPr>
        <p:pic>
          <p:nvPicPr>
            <p:cNvPr id="101" name="Imagen 100">
              <a:extLst>
                <a:ext uri="{FF2B5EF4-FFF2-40B4-BE49-F238E27FC236}">
                  <a16:creationId xmlns:a16="http://schemas.microsoft.com/office/drawing/2014/main" xmlns="" id="{DE7CF074-9513-9262-2B71-423387974E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93893"/>
            <a:stretch/>
          </p:blipFill>
          <p:spPr>
            <a:xfrm>
              <a:off x="8872999" y="2429979"/>
              <a:ext cx="271001" cy="4437469"/>
            </a:xfrm>
            <a:prstGeom prst="rect">
              <a:avLst/>
            </a:prstGeom>
          </p:spPr>
        </p:pic>
        <p:pic>
          <p:nvPicPr>
            <p:cNvPr id="100" name="Imagen 99">
              <a:extLst>
                <a:ext uri="{FF2B5EF4-FFF2-40B4-BE49-F238E27FC236}">
                  <a16:creationId xmlns:a16="http://schemas.microsoft.com/office/drawing/2014/main" xmlns="" id="{B796B45C-BB4E-CA06-B162-B2A6675CF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5530" y="2429979"/>
              <a:ext cx="4437469" cy="4437469"/>
            </a:xfrm>
            <a:prstGeom prst="rect">
              <a:avLst/>
            </a:prstGeom>
          </p:spPr>
        </p:pic>
        <p:pic>
          <p:nvPicPr>
            <p:cNvPr id="99" name="Imagen 98">
              <a:extLst>
                <a:ext uri="{FF2B5EF4-FFF2-40B4-BE49-F238E27FC236}">
                  <a16:creationId xmlns:a16="http://schemas.microsoft.com/office/drawing/2014/main" xmlns="" id="{CE762102-5F47-7417-C026-C72BDB2BD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939" y="2429979"/>
              <a:ext cx="4437469" cy="4437469"/>
            </a:xfrm>
            <a:prstGeom prst="rect">
              <a:avLst/>
            </a:prstGeom>
          </p:spPr>
        </p:pic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DF792073-0F15-DA5D-DAAF-D0292EB6B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264" y="128129"/>
            <a:ext cx="1754847" cy="1754847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xmlns="" id="{9C82244D-738F-2170-F625-18BACCA23F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1711"/>
          <a:stretch/>
        </p:blipFill>
        <p:spPr>
          <a:xfrm>
            <a:off x="2218734" y="147301"/>
            <a:ext cx="5397500" cy="987169"/>
          </a:xfrm>
          <a:prstGeom prst="rect">
            <a:avLst/>
          </a:prstGeom>
        </p:spPr>
      </p:pic>
      <p:sp>
        <p:nvSpPr>
          <p:cNvPr id="95" name="CuadroTexto 94">
            <a:extLst>
              <a:ext uri="{FF2B5EF4-FFF2-40B4-BE49-F238E27FC236}">
                <a16:creationId xmlns:a16="http://schemas.microsoft.com/office/drawing/2014/main" xmlns="" id="{325739DF-8FC6-3766-00F7-FE047C955AEB}"/>
              </a:ext>
            </a:extLst>
          </p:cNvPr>
          <p:cNvSpPr txBox="1"/>
          <p:nvPr/>
        </p:nvSpPr>
        <p:spPr>
          <a:xfrm>
            <a:off x="3265368" y="1045690"/>
            <a:ext cx="3515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spc="300" dirty="0">
                <a:latin typeface="Caviar Dreams" panose="020B0402020204020504" pitchFamily="34" charset="0"/>
              </a:rPr>
              <a:t>ANTONIA IGNACIA OPAZO</a:t>
            </a:r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xmlns="" id="{0EB4CDE2-C854-5A9A-46FF-D5A6DEA046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0401" y="786743"/>
            <a:ext cx="987169" cy="987169"/>
          </a:xfrm>
          <a:prstGeom prst="rect">
            <a:avLst/>
          </a:prstGeom>
        </p:spPr>
      </p:pic>
      <p:sp>
        <p:nvSpPr>
          <p:cNvPr id="83" name="Rectángulo 82">
            <a:extLst>
              <a:ext uri="{FF2B5EF4-FFF2-40B4-BE49-F238E27FC236}">
                <a16:creationId xmlns:a16="http://schemas.microsoft.com/office/drawing/2014/main" xmlns="" id="{1A40E4CE-508C-3A13-B34E-5C17D592E9CE}"/>
              </a:ext>
            </a:extLst>
          </p:cNvPr>
          <p:cNvSpPr/>
          <p:nvPr/>
        </p:nvSpPr>
        <p:spPr>
          <a:xfrm>
            <a:off x="1" y="2346556"/>
            <a:ext cx="9143999" cy="215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6" name="Rectángulo redondeado 65">
            <a:extLst>
              <a:ext uri="{FF2B5EF4-FFF2-40B4-BE49-F238E27FC236}">
                <a16:creationId xmlns:a16="http://schemas.microsoft.com/office/drawing/2014/main" xmlns="" id="{E0033D87-D2F4-961F-955E-F20E5BBEBB24}"/>
              </a:ext>
            </a:extLst>
          </p:cNvPr>
          <p:cNvSpPr/>
          <p:nvPr/>
        </p:nvSpPr>
        <p:spPr>
          <a:xfrm>
            <a:off x="554433" y="1552913"/>
            <a:ext cx="8035134" cy="4810422"/>
          </a:xfrm>
          <a:prstGeom prst="roundRect">
            <a:avLst>
              <a:gd name="adj" fmla="val 356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83D3C030-D796-7000-0FCA-7DC137F13FFF}"/>
              </a:ext>
            </a:extLst>
          </p:cNvPr>
          <p:cNvGrpSpPr/>
          <p:nvPr/>
        </p:nvGrpSpPr>
        <p:grpSpPr>
          <a:xfrm>
            <a:off x="805968" y="2181884"/>
            <a:ext cx="725608" cy="3967884"/>
            <a:chOff x="526308" y="1445284"/>
            <a:chExt cx="720000" cy="396788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7A28F6CE-4BD3-6271-E871-31A0FBF8AA42}"/>
                </a:ext>
              </a:extLst>
            </p:cNvPr>
            <p:cNvSpPr/>
            <p:nvPr/>
          </p:nvSpPr>
          <p:spPr>
            <a:xfrm>
              <a:off x="526308" y="1445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2E3CAB5A-7349-93DE-C8F8-C5B8FD25CC96}"/>
                </a:ext>
              </a:extLst>
            </p:cNvPr>
            <p:cNvSpPr/>
            <p:nvPr/>
          </p:nvSpPr>
          <p:spPr>
            <a:xfrm>
              <a:off x="526308" y="1953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C3B19B79-B6D1-94D7-28F4-D449751E3458}"/>
                </a:ext>
              </a:extLst>
            </p:cNvPr>
            <p:cNvSpPr/>
            <p:nvPr/>
          </p:nvSpPr>
          <p:spPr>
            <a:xfrm>
              <a:off x="526308" y="2461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066000CE-A90B-1607-2DC3-25B2F8D56D31}"/>
                </a:ext>
              </a:extLst>
            </p:cNvPr>
            <p:cNvSpPr/>
            <p:nvPr/>
          </p:nvSpPr>
          <p:spPr>
            <a:xfrm>
              <a:off x="526308" y="29708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90980086-8EF6-59FC-28BE-7B7647E66E06}"/>
                </a:ext>
              </a:extLst>
            </p:cNvPr>
            <p:cNvSpPr/>
            <p:nvPr/>
          </p:nvSpPr>
          <p:spPr>
            <a:xfrm>
              <a:off x="526308" y="34804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EDB608FD-F34C-7193-C7A2-F545810BA236}"/>
                </a:ext>
              </a:extLst>
            </p:cNvPr>
            <p:cNvSpPr/>
            <p:nvPr/>
          </p:nvSpPr>
          <p:spPr>
            <a:xfrm>
              <a:off x="526308" y="39900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7569AEFC-2265-AC35-64C9-FFEEA98443ED}"/>
                </a:ext>
              </a:extLst>
            </p:cNvPr>
            <p:cNvSpPr/>
            <p:nvPr/>
          </p:nvSpPr>
          <p:spPr>
            <a:xfrm>
              <a:off x="526308" y="44996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F5074A10-8D02-05B3-312D-DA88560DA0E9}"/>
                </a:ext>
              </a:extLst>
            </p:cNvPr>
            <p:cNvSpPr/>
            <p:nvPr/>
          </p:nvSpPr>
          <p:spPr>
            <a:xfrm>
              <a:off x="526308" y="5009968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xmlns="" id="{AE720A93-B0B6-2F60-FEA1-ACC4C92E36D1}"/>
              </a:ext>
            </a:extLst>
          </p:cNvPr>
          <p:cNvGrpSpPr/>
          <p:nvPr/>
        </p:nvGrpSpPr>
        <p:grpSpPr>
          <a:xfrm>
            <a:off x="1586928" y="2209857"/>
            <a:ext cx="6689984" cy="3973560"/>
            <a:chOff x="1412616" y="1442950"/>
            <a:chExt cx="6065232" cy="3973560"/>
          </a:xfrm>
          <a:solidFill>
            <a:schemeClr val="bg1"/>
          </a:solidFill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xmlns="" id="{7CC16C79-DA45-E07A-24D0-FD73E7319E40}"/>
                </a:ext>
              </a:extLst>
            </p:cNvPr>
            <p:cNvGrpSpPr/>
            <p:nvPr/>
          </p:nvGrpSpPr>
          <p:grpSpPr>
            <a:xfrm>
              <a:off x="1412616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xmlns="" id="{39E409BB-D751-36F9-259C-A7B9BD04DB56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xmlns="" id="{ADF49009-D81E-EA2F-D030-D157936F5192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xmlns="" id="{68CECF54-012B-A0DC-BAD2-28869171D85A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xmlns="" id="{F8F7728E-C364-B906-988C-28AEC6BE95A3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xmlns="" id="{83AE8449-996F-04A7-0287-D4F8D8A2BF26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xmlns="" id="{8979A579-05FB-B8D2-02A4-523A791B3F44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xmlns="" id="{5572168F-2B94-1CBF-4F69-B71C14D852C4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xmlns="" id="{B818E816-F630-598B-C790-78723585D435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xmlns="" id="{6666B5C7-372A-881F-843A-E11CFD98329E}"/>
                </a:ext>
              </a:extLst>
            </p:cNvPr>
            <p:cNvGrpSpPr/>
            <p:nvPr/>
          </p:nvGrpSpPr>
          <p:grpSpPr>
            <a:xfrm>
              <a:off x="2658924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xmlns="" id="{BB43270F-FDE4-0F97-1F66-0C6493ACB0AA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xmlns="" id="{DCADA551-028B-2004-E8FE-9B17C9D2F267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xmlns="" id="{311F57AB-1CEB-6083-B470-DF206BE121FC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xmlns="" id="{4D9C1066-1104-F31E-1D4E-F7E10062041B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xmlns="" id="{BBC08448-AAB1-6660-7528-4989BF3035B5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xmlns="" id="{30DED0D2-F413-8C7C-CC42-692D2C92961A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xmlns="" id="{46F62397-76CB-7436-4E9A-0D5D72DBFBE5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xmlns="" id="{32701863-E342-063F-0B3B-3CB024669B50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xmlns="" id="{E8706741-2356-9412-DE94-1F69A197575F}"/>
                </a:ext>
              </a:extLst>
            </p:cNvPr>
            <p:cNvGrpSpPr/>
            <p:nvPr/>
          </p:nvGrpSpPr>
          <p:grpSpPr>
            <a:xfrm>
              <a:off x="3905232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xmlns="" id="{752BD36C-CD6F-24F0-1976-338435445DF3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xmlns="" id="{878E7672-9D3A-2C97-1C1E-937BC1BC5D16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xmlns="" id="{6EAEFCA2-B854-AF7C-0538-6130D8E4EC2A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xmlns="" id="{F00046BB-03A1-0933-23B4-A1CF312239B9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xmlns="" id="{157360AD-88B6-FEAB-811F-04E9843A5F57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xmlns="" id="{2D7769CD-F3F9-FFE5-0DCA-BAECE1786785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xmlns="" id="{BAB17BB3-11F4-DD18-C8F6-5ABD897914FC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xmlns="" id="{8F9F59E0-4C49-FDDF-C84F-6992F8E885B2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xmlns="" id="{EBFC2856-71F8-8B1C-7987-6D7AAC7F849A}"/>
                </a:ext>
              </a:extLst>
            </p:cNvPr>
            <p:cNvGrpSpPr/>
            <p:nvPr/>
          </p:nvGrpSpPr>
          <p:grpSpPr>
            <a:xfrm>
              <a:off x="6397848" y="1445058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xmlns="" id="{1EFF330B-0905-ED12-6F1E-57F6907E4A4D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xmlns="" id="{70DC6DB5-B5CC-CE97-8810-89E4616C5699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xmlns="" id="{5FBE292C-125B-280C-E95B-E02B517A2CD7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xmlns="" id="{ADAE8E5E-4F07-390D-BAE4-14DD2B1788DF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0" name="Rectángulo 49">
                <a:extLst>
                  <a:ext uri="{FF2B5EF4-FFF2-40B4-BE49-F238E27FC236}">
                    <a16:creationId xmlns:a16="http://schemas.microsoft.com/office/drawing/2014/main" xmlns="" id="{8AC37561-7DBE-86BE-B7D5-3350BAD4188C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1" name="Rectángulo 50">
                <a:extLst>
                  <a:ext uri="{FF2B5EF4-FFF2-40B4-BE49-F238E27FC236}">
                    <a16:creationId xmlns:a16="http://schemas.microsoft.com/office/drawing/2014/main" xmlns="" id="{0EFFD976-B91D-5F49-4471-A37DD84E18D7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xmlns="" id="{7B301B87-5404-F2C6-EED9-834C985084E4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xmlns="" id="{6A728DA6-7B02-B37E-89B3-3E62838D183E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xmlns="" id="{3EA5439D-B7CD-48B9-84CD-ED5E9156F0C5}"/>
                </a:ext>
              </a:extLst>
            </p:cNvPr>
            <p:cNvGrpSpPr/>
            <p:nvPr/>
          </p:nvGrpSpPr>
          <p:grpSpPr>
            <a:xfrm>
              <a:off x="5151540" y="1448626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55" name="Rectángulo 54">
                <a:extLst>
                  <a:ext uri="{FF2B5EF4-FFF2-40B4-BE49-F238E27FC236}">
                    <a16:creationId xmlns:a16="http://schemas.microsoft.com/office/drawing/2014/main" xmlns="" id="{C44AD6DA-1A0B-1256-6377-263696C5B76E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xmlns="" id="{87996161-0FDB-6E32-B9B8-91D61BA7E658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xmlns="" id="{266BDA84-29D7-7848-F518-CD175048D00D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8" name="Rectángulo 57">
                <a:extLst>
                  <a:ext uri="{FF2B5EF4-FFF2-40B4-BE49-F238E27FC236}">
                    <a16:creationId xmlns:a16="http://schemas.microsoft.com/office/drawing/2014/main" xmlns="" id="{237CBB78-F765-3574-CEDF-53EA2C9934C6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9" name="Rectángulo 58">
                <a:extLst>
                  <a:ext uri="{FF2B5EF4-FFF2-40B4-BE49-F238E27FC236}">
                    <a16:creationId xmlns:a16="http://schemas.microsoft.com/office/drawing/2014/main" xmlns="" id="{BB30F9E3-573D-FAFD-57AE-D414E172D7C6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xmlns="" id="{13A40979-821C-2BB0-0FFE-50EE2844CDD6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xmlns="" id="{9ABAB48B-2F64-B741-2F64-FCBB5D7C462D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xmlns="" id="{BF0BBA93-F449-37F2-382B-603692DE079E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pic>
        <p:nvPicPr>
          <p:cNvPr id="82" name="Imagen 81">
            <a:extLst>
              <a:ext uri="{FF2B5EF4-FFF2-40B4-BE49-F238E27FC236}">
                <a16:creationId xmlns:a16="http://schemas.microsoft.com/office/drawing/2014/main" xmlns="" id="{52AA246D-0565-A356-6077-14443BB8B9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r="20972" b="48286"/>
          <a:stretch/>
        </p:blipFill>
        <p:spPr>
          <a:xfrm>
            <a:off x="888573" y="1635428"/>
            <a:ext cx="534998" cy="465417"/>
          </a:xfrm>
          <a:prstGeom prst="rect">
            <a:avLst/>
          </a:prstGeom>
        </p:spPr>
      </p:pic>
      <p:sp>
        <p:nvSpPr>
          <p:cNvPr id="78" name="Rectángulo 17">
            <a:extLst>
              <a:ext uri="{FF2B5EF4-FFF2-40B4-BE49-F238E27FC236}">
                <a16:creationId xmlns:a16="http://schemas.microsoft.com/office/drawing/2014/main" xmlns="" id="{B0A5DE80-BA37-FC09-C43F-A93010FC66E7}"/>
              </a:ext>
            </a:extLst>
          </p:cNvPr>
          <p:cNvSpPr/>
          <p:nvPr/>
        </p:nvSpPr>
        <p:spPr>
          <a:xfrm>
            <a:off x="1702983" y="177440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C8B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6" name="Imagen 115">
            <a:extLst>
              <a:ext uri="{FF2B5EF4-FFF2-40B4-BE49-F238E27FC236}">
                <a16:creationId xmlns:a16="http://schemas.microsoft.com/office/drawing/2014/main" xmlns="" id="{1EB22BD4-EB46-BF99-A780-AB23613C157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biLevel thresh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7381" t="3506" r="14258" b="79931"/>
          <a:stretch/>
        </p:blipFill>
        <p:spPr>
          <a:xfrm>
            <a:off x="1893324" y="1788414"/>
            <a:ext cx="765784" cy="215182"/>
          </a:xfrm>
          <a:prstGeom prst="rect">
            <a:avLst/>
          </a:prstGeom>
        </p:spPr>
      </p:pic>
      <p:sp>
        <p:nvSpPr>
          <p:cNvPr id="79" name="Rectángulo 17">
            <a:extLst>
              <a:ext uri="{FF2B5EF4-FFF2-40B4-BE49-F238E27FC236}">
                <a16:creationId xmlns:a16="http://schemas.microsoft.com/office/drawing/2014/main" xmlns="" id="{316C365B-3D9F-2A1B-7471-4E8310AFD555}"/>
              </a:ext>
            </a:extLst>
          </p:cNvPr>
          <p:cNvSpPr/>
          <p:nvPr/>
        </p:nvSpPr>
        <p:spPr>
          <a:xfrm>
            <a:off x="3072208" y="177404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C8B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5" name="Imagen 114">
            <a:extLst>
              <a:ext uri="{FF2B5EF4-FFF2-40B4-BE49-F238E27FC236}">
                <a16:creationId xmlns:a16="http://schemas.microsoft.com/office/drawing/2014/main" xmlns="" id="{2A9F2451-EF85-74A5-CDBC-BCA514812D8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biLevel thresh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2227" t="21939" r="3817" b="59545"/>
          <a:stretch/>
        </p:blipFill>
        <p:spPr>
          <a:xfrm>
            <a:off x="3229455" y="1786194"/>
            <a:ext cx="918184" cy="240558"/>
          </a:xfrm>
          <a:prstGeom prst="rect">
            <a:avLst/>
          </a:prstGeom>
        </p:spPr>
      </p:pic>
      <p:sp>
        <p:nvSpPr>
          <p:cNvPr id="80" name="Rectángulo 17">
            <a:extLst>
              <a:ext uri="{FF2B5EF4-FFF2-40B4-BE49-F238E27FC236}">
                <a16:creationId xmlns:a16="http://schemas.microsoft.com/office/drawing/2014/main" xmlns="" id="{A44D9D6E-9433-B4C6-9407-A87AA135EED8}"/>
              </a:ext>
            </a:extLst>
          </p:cNvPr>
          <p:cNvSpPr/>
          <p:nvPr/>
        </p:nvSpPr>
        <p:spPr>
          <a:xfrm>
            <a:off x="7188919" y="1777522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C8B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1" name="Rectángulo 17">
            <a:extLst>
              <a:ext uri="{FF2B5EF4-FFF2-40B4-BE49-F238E27FC236}">
                <a16:creationId xmlns:a16="http://schemas.microsoft.com/office/drawing/2014/main" xmlns="" id="{665D308F-3EC3-DB14-3C0B-642FAE6BF81A}"/>
              </a:ext>
            </a:extLst>
          </p:cNvPr>
          <p:cNvSpPr/>
          <p:nvPr/>
        </p:nvSpPr>
        <p:spPr>
          <a:xfrm>
            <a:off x="4427374" y="1777292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C8B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4" name="Rectángulo 17">
            <a:extLst>
              <a:ext uri="{FF2B5EF4-FFF2-40B4-BE49-F238E27FC236}">
                <a16:creationId xmlns:a16="http://schemas.microsoft.com/office/drawing/2014/main" xmlns="" id="{1C3864B9-986E-530A-EFE9-FC147BD3060A}"/>
              </a:ext>
            </a:extLst>
          </p:cNvPr>
          <p:cNvSpPr/>
          <p:nvPr/>
        </p:nvSpPr>
        <p:spPr>
          <a:xfrm>
            <a:off x="5826518" y="177404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C8B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4" name="Imagen 113">
            <a:extLst>
              <a:ext uri="{FF2B5EF4-FFF2-40B4-BE49-F238E27FC236}">
                <a16:creationId xmlns:a16="http://schemas.microsoft.com/office/drawing/2014/main" xmlns="" id="{BD5415BC-13FC-02ED-D3EA-D506E006DE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biLevel thresh="5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846" t="39261" r="4197" b="42223"/>
          <a:stretch/>
        </p:blipFill>
        <p:spPr>
          <a:xfrm>
            <a:off x="4566352" y="1775473"/>
            <a:ext cx="918184" cy="240558"/>
          </a:xfrm>
          <a:prstGeom prst="rect">
            <a:avLst/>
          </a:prstGeom>
        </p:spPr>
      </p:pic>
      <p:pic>
        <p:nvPicPr>
          <p:cNvPr id="117" name="Imagen 116">
            <a:extLst>
              <a:ext uri="{FF2B5EF4-FFF2-40B4-BE49-F238E27FC236}">
                <a16:creationId xmlns:a16="http://schemas.microsoft.com/office/drawing/2014/main" xmlns="" id="{4FDC66EF-2F77-F458-AC08-294A443EBE0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biLevel thresh="5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1513" t="57937" r="13432" b="24640"/>
          <a:stretch/>
        </p:blipFill>
        <p:spPr>
          <a:xfrm>
            <a:off x="6051273" y="1782424"/>
            <a:ext cx="733469" cy="226355"/>
          </a:xfrm>
          <a:prstGeom prst="rect">
            <a:avLst/>
          </a:prstGeom>
        </p:spPr>
      </p:pic>
      <p:pic>
        <p:nvPicPr>
          <p:cNvPr id="118" name="Imagen 117">
            <a:extLst>
              <a:ext uri="{FF2B5EF4-FFF2-40B4-BE49-F238E27FC236}">
                <a16:creationId xmlns:a16="http://schemas.microsoft.com/office/drawing/2014/main" xmlns="" id="{D0D2BB3C-DB4D-7AA1-09C3-4B644888E28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biLevel thresh="5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0669" t="76672" r="11994" b="6805"/>
          <a:stretch/>
        </p:blipFill>
        <p:spPr>
          <a:xfrm>
            <a:off x="7431671" y="1783255"/>
            <a:ext cx="755773" cy="214656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D19AE7D0-800B-C4FF-261B-CE3AFEA0E2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8049296" y="5746247"/>
            <a:ext cx="1191245" cy="11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2D450E5-2254-A135-9E4C-2CC7FC072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966" b="3993"/>
          <a:stretch/>
        </p:blipFill>
        <p:spPr>
          <a:xfrm>
            <a:off x="2371179" y="3450991"/>
            <a:ext cx="2164129" cy="3263870"/>
          </a:xfrm>
          <a:prstGeom prst="roundRect">
            <a:avLst>
              <a:gd name="adj" fmla="val 6760"/>
            </a:avLst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11EC8BD-7E93-8511-66B5-5A07C1E76C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966" b="3993"/>
          <a:stretch/>
        </p:blipFill>
        <p:spPr>
          <a:xfrm>
            <a:off x="4586607" y="3447272"/>
            <a:ext cx="2164129" cy="3263870"/>
          </a:xfrm>
          <a:prstGeom prst="roundRect">
            <a:avLst>
              <a:gd name="adj" fmla="val 6760"/>
            </a:avLst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42746AA-734E-0396-B102-EC13F7AAE9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966" b="3993"/>
          <a:stretch/>
        </p:blipFill>
        <p:spPr>
          <a:xfrm>
            <a:off x="6832544" y="3450991"/>
            <a:ext cx="2164129" cy="3263870"/>
          </a:xfrm>
          <a:prstGeom prst="roundRect">
            <a:avLst>
              <a:gd name="adj" fmla="val 6760"/>
            </a:avLst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7FFEBA5-4869-F92C-4034-5F7E3A0AAD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966" b="3993"/>
          <a:stretch/>
        </p:blipFill>
        <p:spPr>
          <a:xfrm>
            <a:off x="140497" y="3457854"/>
            <a:ext cx="2164129" cy="3263870"/>
          </a:xfrm>
          <a:prstGeom prst="roundRect">
            <a:avLst>
              <a:gd name="adj" fmla="val 6760"/>
            </a:avLst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ED0C187-69EE-DDC8-8929-1B7A2C9B4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966" b="3993"/>
          <a:stretch/>
        </p:blipFill>
        <p:spPr>
          <a:xfrm>
            <a:off x="2371179" y="99037"/>
            <a:ext cx="2164129" cy="3263870"/>
          </a:xfrm>
          <a:prstGeom prst="roundRect">
            <a:avLst>
              <a:gd name="adj" fmla="val 6760"/>
            </a:avLst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7A191E6-99D0-7F06-3C3C-0FACA6D0C3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966" b="3993"/>
          <a:stretch/>
        </p:blipFill>
        <p:spPr>
          <a:xfrm>
            <a:off x="4586607" y="95318"/>
            <a:ext cx="2164129" cy="3263870"/>
          </a:xfrm>
          <a:prstGeom prst="roundRect">
            <a:avLst>
              <a:gd name="adj" fmla="val 6760"/>
            </a:avLst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85D2D6B-E887-7394-E4EA-FBE4ECC62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966" b="3993"/>
          <a:stretch/>
        </p:blipFill>
        <p:spPr>
          <a:xfrm>
            <a:off x="6832544" y="99037"/>
            <a:ext cx="2164129" cy="3263870"/>
          </a:xfrm>
          <a:prstGeom prst="roundRect">
            <a:avLst>
              <a:gd name="adj" fmla="val 6760"/>
            </a:avLst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A6B7F4E-90DB-93BF-160A-405290C0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966" b="3993"/>
          <a:stretch/>
        </p:blipFill>
        <p:spPr>
          <a:xfrm>
            <a:off x="140497" y="105900"/>
            <a:ext cx="2164129" cy="3263870"/>
          </a:xfrm>
          <a:prstGeom prst="roundRect">
            <a:avLst>
              <a:gd name="adj" fmla="val 6760"/>
            </a:avLst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xmlns="" id="{9F2D3593-F06C-31B8-4E95-DC7B118E8092}"/>
              </a:ext>
            </a:extLst>
          </p:cNvPr>
          <p:cNvGrpSpPr/>
          <p:nvPr/>
        </p:nvGrpSpPr>
        <p:grpSpPr>
          <a:xfrm>
            <a:off x="7055307" y="3576147"/>
            <a:ext cx="1725254" cy="2958422"/>
            <a:chOff x="9543743" y="3278806"/>
            <a:chExt cx="1725254" cy="2958422"/>
          </a:xfrm>
        </p:grpSpPr>
        <p:sp>
          <p:nvSpPr>
            <p:cNvPr id="127" name="Rectángulo redondeado 126">
              <a:extLst>
                <a:ext uri="{FF2B5EF4-FFF2-40B4-BE49-F238E27FC236}">
                  <a16:creationId xmlns:a16="http://schemas.microsoft.com/office/drawing/2014/main" xmlns="" id="{90FCFD08-492A-3B20-E3A5-23AFBF09642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EA4D90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xmlns="" id="{D45D26F8-5204-62C8-1C60-3B0531C0F5C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EA4D90"/>
                </a:solidFill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xmlns="" id="{58728FA6-6293-093D-8576-2DC311A8ADC7}"/>
              </a:ext>
            </a:extLst>
          </p:cNvPr>
          <p:cNvGrpSpPr/>
          <p:nvPr/>
        </p:nvGrpSpPr>
        <p:grpSpPr>
          <a:xfrm>
            <a:off x="2587600" y="3579959"/>
            <a:ext cx="1725254" cy="2958422"/>
            <a:chOff x="9543743" y="3278806"/>
            <a:chExt cx="1725254" cy="2958422"/>
          </a:xfrm>
        </p:grpSpPr>
        <p:sp>
          <p:nvSpPr>
            <p:cNvPr id="113" name="Rectángulo redondeado 112">
              <a:extLst>
                <a:ext uri="{FF2B5EF4-FFF2-40B4-BE49-F238E27FC236}">
                  <a16:creationId xmlns:a16="http://schemas.microsoft.com/office/drawing/2014/main" xmlns="" id="{C343AF35-207A-47A4-C884-F8301D88BE4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EA4D90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xmlns="" id="{CAEAAB9A-3FDA-D580-D8BC-D5D8601806D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EA4D90"/>
                </a:solidFill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xmlns="" id="{AAFFC48B-1EDF-7570-F395-1515CBF34E69}"/>
              </a:ext>
            </a:extLst>
          </p:cNvPr>
          <p:cNvGrpSpPr/>
          <p:nvPr/>
        </p:nvGrpSpPr>
        <p:grpSpPr>
          <a:xfrm>
            <a:off x="4813130" y="3576546"/>
            <a:ext cx="1725254" cy="2958422"/>
            <a:chOff x="9543743" y="3278806"/>
            <a:chExt cx="1725254" cy="2958422"/>
          </a:xfrm>
        </p:grpSpPr>
        <p:sp>
          <p:nvSpPr>
            <p:cNvPr id="120" name="Rectángulo redondeado 119">
              <a:extLst>
                <a:ext uri="{FF2B5EF4-FFF2-40B4-BE49-F238E27FC236}">
                  <a16:creationId xmlns:a16="http://schemas.microsoft.com/office/drawing/2014/main" xmlns="" id="{32F94C86-5110-3587-BE88-6ED0D666474D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EA4D90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C3CE57D8-1EF5-960B-4FDA-F97092A3802D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EA4D90"/>
                </a:solidFill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41560426-1716-4385-1AEE-04D2091D6D26}"/>
              </a:ext>
            </a:extLst>
          </p:cNvPr>
          <p:cNvGrpSpPr/>
          <p:nvPr/>
        </p:nvGrpSpPr>
        <p:grpSpPr>
          <a:xfrm>
            <a:off x="373934" y="3579959"/>
            <a:ext cx="1725254" cy="2958422"/>
            <a:chOff x="9543743" y="3278806"/>
            <a:chExt cx="1725254" cy="2958422"/>
          </a:xfrm>
        </p:grpSpPr>
        <p:sp>
          <p:nvSpPr>
            <p:cNvPr id="106" name="Rectángulo redondeado 105">
              <a:extLst>
                <a:ext uri="{FF2B5EF4-FFF2-40B4-BE49-F238E27FC236}">
                  <a16:creationId xmlns:a16="http://schemas.microsoft.com/office/drawing/2014/main" xmlns="" id="{027B155B-AD7A-D1B7-6DC5-DE6D1A885B3F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EA4D90"/>
                </a:solidFill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B64B30B7-4576-D714-A0D0-893964F674D5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EA4D90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A57D6D-C30D-A4D1-27B2-59F2EC4A3335}"/>
              </a:ext>
            </a:extLst>
          </p:cNvPr>
          <p:cNvGrpSpPr/>
          <p:nvPr/>
        </p:nvGrpSpPr>
        <p:grpSpPr>
          <a:xfrm>
            <a:off x="2582929" y="233719"/>
            <a:ext cx="1725254" cy="2958422"/>
            <a:chOff x="9543743" y="3278806"/>
            <a:chExt cx="1725254" cy="295842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DD4EFE56-1C8E-F54D-9995-8691A1CE7215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EA4D90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AC8AA08F-BBC3-684D-8229-930DFD81CFC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EA4D90"/>
                </a:solidFill>
              </a:endParaRP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6A3ABD29-D3B5-BA46-C090-72878867F455}"/>
              </a:ext>
            </a:extLst>
          </p:cNvPr>
          <p:cNvGrpSpPr/>
          <p:nvPr/>
        </p:nvGrpSpPr>
        <p:grpSpPr>
          <a:xfrm>
            <a:off x="4813130" y="236953"/>
            <a:ext cx="1725254" cy="2958422"/>
            <a:chOff x="9543743" y="3278806"/>
            <a:chExt cx="1725254" cy="2958422"/>
          </a:xfrm>
        </p:grpSpPr>
        <p:sp>
          <p:nvSpPr>
            <p:cNvPr id="88" name="Rectángulo redondeado 87">
              <a:extLst>
                <a:ext uri="{FF2B5EF4-FFF2-40B4-BE49-F238E27FC236}">
                  <a16:creationId xmlns:a16="http://schemas.microsoft.com/office/drawing/2014/main" xmlns="" id="{139A0B92-9FFE-E3E0-05E8-F31257194C3C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EA4D90"/>
                </a:solidFill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011EE1AF-6F2A-2B58-EB4D-DD04DD49F71E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EA4D90"/>
                </a:solidFill>
              </a:endParaRP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FF776DAE-7608-F305-499F-1C4F8682BE81}"/>
              </a:ext>
            </a:extLst>
          </p:cNvPr>
          <p:cNvGrpSpPr/>
          <p:nvPr/>
        </p:nvGrpSpPr>
        <p:grpSpPr>
          <a:xfrm>
            <a:off x="7051791" y="233320"/>
            <a:ext cx="1725254" cy="2958422"/>
            <a:chOff x="9543743" y="3278806"/>
            <a:chExt cx="1725254" cy="2958422"/>
          </a:xfrm>
        </p:grpSpPr>
        <p:sp>
          <p:nvSpPr>
            <p:cNvPr id="94" name="Rectángulo redondeado 93">
              <a:extLst>
                <a:ext uri="{FF2B5EF4-FFF2-40B4-BE49-F238E27FC236}">
                  <a16:creationId xmlns:a16="http://schemas.microsoft.com/office/drawing/2014/main" xmlns="" id="{36F6A375-6140-7A3D-00B5-AE7F837F9A32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EA4D90"/>
                </a:solidFill>
              </a:endParaRPr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113B80B3-5C72-8C95-3205-183915B1326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EA4D90"/>
                </a:solidFill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0F261126-6885-E185-C558-8C438F0EBC48}"/>
              </a:ext>
            </a:extLst>
          </p:cNvPr>
          <p:cNvGrpSpPr/>
          <p:nvPr/>
        </p:nvGrpSpPr>
        <p:grpSpPr>
          <a:xfrm>
            <a:off x="373250" y="232921"/>
            <a:ext cx="1725254" cy="2958422"/>
            <a:chOff x="9543743" y="3278806"/>
            <a:chExt cx="1725254" cy="2958422"/>
          </a:xfrm>
        </p:grpSpPr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xmlns="" id="{A8D9468A-460D-6113-CB03-9D49F036CAC8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EA4D90"/>
                </a:solidFill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E3D88523-F977-B41F-87DE-3D5983EFB37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EA4D90"/>
                </a:solidFill>
              </a:endParaRPr>
            </a:p>
          </p:txBody>
        </p:sp>
      </p:grpSp>
      <p:sp>
        <p:nvSpPr>
          <p:cNvPr id="38" name="8 Rectángulo">
            <a:extLst>
              <a:ext uri="{FF2B5EF4-FFF2-40B4-BE49-F238E27FC236}">
                <a16:creationId xmlns:a16="http://schemas.microsoft.com/office/drawing/2014/main" xmlns="" id="{315E0737-3385-3E9C-DCF8-0A49591523DB}"/>
              </a:ext>
            </a:extLst>
          </p:cNvPr>
          <p:cNvSpPr/>
          <p:nvPr/>
        </p:nvSpPr>
        <p:spPr>
          <a:xfrm>
            <a:off x="592465" y="731862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1    =  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2   =  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3   =  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4   =  16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5   =  20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6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7   =  28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8   =  32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9   =  36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10  =  40</a:t>
            </a:r>
          </a:p>
        </p:txBody>
      </p:sp>
      <p:sp>
        <p:nvSpPr>
          <p:cNvPr id="39" name="8 Rectángulo">
            <a:extLst>
              <a:ext uri="{FF2B5EF4-FFF2-40B4-BE49-F238E27FC236}">
                <a16:creationId xmlns:a16="http://schemas.microsoft.com/office/drawing/2014/main" xmlns="" id="{298BCB82-5BAE-5027-B3DF-01CCFF2E97B1}"/>
              </a:ext>
            </a:extLst>
          </p:cNvPr>
          <p:cNvSpPr/>
          <p:nvPr/>
        </p:nvSpPr>
        <p:spPr>
          <a:xfrm>
            <a:off x="1074958" y="29608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</a:t>
            </a:r>
          </a:p>
        </p:txBody>
      </p:sp>
      <p:sp>
        <p:nvSpPr>
          <p:cNvPr id="42" name="8 Rectángulo">
            <a:extLst>
              <a:ext uri="{FF2B5EF4-FFF2-40B4-BE49-F238E27FC236}">
                <a16:creationId xmlns:a16="http://schemas.microsoft.com/office/drawing/2014/main" xmlns="" id="{148811A7-B7FA-FC45-3742-69B2E02E28A0}"/>
              </a:ext>
            </a:extLst>
          </p:cNvPr>
          <p:cNvSpPr/>
          <p:nvPr/>
        </p:nvSpPr>
        <p:spPr>
          <a:xfrm>
            <a:off x="2801151" y="737067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1    =  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2   =  18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3   =  27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4   =  36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5   =  45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6   =  54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7   =  63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8   =  72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9   =  81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10  =  90</a:t>
            </a:r>
          </a:p>
        </p:txBody>
      </p:sp>
      <p:sp>
        <p:nvSpPr>
          <p:cNvPr id="44" name="8 Rectángulo">
            <a:extLst>
              <a:ext uri="{FF2B5EF4-FFF2-40B4-BE49-F238E27FC236}">
                <a16:creationId xmlns:a16="http://schemas.microsoft.com/office/drawing/2014/main" xmlns="" id="{47BFAFCD-51DB-13AC-83D3-9175B9CBFFF1}"/>
              </a:ext>
            </a:extLst>
          </p:cNvPr>
          <p:cNvSpPr/>
          <p:nvPr/>
        </p:nvSpPr>
        <p:spPr>
          <a:xfrm>
            <a:off x="3293084" y="29608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</a:t>
            </a:r>
          </a:p>
        </p:txBody>
      </p:sp>
      <p:sp>
        <p:nvSpPr>
          <p:cNvPr id="45" name="8 Rectángulo">
            <a:extLst>
              <a:ext uri="{FF2B5EF4-FFF2-40B4-BE49-F238E27FC236}">
                <a16:creationId xmlns:a16="http://schemas.microsoft.com/office/drawing/2014/main" xmlns="" id="{8A71F2E7-8753-E9C3-7B9D-ABEC141A1357}"/>
              </a:ext>
            </a:extLst>
          </p:cNvPr>
          <p:cNvSpPr/>
          <p:nvPr/>
        </p:nvSpPr>
        <p:spPr>
          <a:xfrm>
            <a:off x="4993338" y="731862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1    =  10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2   =  20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3   =  30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4   =  40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5   =  50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6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7   =  70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8   =  80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9   =  90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10  =  100</a:t>
            </a:r>
          </a:p>
        </p:txBody>
      </p:sp>
      <p:sp>
        <p:nvSpPr>
          <p:cNvPr id="46" name="8 Rectángulo">
            <a:extLst>
              <a:ext uri="{FF2B5EF4-FFF2-40B4-BE49-F238E27FC236}">
                <a16:creationId xmlns:a16="http://schemas.microsoft.com/office/drawing/2014/main" xmlns="" id="{72D23715-83DA-F45A-549B-FA9458914818}"/>
              </a:ext>
            </a:extLst>
          </p:cNvPr>
          <p:cNvSpPr/>
          <p:nvPr/>
        </p:nvSpPr>
        <p:spPr>
          <a:xfrm>
            <a:off x="5432301" y="294532"/>
            <a:ext cx="467367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</a:t>
            </a:r>
          </a:p>
        </p:txBody>
      </p:sp>
      <p:sp>
        <p:nvSpPr>
          <p:cNvPr id="49" name="8 Rectángulo">
            <a:extLst>
              <a:ext uri="{FF2B5EF4-FFF2-40B4-BE49-F238E27FC236}">
                <a16:creationId xmlns:a16="http://schemas.microsoft.com/office/drawing/2014/main" xmlns="" id="{EBEA1EF2-9E2B-9336-AEDE-61F304E167C9}"/>
              </a:ext>
            </a:extLst>
          </p:cNvPr>
          <p:cNvSpPr/>
          <p:nvPr/>
        </p:nvSpPr>
        <p:spPr>
          <a:xfrm>
            <a:off x="7264787" y="73292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1    =  11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2   =  22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3   =  33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4   =  44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5   =  55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6   =  66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7   =  77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8   =  88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9   =  99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10  =  110</a:t>
            </a:r>
          </a:p>
        </p:txBody>
      </p:sp>
      <p:sp>
        <p:nvSpPr>
          <p:cNvPr id="50" name="8 Rectángulo">
            <a:extLst>
              <a:ext uri="{FF2B5EF4-FFF2-40B4-BE49-F238E27FC236}">
                <a16:creationId xmlns:a16="http://schemas.microsoft.com/office/drawing/2014/main" xmlns="" id="{B4D44805-0039-F140-CACE-C90CF2663CAA}"/>
              </a:ext>
            </a:extLst>
          </p:cNvPr>
          <p:cNvSpPr/>
          <p:nvPr/>
        </p:nvSpPr>
        <p:spPr>
          <a:xfrm>
            <a:off x="7732204" y="294532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</a:t>
            </a:r>
          </a:p>
        </p:txBody>
      </p:sp>
      <p:sp>
        <p:nvSpPr>
          <p:cNvPr id="51" name="8 Rectángulo">
            <a:extLst>
              <a:ext uri="{FF2B5EF4-FFF2-40B4-BE49-F238E27FC236}">
                <a16:creationId xmlns:a16="http://schemas.microsoft.com/office/drawing/2014/main" xmlns="" id="{97B26FE1-BD21-58E7-E0F2-65C48CE8CDA7}"/>
              </a:ext>
            </a:extLst>
          </p:cNvPr>
          <p:cNvSpPr/>
          <p:nvPr/>
        </p:nvSpPr>
        <p:spPr>
          <a:xfrm>
            <a:off x="524957" y="4048185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1    =  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2   =  24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3   =  36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4   =  48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5   =  60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6   =  72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7   =  84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8   =  96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9   =  108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10  =  120</a:t>
            </a:r>
          </a:p>
        </p:txBody>
      </p:sp>
      <p:sp>
        <p:nvSpPr>
          <p:cNvPr id="52" name="8 Rectángulo">
            <a:extLst>
              <a:ext uri="{FF2B5EF4-FFF2-40B4-BE49-F238E27FC236}">
                <a16:creationId xmlns:a16="http://schemas.microsoft.com/office/drawing/2014/main" xmlns="" id="{9F74E888-CB2E-3A8B-C249-5383CF285AC4}"/>
              </a:ext>
            </a:extLst>
          </p:cNvPr>
          <p:cNvSpPr/>
          <p:nvPr/>
        </p:nvSpPr>
        <p:spPr>
          <a:xfrm>
            <a:off x="1046601" y="3652753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</a:t>
            </a:r>
          </a:p>
        </p:txBody>
      </p:sp>
      <p:sp>
        <p:nvSpPr>
          <p:cNvPr id="53" name="8 Rectángulo">
            <a:extLst>
              <a:ext uri="{FF2B5EF4-FFF2-40B4-BE49-F238E27FC236}">
                <a16:creationId xmlns:a16="http://schemas.microsoft.com/office/drawing/2014/main" xmlns="" id="{66BF9CD0-CF6D-C787-E263-BCCAA756863C}"/>
              </a:ext>
            </a:extLst>
          </p:cNvPr>
          <p:cNvSpPr/>
          <p:nvPr/>
        </p:nvSpPr>
        <p:spPr>
          <a:xfrm>
            <a:off x="2763478" y="4048185"/>
            <a:ext cx="140883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1    =  13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2   =  26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3   =  39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4   =  52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5   =  65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6   =  78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7   =  91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8   =  104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9   =  117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10  =  130</a:t>
            </a:r>
          </a:p>
        </p:txBody>
      </p:sp>
      <p:sp>
        <p:nvSpPr>
          <p:cNvPr id="54" name="8 Rectángulo">
            <a:extLst>
              <a:ext uri="{FF2B5EF4-FFF2-40B4-BE49-F238E27FC236}">
                <a16:creationId xmlns:a16="http://schemas.microsoft.com/office/drawing/2014/main" xmlns="" id="{051490BA-B122-65E7-9B9B-D9CF202F91E3}"/>
              </a:ext>
            </a:extLst>
          </p:cNvPr>
          <p:cNvSpPr/>
          <p:nvPr/>
        </p:nvSpPr>
        <p:spPr>
          <a:xfrm>
            <a:off x="3253209" y="3650109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</a:t>
            </a:r>
          </a:p>
        </p:txBody>
      </p:sp>
      <p:sp>
        <p:nvSpPr>
          <p:cNvPr id="56" name="8 Rectángulo">
            <a:extLst>
              <a:ext uri="{FF2B5EF4-FFF2-40B4-BE49-F238E27FC236}">
                <a16:creationId xmlns:a16="http://schemas.microsoft.com/office/drawing/2014/main" xmlns="" id="{02F677C3-B2F7-D47A-558C-5E6F49B5E5B5}"/>
              </a:ext>
            </a:extLst>
          </p:cNvPr>
          <p:cNvSpPr/>
          <p:nvPr/>
        </p:nvSpPr>
        <p:spPr>
          <a:xfrm>
            <a:off x="4983791" y="4048185"/>
            <a:ext cx="145999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1    =  44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2   =  28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3   =  42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4   =  56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5   =  70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6   =  84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7   =  98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8   =  112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9   =  126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10  =  140</a:t>
            </a:r>
          </a:p>
        </p:txBody>
      </p:sp>
      <p:sp>
        <p:nvSpPr>
          <p:cNvPr id="57" name="8 Rectángulo">
            <a:extLst>
              <a:ext uri="{FF2B5EF4-FFF2-40B4-BE49-F238E27FC236}">
                <a16:creationId xmlns:a16="http://schemas.microsoft.com/office/drawing/2014/main" xmlns="" id="{9161E0C1-4F02-1F5E-FC45-06B035E69141}"/>
              </a:ext>
            </a:extLst>
          </p:cNvPr>
          <p:cNvSpPr/>
          <p:nvPr/>
        </p:nvSpPr>
        <p:spPr>
          <a:xfrm>
            <a:off x="5421509" y="3652882"/>
            <a:ext cx="476159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</a:t>
            </a:r>
          </a:p>
        </p:txBody>
      </p:sp>
      <p:sp>
        <p:nvSpPr>
          <p:cNvPr id="58" name="8 Rectángulo">
            <a:extLst>
              <a:ext uri="{FF2B5EF4-FFF2-40B4-BE49-F238E27FC236}">
                <a16:creationId xmlns:a16="http://schemas.microsoft.com/office/drawing/2014/main" xmlns="" id="{E8CE66AA-564E-1779-EE0D-5C3B223E2759}"/>
              </a:ext>
            </a:extLst>
          </p:cNvPr>
          <p:cNvSpPr/>
          <p:nvPr/>
        </p:nvSpPr>
        <p:spPr>
          <a:xfrm>
            <a:off x="7257666" y="4048185"/>
            <a:ext cx="1464002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1    =  15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2   =  30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3   =  45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4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5   =  75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6   =  90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7   =  105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8   =  120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9   =  135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10  =  150</a:t>
            </a:r>
          </a:p>
        </p:txBody>
      </p:sp>
      <p:sp>
        <p:nvSpPr>
          <p:cNvPr id="59" name="8 Rectángulo">
            <a:extLst>
              <a:ext uri="{FF2B5EF4-FFF2-40B4-BE49-F238E27FC236}">
                <a16:creationId xmlns:a16="http://schemas.microsoft.com/office/drawing/2014/main" xmlns="" id="{3769FCF7-71A5-6E27-061C-3049AFB619B1}"/>
              </a:ext>
            </a:extLst>
          </p:cNvPr>
          <p:cNvSpPr/>
          <p:nvPr/>
        </p:nvSpPr>
        <p:spPr>
          <a:xfrm>
            <a:off x="7725142" y="3664457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EA4D90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6AB243D7-6EFE-38D2-FF4A-6273840DA13B}"/>
              </a:ext>
            </a:extLst>
          </p:cNvPr>
          <p:cNvGrpSpPr/>
          <p:nvPr/>
        </p:nvGrpSpPr>
        <p:grpSpPr>
          <a:xfrm>
            <a:off x="-2961951" y="0"/>
            <a:ext cx="3278899" cy="2829755"/>
            <a:chOff x="-3003011" y="88709"/>
            <a:chExt cx="3278899" cy="2829755"/>
          </a:xfrm>
        </p:grpSpPr>
        <p:sp>
          <p:nvSpPr>
            <p:cNvPr id="15" name="CuadroTexto 28">
              <a:extLst>
                <a:ext uri="{FF2B5EF4-FFF2-40B4-BE49-F238E27FC236}">
                  <a16:creationId xmlns:a16="http://schemas.microsoft.com/office/drawing/2014/main" xmlns="" id="{7BD8A57F-5397-8A19-070F-027EA57E92EE}"/>
                </a:ext>
              </a:extLst>
            </p:cNvPr>
            <p:cNvSpPr txBox="1"/>
            <p:nvPr/>
          </p:nvSpPr>
          <p:spPr>
            <a:xfrm>
              <a:off x="-2687070" y="2595299"/>
              <a:ext cx="296295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500" dirty="0">
                  <a:latin typeface="Gelion Regular" panose="00000500000000000000" pitchFamily="2" charset="0"/>
                  <a:ea typeface="Gelion Regular" panose="00000500000000000000" pitchFamily="2" charset="0"/>
                  <a:cs typeface="Gelion Regular" panose="00000500000000000000" pitchFamily="2" charset="0"/>
                </a:rPr>
                <a:t>“Valore nuestro trabajo”</a:t>
              </a:r>
              <a:endParaRPr lang="es-PE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Gelion Regular" panose="00000500000000000000" pitchFamily="2" charset="0"/>
                <a:ea typeface="Gelion Regular" panose="00000500000000000000" pitchFamily="2" charset="0"/>
                <a:cs typeface="Gelion Regular" panose="00000500000000000000" pitchFamily="2" charset="0"/>
              </a:endParaRPr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xmlns="" id="{7E058B6D-3F53-649B-EFD6-A53821769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89718" y="88709"/>
              <a:ext cx="2276766" cy="2276766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xmlns="" id="{1C68AB67-FEC7-62D2-C783-4776012A003D}"/>
                </a:ext>
              </a:extLst>
            </p:cNvPr>
            <p:cNvSpPr txBox="1"/>
            <p:nvPr/>
          </p:nvSpPr>
          <p:spPr>
            <a:xfrm>
              <a:off x="-3003011" y="2406220"/>
              <a:ext cx="323996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accent2">
                      <a:lumMod val="75000"/>
                    </a:schemeClr>
                  </a:solidFill>
                </a:rPr>
                <a:t>🔴𝗣𝗥𝗢𝗛𝗜𝗕𝗜𝗗𝗔 𝗟𝗔 𝗥𝗘𝗩𝗘𝗡𝗧𝗔 𝗗𝗜𝗚𝗜𝗧𝗔𝗟</a:t>
              </a:r>
              <a:r>
                <a:rPr lang="es-PE" sz="1200" dirty="0"/>
                <a:t>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18762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715</TotalTime>
  <Words>60</Words>
  <Application>Microsoft Office PowerPoint</Application>
  <PresentationFormat>Carta (216 x 279 mm)</PresentationFormat>
  <Paragraphs>35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Berlin Sans FB Demi</vt:lpstr>
      <vt:lpstr>Calibri</vt:lpstr>
      <vt:lpstr>Calibri Light</vt:lpstr>
      <vt:lpstr>Caviar Dreams</vt:lpstr>
      <vt:lpstr>Gelion Regular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www.robnei.blog</dc:title>
  <dc:subject>By Robnei</dc:subject>
  <dc:creator>Microsoft Office User</dc:creator>
  <cp:lastModifiedBy>ROB</cp:lastModifiedBy>
  <cp:revision>17</cp:revision>
  <dcterms:created xsi:type="dcterms:W3CDTF">2023-02-03T17:40:41Z</dcterms:created>
  <dcterms:modified xsi:type="dcterms:W3CDTF">2024-02-13T20:24:48Z</dcterms:modified>
</cp:coreProperties>
</file>