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59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53"/>
    <a:srgbClr val="00AFBE"/>
    <a:srgbClr val="084F93"/>
    <a:srgbClr val="FEDA03"/>
    <a:srgbClr val="FFFFFF"/>
    <a:srgbClr val="B6D549"/>
    <a:srgbClr val="FF7C91"/>
    <a:srgbClr val="BF2237"/>
    <a:srgbClr val="F5B7C1"/>
    <a:srgbClr val="C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515"/>
  </p:normalViewPr>
  <p:slideViewPr>
    <p:cSldViewPr snapToGrid="0">
      <p:cViewPr varScale="1">
        <p:scale>
          <a:sx n="116" d="100"/>
          <a:sy n="116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61" y="228024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88EE98-5C97-87B1-8113-A1E1972D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D96A6F0-2B32-D75C-B424-6C1C18C34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9" y="157456"/>
            <a:ext cx="1780573" cy="15410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005CCC4-83C6-591F-D4DA-9277B62F65C9}"/>
              </a:ext>
            </a:extLst>
          </p:cNvPr>
          <p:cNvSpPr txBox="1"/>
          <p:nvPr/>
        </p:nvSpPr>
        <p:spPr>
          <a:xfrm>
            <a:off x="3260578" y="1010066"/>
            <a:ext cx="379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latin typeface="Caviar Dreams" panose="020B0402020204020504" pitchFamily="34" charset="0"/>
              </a:rPr>
              <a:t>Demian Ignacio Opazo</a:t>
            </a:r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109" name="Rectángulo 17">
            <a:extLst>
              <a:ext uri="{FF2B5EF4-FFF2-40B4-BE49-F238E27FC236}">
                <a16:creationId xmlns:a16="http://schemas.microsoft.com/office/drawing/2014/main" xmlns="" id="{46D75E66-9468-505A-0FD6-A54F7D5B1B02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DE44682A-1D37-F983-61F3-17326C9EC5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112" name="Rectángulo 17">
            <a:extLst>
              <a:ext uri="{FF2B5EF4-FFF2-40B4-BE49-F238E27FC236}">
                <a16:creationId xmlns:a16="http://schemas.microsoft.com/office/drawing/2014/main" xmlns="" id="{CEFACA3C-2A32-CF6C-4FD0-7C44AE10D544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F005730D-C3E0-79DA-2399-7B4E37D5A2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120" name="Rectángulo 17">
            <a:extLst>
              <a:ext uri="{FF2B5EF4-FFF2-40B4-BE49-F238E27FC236}">
                <a16:creationId xmlns:a16="http://schemas.microsoft.com/office/drawing/2014/main" xmlns="" id="{EF219289-F446-09F7-23BD-36C6136A7ED3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7">
            <a:extLst>
              <a:ext uri="{FF2B5EF4-FFF2-40B4-BE49-F238E27FC236}">
                <a16:creationId xmlns:a16="http://schemas.microsoft.com/office/drawing/2014/main" xmlns="" id="{74A2A25B-F97F-6BE7-CC84-6A9232916466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7">
            <a:extLst>
              <a:ext uri="{FF2B5EF4-FFF2-40B4-BE49-F238E27FC236}">
                <a16:creationId xmlns:a16="http://schemas.microsoft.com/office/drawing/2014/main" xmlns="" id="{85DBEC45-B632-D1FD-4FB0-1265F4382917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0E915686-F7CF-43AB-8B39-2EBB224BE8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51C271C8-96BC-9D1B-B6EB-44D4DFA743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F17C2798-AC61-072A-6EC6-0509263945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F5332F64-2FF9-7374-D4B9-F1D5FD2D49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127789" y="5228923"/>
            <a:ext cx="901700" cy="14859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9E223A4C-B27F-81E2-BFE9-BDDA78CE4A9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2410"/>
          <a:stretch/>
        </p:blipFill>
        <p:spPr>
          <a:xfrm>
            <a:off x="2664504" y="208446"/>
            <a:ext cx="4744017" cy="8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022F0166-D871-4FFC-7346-436CC54B6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2395736" y="110396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9D6E09FC-2352-D78E-1234-216335ED2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4612155" y="110396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B2D8DE8C-E2FF-28C7-60BC-C1079DBB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6838222" y="110396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3DCE37DF-76FE-E5F1-3766-E02FD2235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2390781" y="3398782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073BB33-BA5C-E5EF-708D-4616A3D5F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4607200" y="3398782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38E04A88-626E-4959-2171-7D364036B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6833267" y="3398782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8A2B95E3-A3F7-38AE-322E-F89B53F01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144934" y="3398782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DD946AB-0471-0830-CC8B-D858AE975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149867" y="110396"/>
            <a:ext cx="2164714" cy="3240000"/>
          </a:xfrm>
          <a:prstGeom prst="roundRect">
            <a:avLst>
              <a:gd name="adj" fmla="val 5121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7854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357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81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72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34AC25-0D8F-DC76-8FCD-C174C38F4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04" b="66909"/>
          <a:stretch/>
        </p:blipFill>
        <p:spPr>
          <a:xfrm>
            <a:off x="237510" y="245382"/>
            <a:ext cx="1960740" cy="919060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9435AFE7-2B3D-C06B-405C-10D92B0709B3}"/>
              </a:ext>
            </a:extLst>
          </p:cNvPr>
          <p:cNvSpPr/>
          <p:nvPr/>
        </p:nvSpPr>
        <p:spPr>
          <a:xfrm>
            <a:off x="7281587" y="399771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04AA5EF-28B8-3D5B-B5A5-FA32055B0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2390781" y="3398782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F3BCBC9E-12D0-41C9-1940-66A2574F2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4607200" y="3398782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C7192243-8F23-598E-9030-ED5B69809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6833267" y="3398782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C893749A-E2F4-C6E9-C0C4-CAA23D7C4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144934" y="3398782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AF78F25A-B0A4-3038-948E-44AF9652F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2379864" y="112800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DAA164D4-82D7-4FE0-2393-28345C06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4596283" y="112800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B9B3527E-251F-26A1-C16B-01C015877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6822350" y="112800"/>
            <a:ext cx="2164714" cy="3240000"/>
          </a:xfrm>
          <a:prstGeom prst="roundRect">
            <a:avLst>
              <a:gd name="adj" fmla="val 5121"/>
            </a:avLst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5096F7D-961C-66E5-1C19-B477AFE08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5" r="19574"/>
          <a:stretch/>
        </p:blipFill>
        <p:spPr>
          <a:xfrm>
            <a:off x="134017" y="112800"/>
            <a:ext cx="2164714" cy="3240000"/>
          </a:xfrm>
          <a:prstGeom prst="roundRect">
            <a:avLst>
              <a:gd name="adj" fmla="val 5121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1959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765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23</cp:revision>
  <dcterms:created xsi:type="dcterms:W3CDTF">2023-02-03T17:40:41Z</dcterms:created>
  <dcterms:modified xsi:type="dcterms:W3CDTF">2024-02-13T20:25:12Z</dcterms:modified>
</cp:coreProperties>
</file>