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</p:sldIdLst>
  <p:sldSz cx="10439400" cy="7559675"/>
  <p:notesSz cx="6888163" cy="10020300"/>
  <p:embeddedFontLst>
    <p:embeddedFont>
      <p:font typeface="Monotype Corsiva" panose="03010101010201010101" pitchFamily="66" charset="0"/>
      <p:italic r:id="rId5"/>
    </p:embeddedFont>
    <p:embeddedFont>
      <p:font typeface="After Night Rob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After Night" pitchFamily="2" charset="0"/>
      <p:regular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8C38"/>
    <a:srgbClr val="C0AE98"/>
    <a:srgbClr val="D1AE6C"/>
    <a:srgbClr val="D0AF69"/>
    <a:srgbClr val="847059"/>
    <a:srgbClr val="CAA55A"/>
    <a:srgbClr val="DFC89B"/>
    <a:srgbClr val="D0A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3186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4396-D046-42BA-92DD-DDF3AEEA6BB0}" type="datetimeFigureOut">
              <a:rPr lang="es-PE" smtClean="0"/>
              <a:t>3/11/2024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CA9-9C6B-4F6D-B5FA-3B743445E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199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4396-D046-42BA-92DD-DDF3AEEA6BB0}" type="datetimeFigureOut">
              <a:rPr lang="es-PE" smtClean="0"/>
              <a:t>3/11/2024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CA9-9C6B-4F6D-B5FA-3B743445E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593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4396-D046-42BA-92DD-DDF3AEEA6BB0}" type="datetimeFigureOut">
              <a:rPr lang="es-PE" smtClean="0"/>
              <a:t>3/11/2024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CA9-9C6B-4F6D-B5FA-3B743445E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388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4396-D046-42BA-92DD-DDF3AEEA6BB0}" type="datetimeFigureOut">
              <a:rPr lang="es-PE" smtClean="0"/>
              <a:t>3/11/2024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CA9-9C6B-4F6D-B5FA-3B743445E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010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4396-D046-42BA-92DD-DDF3AEEA6BB0}" type="datetimeFigureOut">
              <a:rPr lang="es-PE" smtClean="0"/>
              <a:t>3/11/2024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CA9-9C6B-4F6D-B5FA-3B743445E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097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4396-D046-42BA-92DD-DDF3AEEA6BB0}" type="datetimeFigureOut">
              <a:rPr lang="es-PE" smtClean="0"/>
              <a:t>3/11/2024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CA9-9C6B-4F6D-B5FA-3B743445E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467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4396-D046-42BA-92DD-DDF3AEEA6BB0}" type="datetimeFigureOut">
              <a:rPr lang="es-PE" smtClean="0"/>
              <a:t>3/11/2024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CA9-9C6B-4F6D-B5FA-3B743445E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693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4396-D046-42BA-92DD-DDF3AEEA6BB0}" type="datetimeFigureOut">
              <a:rPr lang="es-PE" smtClean="0"/>
              <a:t>3/11/2024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CA9-9C6B-4F6D-B5FA-3B743445E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762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4396-D046-42BA-92DD-DDF3AEEA6BB0}" type="datetimeFigureOut">
              <a:rPr lang="es-PE" smtClean="0"/>
              <a:t>3/11/2024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CA9-9C6B-4F6D-B5FA-3B743445E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4396-D046-42BA-92DD-DDF3AEEA6BB0}" type="datetimeFigureOut">
              <a:rPr lang="es-PE" smtClean="0"/>
              <a:t>3/11/2024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CA9-9C6B-4F6D-B5FA-3B743445E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366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4396-D046-42BA-92DD-DDF3AEEA6BB0}" type="datetimeFigureOut">
              <a:rPr lang="es-PE" smtClean="0"/>
              <a:t>3/11/2024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CA9-9C6B-4F6D-B5FA-3B743445E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592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4396-D046-42BA-92DD-DDF3AEEA6BB0}" type="datetimeFigureOut">
              <a:rPr lang="es-PE" smtClean="0"/>
              <a:t>3/11/2024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A2CA9-9C6B-4F6D-B5FA-3B743445E48A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84" y="1863672"/>
            <a:ext cx="2053803" cy="24448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2509566" y="707629"/>
            <a:ext cx="2382321" cy="51746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2401390" y="1290779"/>
            <a:ext cx="21948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2509566" y="892948"/>
            <a:ext cx="2383200" cy="306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252060" y="892948"/>
            <a:ext cx="1938351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4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382027" y="5461170"/>
            <a:ext cx="2137369" cy="296443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00612" tIns="50306" rIns="100612" bIns="50306" numCol="1" anchor="t" anchorCtr="0" compatLnSpc="1">
            <a:prstTxWarp prst="textNoShape">
              <a:avLst/>
            </a:prstTxWarp>
          </a:bodyPr>
          <a:lstStyle/>
          <a:p>
            <a:endParaRPr lang="es-PE" sz="1572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017" y="3991105"/>
            <a:ext cx="1184264" cy="132310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892" y="5482854"/>
            <a:ext cx="1647212" cy="2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8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3" y="112775"/>
            <a:ext cx="10162913" cy="7334124"/>
          </a:xfrm>
          <a:prstGeom prst="rect">
            <a:avLst/>
          </a:prstGeom>
        </p:spPr>
      </p:pic>
      <p:pic>
        <p:nvPicPr>
          <p:cNvPr id="9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29" y="3753684"/>
            <a:ext cx="1739261" cy="1378601"/>
          </a:xfrm>
          <a:prstGeom prst="rect">
            <a:avLst/>
          </a:prstGeom>
        </p:spPr>
      </p:pic>
      <p:sp>
        <p:nvSpPr>
          <p:cNvPr id="10" name="Bonifiesta.com"/>
          <p:cNvSpPr txBox="1"/>
          <p:nvPr/>
        </p:nvSpPr>
        <p:spPr>
          <a:xfrm>
            <a:off x="250250" y="782767"/>
            <a:ext cx="4631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>
                <a:solidFill>
                  <a:srgbClr val="D0AF6C"/>
                </a:solidFill>
                <a:latin typeface="Monotype Corsiva" panose="03010101010201010101" pitchFamily="66" charset="0"/>
              </a:rPr>
              <a:t>Para: ………………………………………….....</a:t>
            </a:r>
          </a:p>
          <a:p>
            <a:pPr algn="r"/>
            <a:endParaRPr lang="es-ES" dirty="0" smtClean="0">
              <a:solidFill>
                <a:srgbClr val="D0AF6C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es-ES" dirty="0" smtClean="0">
                <a:solidFill>
                  <a:srgbClr val="D0AF6C"/>
                </a:solidFill>
                <a:latin typeface="Monotype Corsiva" panose="03010101010201010101" pitchFamily="66" charset="0"/>
              </a:rPr>
              <a:t>………………………………………….....</a:t>
            </a:r>
            <a:endParaRPr lang="es-PE" dirty="0" smtClean="0">
              <a:solidFill>
                <a:srgbClr val="D0AF6C"/>
              </a:solidFill>
              <a:latin typeface="Monotype Corsiva" panose="03010101010201010101" pitchFamily="66" charset="0"/>
            </a:endParaRPr>
          </a:p>
          <a:p>
            <a:pPr algn="r"/>
            <a:endParaRPr lang="es-PE" dirty="0">
              <a:solidFill>
                <a:srgbClr val="D0AF6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5416616" y="1863248"/>
            <a:ext cx="27943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500" dirty="0" smtClean="0">
                <a:ln w="3175">
                  <a:noFill/>
                </a:ln>
                <a:solidFill>
                  <a:srgbClr val="CAA55A"/>
                </a:solidFill>
                <a:effectLst>
                  <a:glow rad="127000">
                    <a:schemeClr val="bg1"/>
                  </a:glow>
                </a:effectLst>
                <a:latin typeface="After Night Rob" pitchFamily="2" charset="0"/>
              </a:rPr>
              <a:t>Nuestro</a:t>
            </a:r>
          </a:p>
          <a:p>
            <a:pPr algn="ctr"/>
            <a:r>
              <a:rPr lang="es-ES" sz="4500" dirty="0" smtClean="0">
                <a:ln w="3175">
                  <a:noFill/>
                </a:ln>
                <a:solidFill>
                  <a:srgbClr val="CAA55A"/>
                </a:solidFill>
                <a:effectLst>
                  <a:glow rad="127000">
                    <a:schemeClr val="bg1"/>
                  </a:glow>
                </a:effectLst>
                <a:latin typeface="After Night Rob" pitchFamily="2" charset="0"/>
              </a:rPr>
              <a:t>Matrimonio</a:t>
            </a:r>
            <a:endParaRPr lang="es-PE" sz="4500" dirty="0">
              <a:ln w="3175">
                <a:noFill/>
              </a:ln>
              <a:solidFill>
                <a:srgbClr val="CAA55A"/>
              </a:solidFill>
              <a:effectLst>
                <a:glow rad="127000">
                  <a:schemeClr val="bg1"/>
                </a:glow>
              </a:effectLst>
              <a:latin typeface="After Night Rob" pitchFamily="2" charset="0"/>
            </a:endParaRPr>
          </a:p>
        </p:txBody>
      </p:sp>
      <p:sp>
        <p:nvSpPr>
          <p:cNvPr id="14" name="Bonifiesta.com"/>
          <p:cNvSpPr txBox="1"/>
          <p:nvPr/>
        </p:nvSpPr>
        <p:spPr>
          <a:xfrm>
            <a:off x="6381002" y="3881458"/>
            <a:ext cx="69121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500" dirty="0" smtClean="0">
                <a:ln w="3175">
                  <a:noFill/>
                </a:ln>
                <a:solidFill>
                  <a:srgbClr val="C0AE98"/>
                </a:solidFill>
                <a:effectLst/>
                <a:latin typeface="After Night Rob" pitchFamily="2" charset="0"/>
              </a:rPr>
              <a:t>R</a:t>
            </a:r>
            <a:endParaRPr lang="es-PE" sz="4500" dirty="0">
              <a:ln w="3175">
                <a:noFill/>
              </a:ln>
              <a:solidFill>
                <a:srgbClr val="C0AE98"/>
              </a:solidFill>
              <a:effectLst/>
              <a:latin typeface="After Night Rob" pitchFamily="2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7192567" y="3950492"/>
            <a:ext cx="62228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500" dirty="0" smtClean="0">
                <a:ln w="3175">
                  <a:noFill/>
                </a:ln>
                <a:solidFill>
                  <a:srgbClr val="C0AE98"/>
                </a:solidFill>
                <a:effectLst/>
                <a:latin typeface="After Night Rob" pitchFamily="2" charset="0"/>
              </a:rPr>
              <a:t>E</a:t>
            </a:r>
            <a:endParaRPr lang="es-PE" sz="4500" dirty="0">
              <a:ln w="3175">
                <a:noFill/>
              </a:ln>
              <a:solidFill>
                <a:srgbClr val="C0AE98"/>
              </a:solidFill>
              <a:effectLst/>
              <a:latin typeface="After Night Rob" pitchFamily="2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7016995" y="4342907"/>
            <a:ext cx="3577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>
                <a:ln w="3175">
                  <a:noFill/>
                </a:ln>
                <a:solidFill>
                  <a:srgbClr val="C0AE98"/>
                </a:solidFill>
                <a:effectLst/>
                <a:latin typeface="After Night Rob" pitchFamily="2" charset="0"/>
              </a:rPr>
              <a:t>y</a:t>
            </a:r>
            <a:endParaRPr lang="es-PE" sz="3000" dirty="0">
              <a:ln w="3175">
                <a:noFill/>
              </a:ln>
              <a:solidFill>
                <a:srgbClr val="C0AE98"/>
              </a:solidFill>
              <a:effectLst/>
              <a:latin typeface="After Night Rob" pitchFamily="2" charset="0"/>
            </a:endParaRPr>
          </a:p>
        </p:txBody>
      </p:sp>
      <p:pic>
        <p:nvPicPr>
          <p:cNvPr id="12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6" y="356112"/>
            <a:ext cx="1804416" cy="1356360"/>
          </a:xfrm>
          <a:prstGeom prst="rect">
            <a:avLst/>
          </a:prstGeom>
        </p:spPr>
      </p:pic>
      <p:sp>
        <p:nvSpPr>
          <p:cNvPr id="3" name="Bonifiesta.com"/>
          <p:cNvSpPr txBox="1"/>
          <p:nvPr/>
        </p:nvSpPr>
        <p:spPr>
          <a:xfrm>
            <a:off x="8561200" y="917929"/>
            <a:ext cx="15632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b="1" dirty="0" smtClean="0">
                <a:solidFill>
                  <a:srgbClr val="B28C38"/>
                </a:solidFill>
                <a:effectLst>
                  <a:glow rad="127000">
                    <a:schemeClr val="bg1"/>
                  </a:glow>
                </a:effectLst>
                <a:latin typeface="Monotype Corsiva" panose="03010101010201010101" pitchFamily="66" charset="0"/>
              </a:rPr>
              <a:t>Sírvase </a:t>
            </a:r>
            <a:r>
              <a:rPr lang="es-PE" sz="1500" b="1" dirty="0">
                <a:solidFill>
                  <a:srgbClr val="B28C38"/>
                </a:solidFill>
                <a:effectLst>
                  <a:glow rad="127000">
                    <a:schemeClr val="bg1"/>
                  </a:glow>
                </a:effectLst>
                <a:latin typeface="Monotype Corsiva" panose="03010101010201010101" pitchFamily="66" charset="0"/>
              </a:rPr>
              <a:t>a presentar</a:t>
            </a:r>
          </a:p>
          <a:p>
            <a:pPr algn="ctr"/>
            <a:r>
              <a:rPr lang="es-PE" sz="1500" b="1" dirty="0">
                <a:solidFill>
                  <a:srgbClr val="B28C38"/>
                </a:solidFill>
                <a:effectLst>
                  <a:glow rad="127000">
                    <a:schemeClr val="bg1"/>
                  </a:glow>
                </a:effectLst>
                <a:latin typeface="Monotype Corsiva" panose="03010101010201010101" pitchFamily="66" charset="0"/>
              </a:rPr>
              <a:t>este pase</a:t>
            </a:r>
          </a:p>
          <a:p>
            <a:pPr algn="ctr"/>
            <a:r>
              <a:rPr lang="es-PE" sz="1500" b="1" dirty="0">
                <a:solidFill>
                  <a:srgbClr val="B28C38"/>
                </a:solidFill>
                <a:effectLst>
                  <a:glow rad="127000">
                    <a:schemeClr val="bg1"/>
                  </a:glow>
                </a:effectLst>
                <a:latin typeface="Monotype Corsiva" panose="03010101010201010101" pitchFamily="66" charset="0"/>
              </a:rPr>
              <a:t>válido  (    ) personas</a:t>
            </a:r>
          </a:p>
        </p:txBody>
      </p:sp>
      <p:sp>
        <p:nvSpPr>
          <p:cNvPr id="19" name="Bonifiesta.com"/>
          <p:cNvSpPr txBox="1"/>
          <p:nvPr/>
        </p:nvSpPr>
        <p:spPr>
          <a:xfrm>
            <a:off x="8706005" y="420214"/>
            <a:ext cx="57900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500" dirty="0" smtClean="0">
                <a:ln w="3175">
                  <a:noFill/>
                </a:ln>
                <a:solidFill>
                  <a:srgbClr val="B28C38"/>
                </a:solidFill>
                <a:effectLst/>
                <a:latin typeface="After Night Rob" pitchFamily="2" charset="0"/>
              </a:rPr>
              <a:t>R</a:t>
            </a:r>
            <a:endParaRPr lang="es-PE" sz="3500" dirty="0">
              <a:ln w="3175">
                <a:noFill/>
              </a:ln>
              <a:solidFill>
                <a:srgbClr val="B28C38"/>
              </a:solidFill>
              <a:effectLst/>
              <a:latin typeface="After Night Rob" pitchFamily="2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9475085" y="467296"/>
            <a:ext cx="5245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500" dirty="0" smtClean="0">
                <a:ln w="3175">
                  <a:noFill/>
                </a:ln>
                <a:solidFill>
                  <a:srgbClr val="B28C38"/>
                </a:solidFill>
                <a:effectLst/>
                <a:latin typeface="After Night Rob" pitchFamily="2" charset="0"/>
              </a:rPr>
              <a:t>E</a:t>
            </a:r>
            <a:endParaRPr lang="es-PE" sz="3500" dirty="0">
              <a:ln w="3175">
                <a:noFill/>
              </a:ln>
              <a:solidFill>
                <a:srgbClr val="B28C38"/>
              </a:solidFill>
              <a:effectLst/>
              <a:latin typeface="After Night Rob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9272577" y="555407"/>
            <a:ext cx="3289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500" dirty="0">
                <a:ln w="3175">
                  <a:noFill/>
                </a:ln>
                <a:solidFill>
                  <a:srgbClr val="B28C38"/>
                </a:solidFill>
                <a:effectLst/>
                <a:latin typeface="After Night Rob" pitchFamily="2" charset="0"/>
              </a:rPr>
              <a:t>y</a:t>
            </a:r>
            <a:endParaRPr lang="es-PE" sz="2500" dirty="0">
              <a:ln w="3175">
                <a:noFill/>
              </a:ln>
              <a:solidFill>
                <a:srgbClr val="B28C38"/>
              </a:solidFill>
              <a:effectLst/>
              <a:latin typeface="After Night Ro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6" y="212086"/>
            <a:ext cx="4639458" cy="6815919"/>
          </a:xfrm>
          <a:prstGeom prst="rect">
            <a:avLst/>
          </a:prstGeom>
        </p:spPr>
      </p:pic>
      <p:sp>
        <p:nvSpPr>
          <p:cNvPr id="3" name="Bonifiesta.com"/>
          <p:cNvSpPr txBox="1"/>
          <p:nvPr/>
        </p:nvSpPr>
        <p:spPr>
          <a:xfrm>
            <a:off x="1027664" y="847772"/>
            <a:ext cx="292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>
                <a:solidFill>
                  <a:srgbClr val="B28C38"/>
                </a:solidFill>
                <a:latin typeface="Monotype Corsiva" panose="03010101010201010101" pitchFamily="66" charset="0"/>
              </a:rPr>
              <a:t>El destino nos unió y hoy tomados de la mano</a:t>
            </a:r>
          </a:p>
          <a:p>
            <a:pPr algn="ctr"/>
            <a:r>
              <a:rPr lang="es-ES" sz="1200" dirty="0">
                <a:solidFill>
                  <a:srgbClr val="B28C38"/>
                </a:solidFill>
                <a:latin typeface="Monotype Corsiva" panose="03010101010201010101" pitchFamily="66" charset="0"/>
              </a:rPr>
              <a:t> emprendemos el  camino a nuestro anhelado sueño </a:t>
            </a:r>
          </a:p>
          <a:p>
            <a:pPr algn="ctr"/>
            <a:r>
              <a:rPr lang="es-ES" sz="1200" dirty="0">
                <a:solidFill>
                  <a:srgbClr val="B28C38"/>
                </a:solidFill>
                <a:latin typeface="Monotype Corsiva" panose="03010101010201010101" pitchFamily="66" charset="0"/>
              </a:rPr>
              <a:t>de formar un hogar lleno de  amor y felicidad.</a:t>
            </a:r>
            <a:endParaRPr lang="es-PE" sz="1200" dirty="0">
              <a:solidFill>
                <a:srgbClr val="B28C38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Bonifiesta.com"/>
          <p:cNvSpPr txBox="1"/>
          <p:nvPr/>
        </p:nvSpPr>
        <p:spPr>
          <a:xfrm>
            <a:off x="712218" y="1496860"/>
            <a:ext cx="36022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500" dirty="0" err="1" smtClean="0">
                <a:solidFill>
                  <a:srgbClr val="847059"/>
                </a:solidFill>
                <a:latin typeface="After Night" pitchFamily="2" charset="0"/>
              </a:rPr>
              <a:t>Roberth</a:t>
            </a:r>
            <a:r>
              <a:rPr lang="es-ES" sz="3500" dirty="0" smtClean="0">
                <a:solidFill>
                  <a:srgbClr val="847059"/>
                </a:solidFill>
                <a:latin typeface="After Night" pitchFamily="2" charset="0"/>
              </a:rPr>
              <a:t> y Elizabeth</a:t>
            </a:r>
            <a:endParaRPr lang="es-PE" sz="3500" dirty="0">
              <a:solidFill>
                <a:srgbClr val="847059"/>
              </a:solidFill>
              <a:latin typeface="After Night" pitchFamily="2" charset="0"/>
            </a:endParaRPr>
          </a:p>
        </p:txBody>
      </p:sp>
      <p:sp>
        <p:nvSpPr>
          <p:cNvPr id="5" name="Bonifiesta.com"/>
          <p:cNvSpPr txBox="1"/>
          <p:nvPr/>
        </p:nvSpPr>
        <p:spPr>
          <a:xfrm>
            <a:off x="890606" y="2092679"/>
            <a:ext cx="3199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solidFill>
                  <a:srgbClr val="B28C38"/>
                </a:solidFill>
                <a:latin typeface="Monotype Corsiva" panose="03010101010201010101" pitchFamily="66" charset="0"/>
              </a:rPr>
              <a:t>Con la bendición de Dios y de nuestros  Padres: </a:t>
            </a:r>
            <a:endParaRPr lang="es-PE" sz="1400" dirty="0">
              <a:solidFill>
                <a:srgbClr val="B28C38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539135" y="2567521"/>
            <a:ext cx="17075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>
                <a:solidFill>
                  <a:srgbClr val="B28C38"/>
                </a:solidFill>
                <a:latin typeface="Monotype Corsiva" panose="03010101010201010101" pitchFamily="66" charset="0"/>
              </a:rPr>
              <a:t>Padres del Novio:</a:t>
            </a:r>
          </a:p>
          <a:p>
            <a:pPr algn="ctr"/>
            <a:r>
              <a:rPr lang="es-PE" sz="1500" dirty="0">
                <a:solidFill>
                  <a:srgbClr val="B28C38"/>
                </a:solidFill>
                <a:latin typeface="Monotype Corsiva" panose="03010101010201010101" pitchFamily="66" charset="0"/>
              </a:rPr>
              <a:t>Jerson Salas </a:t>
            </a:r>
            <a:r>
              <a:rPr lang="es-PE" sz="1500" dirty="0" err="1">
                <a:solidFill>
                  <a:srgbClr val="B28C38"/>
                </a:solidFill>
                <a:latin typeface="Monotype Corsiva" panose="03010101010201010101" pitchFamily="66" charset="0"/>
              </a:rPr>
              <a:t>Davila</a:t>
            </a:r>
            <a:endParaRPr lang="es-PE" sz="1500" dirty="0">
              <a:solidFill>
                <a:srgbClr val="B28C38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s-PE" sz="1500" dirty="0" err="1">
                <a:solidFill>
                  <a:srgbClr val="B28C38"/>
                </a:solidFill>
                <a:latin typeface="Monotype Corsiva" panose="03010101010201010101" pitchFamily="66" charset="0"/>
              </a:rPr>
              <a:t>Nely</a:t>
            </a:r>
            <a:r>
              <a:rPr lang="es-PE" sz="1500" dirty="0">
                <a:solidFill>
                  <a:srgbClr val="B28C38"/>
                </a:solidFill>
                <a:latin typeface="Monotype Corsiva" panose="03010101010201010101" pitchFamily="66" charset="0"/>
              </a:rPr>
              <a:t> Romero </a:t>
            </a:r>
            <a:r>
              <a:rPr lang="es-PE" sz="1500" dirty="0" err="1">
                <a:solidFill>
                  <a:srgbClr val="B28C38"/>
                </a:solidFill>
                <a:latin typeface="Monotype Corsiva" panose="03010101010201010101" pitchFamily="66" charset="0"/>
              </a:rPr>
              <a:t>Ojanama</a:t>
            </a:r>
            <a:endParaRPr lang="es-PE" sz="1500" dirty="0">
              <a:solidFill>
                <a:srgbClr val="B28C38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2427112" y="2557825"/>
            <a:ext cx="211628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>
                <a:solidFill>
                  <a:srgbClr val="B28C38"/>
                </a:solidFill>
                <a:latin typeface="Monotype Corsiva" panose="03010101010201010101" pitchFamily="66" charset="0"/>
              </a:rPr>
              <a:t>Padres de la Novia:</a:t>
            </a:r>
          </a:p>
          <a:p>
            <a:pPr algn="ctr"/>
            <a:r>
              <a:rPr lang="es-PE" sz="1500" dirty="0">
                <a:solidFill>
                  <a:srgbClr val="B28C38"/>
                </a:solidFill>
                <a:latin typeface="Monotype Corsiva" panose="03010101010201010101" pitchFamily="66" charset="0"/>
              </a:rPr>
              <a:t>Gumersindo </a:t>
            </a:r>
            <a:r>
              <a:rPr lang="es-PE" sz="1500" dirty="0" err="1">
                <a:solidFill>
                  <a:srgbClr val="B28C38"/>
                </a:solidFill>
                <a:latin typeface="Monotype Corsiva" panose="03010101010201010101" pitchFamily="66" charset="0"/>
              </a:rPr>
              <a:t>Pashanasi</a:t>
            </a:r>
            <a:r>
              <a:rPr lang="es-PE" sz="1500" dirty="0">
                <a:solidFill>
                  <a:srgbClr val="B28C38"/>
                </a:solidFill>
                <a:latin typeface="Monotype Corsiva" panose="03010101010201010101" pitchFamily="66" charset="0"/>
              </a:rPr>
              <a:t> </a:t>
            </a:r>
            <a:r>
              <a:rPr lang="es-PE" sz="1500" dirty="0" smtClean="0">
                <a:solidFill>
                  <a:srgbClr val="B28C38"/>
                </a:solidFill>
                <a:latin typeface="Monotype Corsiva" panose="03010101010201010101" pitchFamily="66" charset="0"/>
              </a:rPr>
              <a:t>Salas</a:t>
            </a:r>
            <a:endParaRPr lang="es-PE" sz="1500" dirty="0">
              <a:solidFill>
                <a:srgbClr val="B28C38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s-PE" sz="1500" dirty="0" smtClean="0">
                <a:solidFill>
                  <a:srgbClr val="B28C38"/>
                </a:solidFill>
                <a:latin typeface="Monotype Corsiva" panose="03010101010201010101" pitchFamily="66" charset="0"/>
              </a:rPr>
              <a:t>Evelyn </a:t>
            </a:r>
            <a:r>
              <a:rPr lang="es-PE" sz="1500" dirty="0" err="1" smtClean="0">
                <a:solidFill>
                  <a:srgbClr val="B28C38"/>
                </a:solidFill>
                <a:latin typeface="Monotype Corsiva" panose="03010101010201010101" pitchFamily="66" charset="0"/>
              </a:rPr>
              <a:t>Andia</a:t>
            </a:r>
            <a:r>
              <a:rPr lang="es-PE" sz="1500" dirty="0" smtClean="0">
                <a:solidFill>
                  <a:srgbClr val="B28C38"/>
                </a:solidFill>
                <a:latin typeface="Monotype Corsiva" panose="03010101010201010101" pitchFamily="66" charset="0"/>
              </a:rPr>
              <a:t> </a:t>
            </a:r>
            <a:r>
              <a:rPr lang="es-PE" sz="1500" dirty="0">
                <a:solidFill>
                  <a:srgbClr val="B28C38"/>
                </a:solidFill>
                <a:latin typeface="Monotype Corsiva" panose="03010101010201010101" pitchFamily="66" charset="0"/>
              </a:rPr>
              <a:t>Concha.</a:t>
            </a:r>
          </a:p>
        </p:txBody>
      </p:sp>
      <p:sp>
        <p:nvSpPr>
          <p:cNvPr id="13" name="Bonifiesta.com"/>
          <p:cNvSpPr txBox="1"/>
          <p:nvPr/>
        </p:nvSpPr>
        <p:spPr>
          <a:xfrm>
            <a:off x="517106" y="3419343"/>
            <a:ext cx="3946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B28C38"/>
                </a:solidFill>
                <a:latin typeface="Monotype Corsiva" panose="03010101010201010101" pitchFamily="66" charset="0"/>
              </a:rPr>
              <a:t>Tenemos </a:t>
            </a:r>
            <a:r>
              <a:rPr lang="es-ES" sz="1400" dirty="0">
                <a:solidFill>
                  <a:srgbClr val="B28C38"/>
                </a:solidFill>
                <a:latin typeface="Monotype Corsiva" panose="03010101010201010101" pitchFamily="66" charset="0"/>
              </a:rPr>
              <a:t>el agrado de compartir nuestra felicidad e invitarlo</a:t>
            </a:r>
          </a:p>
          <a:p>
            <a:pPr algn="ctr"/>
            <a:r>
              <a:rPr lang="es-ES" sz="1400" dirty="0">
                <a:solidFill>
                  <a:srgbClr val="B28C38"/>
                </a:solidFill>
                <a:latin typeface="Monotype Corsiva" panose="03010101010201010101" pitchFamily="66" charset="0"/>
              </a:rPr>
              <a:t> a usted a nuestro Matrimonio Civil que se realizará </a:t>
            </a:r>
          </a:p>
          <a:p>
            <a:pPr algn="ctr"/>
            <a:r>
              <a:rPr lang="es-ES" sz="1400" dirty="0">
                <a:solidFill>
                  <a:srgbClr val="B28C38"/>
                </a:solidFill>
                <a:latin typeface="Monotype Corsiva" panose="03010101010201010101" pitchFamily="66" charset="0"/>
              </a:rPr>
              <a:t> el día Sábado 05 de Diciembre a las 8:00 pm. en  la </a:t>
            </a:r>
          </a:p>
          <a:p>
            <a:pPr algn="ctr"/>
            <a:r>
              <a:rPr lang="es-ES" sz="1400" dirty="0">
                <a:solidFill>
                  <a:srgbClr val="B28C38"/>
                </a:solidFill>
                <a:latin typeface="Monotype Corsiva" panose="03010101010201010101" pitchFamily="66" charset="0"/>
              </a:rPr>
              <a:t>“</a:t>
            </a:r>
            <a:r>
              <a:rPr lang="es-ES" sz="1400" dirty="0" err="1">
                <a:solidFill>
                  <a:srgbClr val="B28C38"/>
                </a:solidFill>
                <a:latin typeface="Monotype Corsiva" panose="03010101010201010101" pitchFamily="66" charset="0"/>
              </a:rPr>
              <a:t>Deluxe</a:t>
            </a:r>
            <a:r>
              <a:rPr lang="es-ES" sz="1400" dirty="0">
                <a:solidFill>
                  <a:srgbClr val="B28C38"/>
                </a:solidFill>
                <a:latin typeface="Monotype Corsiva" panose="03010101010201010101" pitchFamily="66" charset="0"/>
              </a:rPr>
              <a:t> Centro de Convenciones (Ex </a:t>
            </a:r>
            <a:r>
              <a:rPr lang="es-ES" sz="1400" dirty="0" err="1">
                <a:solidFill>
                  <a:srgbClr val="B28C38"/>
                </a:solidFill>
                <a:latin typeface="Monotype Corsiva" panose="03010101010201010101" pitchFamily="66" charset="0"/>
              </a:rPr>
              <a:t>Papilon</a:t>
            </a:r>
            <a:r>
              <a:rPr lang="es-ES" sz="1400" dirty="0">
                <a:solidFill>
                  <a:srgbClr val="B28C38"/>
                </a:solidFill>
                <a:latin typeface="Monotype Corsiva" panose="03010101010201010101" pitchFamily="66" charset="0"/>
              </a:rPr>
              <a:t>)” </a:t>
            </a:r>
            <a:endParaRPr lang="es-PE" sz="1400" dirty="0">
              <a:solidFill>
                <a:srgbClr val="B28C38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1392894" y="4361542"/>
            <a:ext cx="22637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>
                <a:solidFill>
                  <a:srgbClr val="B28C38"/>
                </a:solidFill>
                <a:latin typeface="Monotype Corsiva" panose="03010101010201010101" pitchFamily="66" charset="0"/>
              </a:rPr>
              <a:t>Padrinos:</a:t>
            </a:r>
          </a:p>
          <a:p>
            <a:pPr algn="ctr"/>
            <a:r>
              <a:rPr lang="es-PE" sz="1400" dirty="0">
                <a:solidFill>
                  <a:srgbClr val="B28C38"/>
                </a:solidFill>
                <a:latin typeface="Monotype Corsiva" panose="03010101010201010101" pitchFamily="66" charset="0"/>
              </a:rPr>
              <a:t>Familia Salas Romero</a:t>
            </a:r>
          </a:p>
          <a:p>
            <a:pPr algn="ctr"/>
            <a:r>
              <a:rPr lang="es-PE" sz="1400" dirty="0" err="1">
                <a:solidFill>
                  <a:srgbClr val="B28C38"/>
                </a:solidFill>
                <a:latin typeface="Monotype Corsiva" panose="03010101010201010101" pitchFamily="66" charset="0"/>
              </a:rPr>
              <a:t>Miluska</a:t>
            </a:r>
            <a:r>
              <a:rPr lang="es-PE" sz="1400" dirty="0">
                <a:solidFill>
                  <a:srgbClr val="B28C38"/>
                </a:solidFill>
                <a:latin typeface="Monotype Corsiva" panose="03010101010201010101" pitchFamily="66" charset="0"/>
              </a:rPr>
              <a:t> Judith Victoria </a:t>
            </a:r>
            <a:r>
              <a:rPr lang="es-PE" sz="1400" dirty="0" err="1">
                <a:solidFill>
                  <a:srgbClr val="B28C38"/>
                </a:solidFill>
                <a:latin typeface="Monotype Corsiva" panose="03010101010201010101" pitchFamily="66" charset="0"/>
              </a:rPr>
              <a:t>Arbulu</a:t>
            </a:r>
            <a:r>
              <a:rPr lang="es-PE" sz="1400" dirty="0">
                <a:solidFill>
                  <a:srgbClr val="B28C38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18" name="Bonifiesta.com"/>
          <p:cNvSpPr txBox="1"/>
          <p:nvPr/>
        </p:nvSpPr>
        <p:spPr>
          <a:xfrm>
            <a:off x="1027664" y="5190836"/>
            <a:ext cx="31149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solidFill>
                  <a:srgbClr val="B28C38"/>
                </a:solidFill>
                <a:latin typeface="Monotype Corsiva" panose="03010101010201010101" pitchFamily="66" charset="0"/>
              </a:rPr>
              <a:t>Agradecemos de antemano su gentil asistencia </a:t>
            </a:r>
          </a:p>
          <a:p>
            <a:pPr algn="ctr"/>
            <a:r>
              <a:rPr lang="es-ES" sz="1400" dirty="0">
                <a:solidFill>
                  <a:srgbClr val="B28C38"/>
                </a:solidFill>
                <a:latin typeface="Monotype Corsiva" panose="03010101010201010101" pitchFamily="66" charset="0"/>
              </a:rPr>
              <a:t>ya que su presencia dará </a:t>
            </a:r>
            <a:r>
              <a:rPr lang="es-ES" sz="1400" dirty="0" smtClean="0">
                <a:solidFill>
                  <a:srgbClr val="B28C38"/>
                </a:solidFill>
                <a:latin typeface="Monotype Corsiva" panose="03010101010201010101" pitchFamily="66" charset="0"/>
              </a:rPr>
              <a:t>mayor</a:t>
            </a:r>
          </a:p>
          <a:p>
            <a:pPr algn="ctr"/>
            <a:r>
              <a:rPr lang="es-ES" sz="1400" dirty="0" smtClean="0">
                <a:solidFill>
                  <a:srgbClr val="B28C38"/>
                </a:solidFill>
                <a:latin typeface="Monotype Corsiva" panose="03010101010201010101" pitchFamily="66" charset="0"/>
              </a:rPr>
              <a:t> </a:t>
            </a:r>
            <a:r>
              <a:rPr lang="es-ES" sz="1400" dirty="0">
                <a:solidFill>
                  <a:srgbClr val="B28C38"/>
                </a:solidFill>
                <a:latin typeface="Monotype Corsiva" panose="03010101010201010101" pitchFamily="66" charset="0"/>
              </a:rPr>
              <a:t>realce a esta ceremonia.</a:t>
            </a:r>
            <a:endParaRPr lang="es-PE" sz="1400" dirty="0">
              <a:solidFill>
                <a:srgbClr val="B28C38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9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7" y="4334777"/>
            <a:ext cx="829058" cy="771146"/>
          </a:xfrm>
          <a:prstGeom prst="rect">
            <a:avLst/>
          </a:prstGeom>
        </p:spPr>
      </p:pic>
      <p:pic>
        <p:nvPicPr>
          <p:cNvPr id="20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8574" y="4345301"/>
            <a:ext cx="829058" cy="771146"/>
          </a:xfrm>
          <a:prstGeom prst="rect">
            <a:avLst/>
          </a:prstGeom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37" y="5994125"/>
            <a:ext cx="688849" cy="6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onifiesta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" y="226068"/>
            <a:ext cx="4639056" cy="6815328"/>
          </a:xfrm>
          <a:prstGeom prst="rect">
            <a:avLst/>
          </a:prstGeom>
        </p:spPr>
      </p:pic>
      <p:pic>
        <p:nvPicPr>
          <p:cNvPr id="6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1" y="1901887"/>
            <a:ext cx="3435103" cy="3694184"/>
          </a:xfrm>
          <a:prstGeom prst="rect">
            <a:avLst/>
          </a:prstGeom>
          <a:effectLst>
            <a:glow rad="419100">
              <a:schemeClr val="bg1"/>
            </a:glow>
          </a:effectLst>
        </p:spPr>
      </p:pic>
      <p:sp>
        <p:nvSpPr>
          <p:cNvPr id="16" name="Bonifiesta.com"/>
          <p:cNvSpPr txBox="1"/>
          <p:nvPr/>
        </p:nvSpPr>
        <p:spPr>
          <a:xfrm>
            <a:off x="652629" y="5841679"/>
            <a:ext cx="36022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500" dirty="0" err="1" smtClean="0">
                <a:solidFill>
                  <a:srgbClr val="B28C38"/>
                </a:solidFill>
                <a:latin typeface="After Night" pitchFamily="2" charset="0"/>
              </a:rPr>
              <a:t>Roberth</a:t>
            </a:r>
            <a:r>
              <a:rPr lang="es-ES" sz="3500" dirty="0" smtClean="0">
                <a:solidFill>
                  <a:srgbClr val="B28C38"/>
                </a:solidFill>
                <a:latin typeface="After Night" pitchFamily="2" charset="0"/>
              </a:rPr>
              <a:t> y Elizabeth</a:t>
            </a:r>
            <a:endParaRPr lang="es-PE" sz="3500" dirty="0">
              <a:solidFill>
                <a:srgbClr val="B28C38"/>
              </a:solidFill>
              <a:latin typeface="After N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156</Words>
  <Application>Microsoft Office PowerPoint</Application>
  <PresentationFormat>Personalizado</PresentationFormat>
  <Paragraphs>36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Monotype Corsiva</vt:lpstr>
      <vt:lpstr>After Night Rob</vt:lpstr>
      <vt:lpstr>Calibri</vt:lpstr>
      <vt:lpstr>After Night</vt:lpstr>
      <vt:lpstr>Arial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Robnei.CoM</dc:subject>
  <dc:creator>Robnei.blog</dc:creator>
  <cp:keywords>Invitacion de Boda</cp:keywords>
  <dc:description>Robnei.CoM</dc:description>
  <cp:lastModifiedBy>ROB</cp:lastModifiedBy>
  <cp:revision>15</cp:revision>
  <cp:lastPrinted>2021-11-03T22:51:16Z</cp:lastPrinted>
  <dcterms:created xsi:type="dcterms:W3CDTF">2021-11-03T21:38:10Z</dcterms:created>
  <dcterms:modified xsi:type="dcterms:W3CDTF">2024-11-03T21:35:40Z</dcterms:modified>
  <cp:category>Robnei.CoM</cp:category>
  <cp:version>Robnei.CoM</cp:version>
</cp:coreProperties>
</file>