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7561263" cy="10440988"/>
  <p:notesSz cx="6888163" cy="10020300"/>
  <p:embeddedFontLst>
    <p:embeddedFont>
      <p:font typeface="Mf Be Yourself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eyond The Mountains" pitchFamily="2" charset="0"/>
      <p:regular r:id="rId11"/>
    </p:embeddedFont>
  </p:embeddedFontLst>
  <p:defaultTextStyle>
    <a:defPPr>
      <a:defRPr lang="es-PE"/>
    </a:defPPr>
    <a:lvl1pPr marL="0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0941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1883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2824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3765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4707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5648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6590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7531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51B"/>
    <a:srgbClr val="FF3399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 varScale="1">
        <p:scale>
          <a:sx n="74" d="100"/>
          <a:sy n="74" d="100"/>
        </p:scale>
        <p:origin x="1926" y="114"/>
      </p:cViewPr>
      <p:guideLst>
        <p:guide orient="horz" pos="328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1958-94C5-4A71-B3FC-2EFB08E6C783}" type="datetimeFigureOut">
              <a:rPr lang="es-PE" smtClean="0"/>
              <a:t>13/12/2024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52538"/>
            <a:ext cx="24495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8CBC2-AFEB-4706-8AFC-D0A1450DF6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911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www.robnei.blog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CBC2-AFEB-4706-8AFC-D0A1450DF642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394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www.robnei.blog</a:t>
            </a:r>
            <a:endParaRPr lang="es-PE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CBC2-AFEB-4706-8AFC-D0A1450DF642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016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www.robnei.blog</a:t>
            </a:r>
            <a:endParaRPr lang="es-PE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8CBC2-AFEB-4706-8AFC-D0A1450DF642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114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67095" y="3243475"/>
            <a:ext cx="6427074" cy="22380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34190" y="5916560"/>
            <a:ext cx="529288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4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6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13/12/2024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722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13/12/2024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60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111436" y="604224"/>
            <a:ext cx="1275964" cy="128675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83548" y="604224"/>
            <a:ext cx="3701869" cy="128675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13/12/2024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630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13/12/2024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197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7288" y="6709302"/>
            <a:ext cx="6427074" cy="2073697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7288" y="4425337"/>
            <a:ext cx="6427074" cy="228396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0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18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28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3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4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56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365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27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13/12/2024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646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3548" y="3519002"/>
            <a:ext cx="2488916" cy="995277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898485" y="3519002"/>
            <a:ext cx="2488916" cy="995277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13/12/2024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037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4" y="2337139"/>
            <a:ext cx="3340871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41" indent="0">
              <a:buNone/>
              <a:defRPr sz="2100" b="1"/>
            </a:lvl2pPr>
            <a:lvl3pPr marL="981883" indent="0">
              <a:buNone/>
              <a:defRPr sz="1900" b="1"/>
            </a:lvl3pPr>
            <a:lvl4pPr marL="1472824" indent="0">
              <a:buNone/>
              <a:defRPr sz="1700" b="1"/>
            </a:lvl4pPr>
            <a:lvl5pPr marL="1963765" indent="0">
              <a:buNone/>
              <a:defRPr sz="1700" b="1"/>
            </a:lvl5pPr>
            <a:lvl6pPr marL="2454707" indent="0">
              <a:buNone/>
              <a:defRPr sz="1700" b="1"/>
            </a:lvl6pPr>
            <a:lvl7pPr marL="2945648" indent="0">
              <a:buNone/>
              <a:defRPr sz="1700" b="1"/>
            </a:lvl7pPr>
            <a:lvl8pPr marL="3436590" indent="0">
              <a:buNone/>
              <a:defRPr sz="1700" b="1"/>
            </a:lvl8pPr>
            <a:lvl9pPr marL="392753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8064" y="3311147"/>
            <a:ext cx="3340871" cy="601565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841017" y="2337139"/>
            <a:ext cx="3342183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41" indent="0">
              <a:buNone/>
              <a:defRPr sz="2100" b="1"/>
            </a:lvl2pPr>
            <a:lvl3pPr marL="981883" indent="0">
              <a:buNone/>
              <a:defRPr sz="1900" b="1"/>
            </a:lvl3pPr>
            <a:lvl4pPr marL="1472824" indent="0">
              <a:buNone/>
              <a:defRPr sz="1700" b="1"/>
            </a:lvl4pPr>
            <a:lvl5pPr marL="1963765" indent="0">
              <a:buNone/>
              <a:defRPr sz="1700" b="1"/>
            </a:lvl5pPr>
            <a:lvl6pPr marL="2454707" indent="0">
              <a:buNone/>
              <a:defRPr sz="1700" b="1"/>
            </a:lvl6pPr>
            <a:lvl7pPr marL="2945648" indent="0">
              <a:buNone/>
              <a:defRPr sz="1700" b="1"/>
            </a:lvl7pPr>
            <a:lvl8pPr marL="3436590" indent="0">
              <a:buNone/>
              <a:defRPr sz="1700" b="1"/>
            </a:lvl8pPr>
            <a:lvl9pPr marL="392753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841017" y="3311147"/>
            <a:ext cx="3342183" cy="601565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13/12/2024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571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13/12/2024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824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13/12/2024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847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4" y="415706"/>
            <a:ext cx="2487604" cy="176916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6244" y="415707"/>
            <a:ext cx="4226957" cy="891109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78064" y="2184874"/>
            <a:ext cx="2487604" cy="7141927"/>
          </a:xfrm>
        </p:spPr>
        <p:txBody>
          <a:bodyPr/>
          <a:lstStyle>
            <a:lvl1pPr marL="0" indent="0">
              <a:buNone/>
              <a:defRPr sz="1500"/>
            </a:lvl1pPr>
            <a:lvl2pPr marL="490941" indent="0">
              <a:buNone/>
              <a:defRPr sz="1300"/>
            </a:lvl2pPr>
            <a:lvl3pPr marL="981883" indent="0">
              <a:buNone/>
              <a:defRPr sz="1100"/>
            </a:lvl3pPr>
            <a:lvl4pPr marL="1472824" indent="0">
              <a:buNone/>
              <a:defRPr sz="1000"/>
            </a:lvl4pPr>
            <a:lvl5pPr marL="1963765" indent="0">
              <a:buNone/>
              <a:defRPr sz="1000"/>
            </a:lvl5pPr>
            <a:lvl6pPr marL="2454707" indent="0">
              <a:buNone/>
              <a:defRPr sz="1000"/>
            </a:lvl6pPr>
            <a:lvl7pPr marL="2945648" indent="0">
              <a:buNone/>
              <a:defRPr sz="1000"/>
            </a:lvl7pPr>
            <a:lvl8pPr marL="3436590" indent="0">
              <a:buNone/>
              <a:defRPr sz="1000"/>
            </a:lvl8pPr>
            <a:lvl9pPr marL="392753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13/12/2024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960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2060" y="7308692"/>
            <a:ext cx="4536758" cy="86283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82060" y="932921"/>
            <a:ext cx="4536758" cy="6264593"/>
          </a:xfrm>
        </p:spPr>
        <p:txBody>
          <a:bodyPr/>
          <a:lstStyle>
            <a:lvl1pPr marL="0" indent="0">
              <a:buNone/>
              <a:defRPr sz="3400"/>
            </a:lvl1pPr>
            <a:lvl2pPr marL="490941" indent="0">
              <a:buNone/>
              <a:defRPr sz="3000"/>
            </a:lvl2pPr>
            <a:lvl3pPr marL="981883" indent="0">
              <a:buNone/>
              <a:defRPr sz="2600"/>
            </a:lvl3pPr>
            <a:lvl4pPr marL="1472824" indent="0">
              <a:buNone/>
              <a:defRPr sz="2100"/>
            </a:lvl4pPr>
            <a:lvl5pPr marL="1963765" indent="0">
              <a:buNone/>
              <a:defRPr sz="2100"/>
            </a:lvl5pPr>
            <a:lvl6pPr marL="2454707" indent="0">
              <a:buNone/>
              <a:defRPr sz="2100"/>
            </a:lvl6pPr>
            <a:lvl7pPr marL="2945648" indent="0">
              <a:buNone/>
              <a:defRPr sz="2100"/>
            </a:lvl7pPr>
            <a:lvl8pPr marL="3436590" indent="0">
              <a:buNone/>
              <a:defRPr sz="2100"/>
            </a:lvl8pPr>
            <a:lvl9pPr marL="3927531" indent="0">
              <a:buNone/>
              <a:defRPr sz="21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82060" y="8171524"/>
            <a:ext cx="4536758" cy="1225365"/>
          </a:xfrm>
        </p:spPr>
        <p:txBody>
          <a:bodyPr/>
          <a:lstStyle>
            <a:lvl1pPr marL="0" indent="0">
              <a:buNone/>
              <a:defRPr sz="1500"/>
            </a:lvl1pPr>
            <a:lvl2pPr marL="490941" indent="0">
              <a:buNone/>
              <a:defRPr sz="1300"/>
            </a:lvl2pPr>
            <a:lvl3pPr marL="981883" indent="0">
              <a:buNone/>
              <a:defRPr sz="1100"/>
            </a:lvl3pPr>
            <a:lvl4pPr marL="1472824" indent="0">
              <a:buNone/>
              <a:defRPr sz="1000"/>
            </a:lvl4pPr>
            <a:lvl5pPr marL="1963765" indent="0">
              <a:buNone/>
              <a:defRPr sz="1000"/>
            </a:lvl5pPr>
            <a:lvl6pPr marL="2454707" indent="0">
              <a:buNone/>
              <a:defRPr sz="1000"/>
            </a:lvl6pPr>
            <a:lvl7pPr marL="2945648" indent="0">
              <a:buNone/>
              <a:defRPr sz="1000"/>
            </a:lvl7pPr>
            <a:lvl8pPr marL="3436590" indent="0">
              <a:buNone/>
              <a:defRPr sz="1000"/>
            </a:lvl8pPr>
            <a:lvl9pPr marL="392753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13/12/2024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815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  <a:prstGeom prst="rect">
            <a:avLst/>
          </a:prstGeom>
        </p:spPr>
        <p:txBody>
          <a:bodyPr vert="horz" lIns="98188" tIns="49094" rIns="98188" bIns="4909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2436232"/>
            <a:ext cx="6805137" cy="6890569"/>
          </a:xfrm>
          <a:prstGeom prst="rect">
            <a:avLst/>
          </a:prstGeom>
        </p:spPr>
        <p:txBody>
          <a:bodyPr vert="horz" lIns="98188" tIns="49094" rIns="98188" bIns="4909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78063" y="9677250"/>
            <a:ext cx="1764295" cy="555886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3AED-E7F7-40E0-9F99-A4BB94EB04BB}" type="datetimeFigureOut">
              <a:rPr lang="es-PE" smtClean="0"/>
              <a:t>13/12/2024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83432" y="9677250"/>
            <a:ext cx="2394400" cy="555886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418905" y="9677250"/>
            <a:ext cx="1764295" cy="555886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625" y="1388081"/>
            <a:ext cx="2790699" cy="5469919"/>
          </a:xfrm>
          <a:prstGeom prst="rect">
            <a:avLst/>
          </a:prstGeom>
        </p:spPr>
      </p:pic>
      <p:sp>
        <p:nvSpPr>
          <p:cNvPr id="8" name="Robnei.com"/>
          <p:cNvSpPr txBox="1"/>
          <p:nvPr userDrawn="1"/>
        </p:nvSpPr>
        <p:spPr>
          <a:xfrm>
            <a:off x="-2894366" y="1926003"/>
            <a:ext cx="2732440" cy="186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celular es necesario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Imagen,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bnei.com"/>
          <p:cNvSpPr/>
          <p:nvPr userDrawn="1"/>
        </p:nvSpPr>
        <p:spPr>
          <a:xfrm>
            <a:off x="-2951848" y="1515973"/>
            <a:ext cx="2790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0" name="Robnei.com"/>
          <p:cNvSpPr txBox="1"/>
          <p:nvPr userDrawn="1"/>
        </p:nvSpPr>
        <p:spPr>
          <a:xfrm>
            <a:off x="-2628127" y="1526961"/>
            <a:ext cx="205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bnei.com"/>
          <p:cNvSpPr>
            <a:spLocks/>
          </p:cNvSpPr>
          <p:nvPr userDrawn="1"/>
        </p:nvSpPr>
        <p:spPr bwMode="auto">
          <a:xfrm>
            <a:off x="-2641518" y="6414287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2" name="Robnei.com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87" y="3071057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263" y="4140374"/>
            <a:ext cx="1663077" cy="19797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1238" y="6440338"/>
            <a:ext cx="1783756" cy="2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4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81883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206" indent="-368206" algn="l" defTabSz="98188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7780" indent="-306838" algn="l" defTabSz="98188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353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8295" indent="-245471" algn="l" defTabSz="9818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9236" indent="-245471" algn="l" defTabSz="98188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177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1119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2060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3002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941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883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824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65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4707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648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6590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7531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obnei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0" y="107926"/>
            <a:ext cx="7200000" cy="7200000"/>
          </a:xfrm>
          <a:prstGeom prst="rect">
            <a:avLst/>
          </a:prstGeom>
        </p:spPr>
      </p:pic>
      <p:sp>
        <p:nvSpPr>
          <p:cNvPr id="2" name="Robnei.CoM"/>
          <p:cNvSpPr txBox="1"/>
          <p:nvPr/>
        </p:nvSpPr>
        <p:spPr>
          <a:xfrm>
            <a:off x="1440421" y="7856226"/>
            <a:ext cx="4680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tx2"/>
                </a:solidFill>
              </a:rPr>
              <a:t>Archivos editables en</a:t>
            </a:r>
          </a:p>
          <a:p>
            <a:pPr algn="ctr"/>
            <a:r>
              <a:rPr lang="es-ES" b="1" dirty="0" smtClean="0">
                <a:solidFill>
                  <a:schemeClr val="tx2"/>
                </a:solidFill>
              </a:rPr>
              <a:t>www.robnei.blog</a:t>
            </a:r>
            <a:endParaRPr lang="es-PE" b="1" dirty="0" smtClean="0">
              <a:solidFill>
                <a:schemeClr val="tx2"/>
              </a:solidFill>
            </a:endParaRPr>
          </a:p>
        </p:txBody>
      </p:sp>
      <p:pic>
        <p:nvPicPr>
          <p:cNvPr id="4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11" y="5508526"/>
            <a:ext cx="1158340" cy="1188823"/>
          </a:xfrm>
          <a:prstGeom prst="rect">
            <a:avLst/>
          </a:prstGeom>
        </p:spPr>
      </p:pic>
      <p:pic>
        <p:nvPicPr>
          <p:cNvPr id="5" name="Robnei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15" y="2878486"/>
            <a:ext cx="1658256" cy="1658256"/>
          </a:xfrm>
          <a:prstGeom prst="rect">
            <a:avLst/>
          </a:prstGeom>
        </p:spPr>
      </p:pic>
      <p:pic>
        <p:nvPicPr>
          <p:cNvPr id="6" name="Robnei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11" y="539974"/>
            <a:ext cx="1652159" cy="1883827"/>
          </a:xfrm>
          <a:prstGeom prst="rect">
            <a:avLst/>
          </a:prstGeom>
        </p:spPr>
      </p:pic>
      <p:pic>
        <p:nvPicPr>
          <p:cNvPr id="7" name="Robnei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9" y="2655963"/>
            <a:ext cx="1432684" cy="21033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641875" y="-900186"/>
            <a:ext cx="22776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Invitación creado por</a:t>
            </a:r>
          </a:p>
          <a:p>
            <a:pPr algn="ctr"/>
            <a:r>
              <a:rPr lang="es-PE" dirty="0" err="1" smtClean="0"/>
              <a:t>wWw.Megaidea.Net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913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1" y="90493"/>
            <a:ext cx="7199376" cy="719937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555589" y="1261797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FF0000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Tengo el agrado de invitarte</a:t>
            </a:r>
          </a:p>
          <a:p>
            <a:pPr algn="ctr"/>
            <a:r>
              <a:rPr lang="es-PE" sz="1500" dirty="0" smtClean="0">
                <a:solidFill>
                  <a:srgbClr val="FF0000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 a celebrar conmigo </a:t>
            </a:r>
          </a:p>
          <a:p>
            <a:pPr algn="ctr"/>
            <a:r>
              <a:rPr lang="es-PE" sz="1500" dirty="0" smtClean="0">
                <a:solidFill>
                  <a:srgbClr val="FF0000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Mis 4 Años dónde </a:t>
            </a:r>
          </a:p>
          <a:p>
            <a:pPr algn="ctr"/>
            <a:r>
              <a:rPr lang="es-PE" sz="1500" dirty="0" smtClean="0">
                <a:solidFill>
                  <a:srgbClr val="FF0000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compartiremos juntos</a:t>
            </a:r>
          </a:p>
          <a:p>
            <a:pPr algn="ctr"/>
            <a:r>
              <a:rPr lang="es-PE" sz="1500" dirty="0" smtClean="0">
                <a:solidFill>
                  <a:srgbClr val="FF0000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 una tarde de alegría</a:t>
            </a:r>
          </a:p>
          <a:p>
            <a:pPr algn="ctr"/>
            <a:r>
              <a:rPr lang="es-PE" sz="1500" dirty="0" smtClean="0">
                <a:solidFill>
                  <a:srgbClr val="FF0000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 y mucha diversión.</a:t>
            </a:r>
            <a:endParaRPr lang="es-PE" sz="1500" dirty="0">
              <a:solidFill>
                <a:srgbClr val="FF0000"/>
              </a:solidFill>
              <a:effectLst>
                <a:glow rad="203200">
                  <a:schemeClr val="bg1"/>
                </a:glow>
              </a:effectLst>
              <a:latin typeface="Mf Be Yourself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25721" y="3013638"/>
            <a:ext cx="216024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  <a:latin typeface="Mf Be Yourself" pitchFamily="2" charset="0"/>
              </a:rPr>
              <a:t>Día: Sábado 15 de Junio Hora:  4:00 pm.</a:t>
            </a:r>
          </a:p>
          <a:p>
            <a:r>
              <a:rPr lang="es-PE" dirty="0" smtClean="0">
                <a:solidFill>
                  <a:srgbClr val="FF0000"/>
                </a:solidFill>
                <a:latin typeface="Mf Be Yourself" pitchFamily="2" charset="0"/>
              </a:rPr>
              <a:t>Lugar: Los Rosales A-11</a:t>
            </a:r>
            <a:endParaRPr lang="es-PE" dirty="0">
              <a:solidFill>
                <a:srgbClr val="FF0000"/>
              </a:solidFill>
              <a:latin typeface="Mf Be Yourself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491355" y="2628917"/>
            <a:ext cx="16289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  <a:latin typeface="Mf Be Yourself" pitchFamily="2" charset="0"/>
              </a:rPr>
              <a:t>Que se realizará:</a:t>
            </a:r>
            <a:endParaRPr lang="es-PE" dirty="0">
              <a:solidFill>
                <a:srgbClr val="FF0000"/>
              </a:solidFill>
              <a:latin typeface="Mf Be Yourself" pitchFamily="2" charset="0"/>
            </a:endParaRPr>
          </a:p>
        </p:txBody>
      </p:sp>
      <p:pic>
        <p:nvPicPr>
          <p:cNvPr id="6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89" y="2821278"/>
            <a:ext cx="2365453" cy="2054530"/>
          </a:xfrm>
          <a:prstGeom prst="rect">
            <a:avLst/>
          </a:prstGeom>
        </p:spPr>
      </p:pic>
      <p:sp>
        <p:nvSpPr>
          <p:cNvPr id="3" name="Robnei.CoM"/>
          <p:cNvSpPr/>
          <p:nvPr/>
        </p:nvSpPr>
        <p:spPr>
          <a:xfrm>
            <a:off x="3049346" y="3448139"/>
            <a:ext cx="1343753" cy="131967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3204567" y="4408164"/>
            <a:ext cx="1130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bg1"/>
                </a:solidFill>
                <a:effectLst>
                  <a:glow rad="165100">
                    <a:srgbClr val="FF0000"/>
                  </a:glow>
                </a:effectLst>
                <a:latin typeface="Beyond The Mountains" pitchFamily="2" charset="0"/>
              </a:rPr>
              <a:t>Emilio</a:t>
            </a:r>
            <a:endParaRPr lang="es-PE" sz="3000" dirty="0">
              <a:solidFill>
                <a:schemeClr val="bg1"/>
              </a:solidFill>
              <a:effectLst>
                <a:glow rad="165100">
                  <a:srgbClr val="FF0000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7" name="Robnei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0" y="2537937"/>
            <a:ext cx="1396105" cy="2304488"/>
          </a:xfrm>
          <a:prstGeom prst="rect">
            <a:avLst/>
          </a:prstGeom>
        </p:spPr>
      </p:pic>
      <p:pic>
        <p:nvPicPr>
          <p:cNvPr id="8" name="Robnei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46" y="5230969"/>
            <a:ext cx="1012024" cy="99373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335686" y="5530592"/>
            <a:ext cx="3786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00" dirty="0" smtClean="0">
                <a:solidFill>
                  <a:schemeClr val="bg1"/>
                </a:solidFill>
                <a:effectLst>
                  <a:glow rad="165100">
                    <a:srgbClr val="FF0000"/>
                  </a:glow>
                </a:effectLst>
                <a:latin typeface="Beyond The Mountains" pitchFamily="2" charset="0"/>
              </a:rPr>
              <a:t>4</a:t>
            </a:r>
            <a:endParaRPr lang="es-PE" sz="2500" dirty="0">
              <a:solidFill>
                <a:schemeClr val="bg1"/>
              </a:solidFill>
              <a:effectLst>
                <a:glow rad="165100">
                  <a:srgbClr val="FF0000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10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3" y="128563"/>
            <a:ext cx="1427568" cy="915467"/>
          </a:xfrm>
          <a:prstGeom prst="rect">
            <a:avLst/>
          </a:prstGeom>
        </p:spPr>
      </p:pic>
      <p:pic>
        <p:nvPicPr>
          <p:cNvPr id="15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3" y="6307269"/>
            <a:ext cx="1427568" cy="915467"/>
          </a:xfrm>
          <a:prstGeom prst="rect">
            <a:avLst/>
          </a:prstGeom>
        </p:spPr>
      </p:pic>
      <p:pic>
        <p:nvPicPr>
          <p:cNvPr id="16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63" y="3947510"/>
            <a:ext cx="936104" cy="89491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641875" y="-900186"/>
            <a:ext cx="22776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Invitación creado por</a:t>
            </a:r>
          </a:p>
          <a:p>
            <a:pPr algn="ctr"/>
            <a:r>
              <a:rPr lang="es-PE" dirty="0" err="1" smtClean="0"/>
              <a:t>wWw.Megaidea.Net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778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" y="107926"/>
            <a:ext cx="3639312" cy="3639312"/>
          </a:xfrm>
          <a:prstGeom prst="rect">
            <a:avLst/>
          </a:prstGeom>
        </p:spPr>
      </p:pic>
      <p:pic>
        <p:nvPicPr>
          <p:cNvPr id="4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4" y="827158"/>
            <a:ext cx="2194750" cy="2200847"/>
          </a:xfrm>
          <a:prstGeom prst="rect">
            <a:avLst/>
          </a:prstGeom>
        </p:spPr>
      </p:pic>
      <p:pic>
        <p:nvPicPr>
          <p:cNvPr id="11" name="Robnei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8" y="2217167"/>
            <a:ext cx="2286198" cy="810838"/>
          </a:xfrm>
          <a:prstGeom prst="rect">
            <a:avLst/>
          </a:prstGeom>
        </p:spPr>
      </p:pic>
      <p:pic>
        <p:nvPicPr>
          <p:cNvPr id="12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5" y="107926"/>
            <a:ext cx="3639312" cy="3639312"/>
          </a:xfrm>
          <a:prstGeom prst="rect">
            <a:avLst/>
          </a:prstGeom>
        </p:spPr>
      </p:pic>
      <p:pic>
        <p:nvPicPr>
          <p:cNvPr id="13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76" y="827158"/>
            <a:ext cx="2194750" cy="2200847"/>
          </a:xfrm>
          <a:prstGeom prst="rect">
            <a:avLst/>
          </a:prstGeom>
        </p:spPr>
      </p:pic>
      <p:pic>
        <p:nvPicPr>
          <p:cNvPr id="15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" y="3747237"/>
            <a:ext cx="3639312" cy="3639312"/>
          </a:xfrm>
          <a:prstGeom prst="rect">
            <a:avLst/>
          </a:prstGeom>
        </p:spPr>
      </p:pic>
      <p:pic>
        <p:nvPicPr>
          <p:cNvPr id="16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4" y="4466469"/>
            <a:ext cx="2194750" cy="2200847"/>
          </a:xfrm>
          <a:prstGeom prst="rect">
            <a:avLst/>
          </a:prstGeom>
        </p:spPr>
      </p:pic>
      <p:pic>
        <p:nvPicPr>
          <p:cNvPr id="18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95" y="3747237"/>
            <a:ext cx="3639312" cy="3639312"/>
          </a:xfrm>
          <a:prstGeom prst="rect">
            <a:avLst/>
          </a:prstGeom>
        </p:spPr>
      </p:pic>
      <p:pic>
        <p:nvPicPr>
          <p:cNvPr id="19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76" y="4466469"/>
            <a:ext cx="2194750" cy="2200847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641875" y="-900186"/>
            <a:ext cx="22776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Invitación creado por</a:t>
            </a:r>
          </a:p>
          <a:p>
            <a:pPr algn="ctr"/>
            <a:r>
              <a:rPr lang="es-PE" dirty="0" err="1" smtClean="0"/>
              <a:t>wWw.Megaidea.Net</a:t>
            </a:r>
            <a:endParaRPr lang="es-PE" dirty="0"/>
          </a:p>
        </p:txBody>
      </p:sp>
      <p:pic>
        <p:nvPicPr>
          <p:cNvPr id="2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7" y="7608956"/>
            <a:ext cx="2971800" cy="993648"/>
          </a:xfrm>
          <a:prstGeom prst="rect">
            <a:avLst/>
          </a:prstGeom>
        </p:spPr>
      </p:pic>
      <p:pic>
        <p:nvPicPr>
          <p:cNvPr id="22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11" y="7608956"/>
            <a:ext cx="2971800" cy="993648"/>
          </a:xfrm>
          <a:prstGeom prst="rect">
            <a:avLst/>
          </a:prstGeom>
        </p:spPr>
      </p:pic>
      <p:pic>
        <p:nvPicPr>
          <p:cNvPr id="23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7" y="8604870"/>
            <a:ext cx="2971800" cy="993648"/>
          </a:xfrm>
          <a:prstGeom prst="rect">
            <a:avLst/>
          </a:prstGeom>
        </p:spPr>
      </p:pic>
      <p:pic>
        <p:nvPicPr>
          <p:cNvPr id="24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11" y="8604870"/>
            <a:ext cx="2971800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69</Words>
  <Application>Microsoft Office PowerPoint</Application>
  <PresentationFormat>Personalizado</PresentationFormat>
  <Paragraphs>25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Mf Be Yourself</vt:lpstr>
      <vt:lpstr>Calibri</vt:lpstr>
      <vt:lpstr>Beyond The Mountains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www.robnei.blog</dc:subject>
  <dc:creator>Robnei.CoM</dc:creator>
  <cp:keywords>Robnei.CoM</cp:keywords>
  <dc:description>www.robnei.blog</dc:description>
  <cp:lastModifiedBy>ROB</cp:lastModifiedBy>
  <cp:revision>33</cp:revision>
  <cp:lastPrinted>2019-04-15T01:18:41Z</cp:lastPrinted>
  <dcterms:created xsi:type="dcterms:W3CDTF">2016-09-14T03:33:06Z</dcterms:created>
  <dcterms:modified xsi:type="dcterms:W3CDTF">2024-12-13T21:36:41Z</dcterms:modified>
  <cp:category>www.robnei.blog</cp:category>
  <cp:version>Robnei.CoM</cp:version>
</cp:coreProperties>
</file>