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561263" cy="10440988"/>
  <p:notesSz cx="6888163" cy="10020300"/>
  <p:embeddedFontLst>
    <p:embeddedFont>
      <p:font typeface="Mf Be Yourself" pitchFamily="2" charset="0"/>
      <p:regular r:id="rId5"/>
    </p:embeddedFont>
    <p:embeddedFont>
      <p:font typeface="Beyond The Mountains" pitchFamily="2" charset="0"/>
      <p:regular r:id="rId6"/>
    </p:embeddedFont>
    <p:embeddedFont>
      <p:font typeface="Arial Black" panose="020B0A04020102090204" pitchFamily="34" charset="0"/>
      <p:bold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s-PE"/>
    </a:defPPr>
    <a:lvl1pPr marL="0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0941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883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2824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3765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4707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5648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6590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7531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3399"/>
    <a:srgbClr val="EE83A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060" y="90"/>
      </p:cViewPr>
      <p:guideLst>
        <p:guide orient="horz" pos="328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7095" y="3243475"/>
            <a:ext cx="6427074" cy="22380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4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6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722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60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111436" y="604224"/>
            <a:ext cx="1275964" cy="128675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3548" y="604224"/>
            <a:ext cx="3701869" cy="128675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30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197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288" y="6709302"/>
            <a:ext cx="6427074" cy="207369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7288" y="4425337"/>
            <a:ext cx="6427074" cy="228396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0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18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2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3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4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56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65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7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646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3548" y="3519002"/>
            <a:ext cx="2488916" cy="995277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898485" y="3519002"/>
            <a:ext cx="2488916" cy="995277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037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4" y="2337139"/>
            <a:ext cx="3340871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8064" y="3311147"/>
            <a:ext cx="3340871" cy="601565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41017" y="2337139"/>
            <a:ext cx="3342183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41017" y="3311147"/>
            <a:ext cx="3342183" cy="601565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571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824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47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4" y="415706"/>
            <a:ext cx="2487604" cy="176916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6244" y="415707"/>
            <a:ext cx="4226957" cy="891109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78064" y="2184874"/>
            <a:ext cx="2487604" cy="7141927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960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2060" y="7308692"/>
            <a:ext cx="4536758" cy="86283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82060" y="932921"/>
            <a:ext cx="4536758" cy="6264593"/>
          </a:xfrm>
        </p:spPr>
        <p:txBody>
          <a:bodyPr/>
          <a:lstStyle>
            <a:lvl1pPr marL="0" indent="0">
              <a:buNone/>
              <a:defRPr sz="3400"/>
            </a:lvl1pPr>
            <a:lvl2pPr marL="490941" indent="0">
              <a:buNone/>
              <a:defRPr sz="3000"/>
            </a:lvl2pPr>
            <a:lvl3pPr marL="981883" indent="0">
              <a:buNone/>
              <a:defRPr sz="2600"/>
            </a:lvl3pPr>
            <a:lvl4pPr marL="1472824" indent="0">
              <a:buNone/>
              <a:defRPr sz="2100"/>
            </a:lvl4pPr>
            <a:lvl5pPr marL="1963765" indent="0">
              <a:buNone/>
              <a:defRPr sz="2100"/>
            </a:lvl5pPr>
            <a:lvl6pPr marL="2454707" indent="0">
              <a:buNone/>
              <a:defRPr sz="2100"/>
            </a:lvl6pPr>
            <a:lvl7pPr marL="2945648" indent="0">
              <a:buNone/>
              <a:defRPr sz="2100"/>
            </a:lvl7pPr>
            <a:lvl8pPr marL="3436590" indent="0">
              <a:buNone/>
              <a:defRPr sz="2100"/>
            </a:lvl8pPr>
            <a:lvl9pPr marL="3927531" indent="0">
              <a:buNone/>
              <a:defRPr sz="21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82060" y="8171524"/>
            <a:ext cx="4536758" cy="1225365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815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  <a:prstGeom prst="rect">
            <a:avLst/>
          </a:prstGeom>
        </p:spPr>
        <p:txBody>
          <a:bodyPr vert="horz" lIns="98188" tIns="49094" rIns="98188" bIns="4909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98188" tIns="49094" rIns="98188" bIns="4909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3AED-E7F7-40E0-9F99-A4BB94EB04BB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83432" y="9677250"/>
            <a:ext cx="2394400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36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1883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206" indent="-368206" algn="l" defTabSz="98188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7780" indent="-306838" algn="l" defTabSz="98188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353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8295" indent="-245471" algn="l" defTabSz="9818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9236" indent="-245471" algn="l" defTabSz="98188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177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1119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2060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3002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941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883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824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65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4707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648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6590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7531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obnei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4" y="107926"/>
            <a:ext cx="7206097" cy="720609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420591" y="1260054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err="1" smtClean="0">
                <a:solidFill>
                  <a:srgbClr val="FF6699"/>
                </a:solidFill>
                <a:latin typeface="Mf Be Yourself" pitchFamily="2" charset="0"/>
              </a:rPr>
              <a:t>Maryori</a:t>
            </a:r>
            <a:endParaRPr lang="es-PE" sz="2800" dirty="0">
              <a:solidFill>
                <a:srgbClr val="FF6699"/>
              </a:solidFill>
              <a:latin typeface="Mf Be Yourself" pitchFamily="2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40421" y="7596758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Invitación Creado por:</a:t>
            </a:r>
            <a:endParaRPr lang="es-PE" b="1" dirty="0" smtClean="0">
              <a:solidFill>
                <a:schemeClr val="tx2"/>
              </a:solidFill>
            </a:endParaRPr>
          </a:p>
          <a:p>
            <a:pPr algn="ctr"/>
            <a:r>
              <a:rPr lang="es-PE" b="1" dirty="0" err="1" smtClean="0">
                <a:solidFill>
                  <a:schemeClr val="tx2"/>
                </a:solidFill>
              </a:rPr>
              <a:t>wWw.Robnei.CoM</a:t>
            </a:r>
            <a:endParaRPr lang="es-PE" b="1" dirty="0" smtClean="0"/>
          </a:p>
        </p:txBody>
      </p:sp>
      <p:sp>
        <p:nvSpPr>
          <p:cNvPr id="8" name="1 CuadroTexto"/>
          <p:cNvSpPr txBox="1"/>
          <p:nvPr/>
        </p:nvSpPr>
        <p:spPr>
          <a:xfrm>
            <a:off x="1332359" y="-1027918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Invitación Creado por:</a:t>
            </a:r>
            <a:endParaRPr lang="es-PE" b="1" dirty="0" smtClean="0">
              <a:solidFill>
                <a:schemeClr val="tx2"/>
              </a:solidFill>
            </a:endParaRPr>
          </a:p>
          <a:p>
            <a:pPr algn="ctr"/>
            <a:r>
              <a:rPr lang="es-PE" b="1" dirty="0" smtClean="0">
                <a:solidFill>
                  <a:schemeClr val="tx2"/>
                </a:solidFill>
              </a:rPr>
              <a:t>wWw.Megaidea.net</a:t>
            </a:r>
            <a:endParaRPr lang="es-PE" b="1" dirty="0" smtClean="0"/>
          </a:p>
        </p:txBody>
      </p:sp>
      <p:pic>
        <p:nvPicPr>
          <p:cNvPr id="7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8" y="2749373"/>
            <a:ext cx="2092881" cy="1610847"/>
          </a:xfrm>
          <a:prstGeom prst="rect">
            <a:avLst/>
          </a:prstGeom>
        </p:spPr>
      </p:pic>
      <p:pic>
        <p:nvPicPr>
          <p:cNvPr id="9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49" y="357585"/>
            <a:ext cx="1195932" cy="2141695"/>
          </a:xfrm>
          <a:prstGeom prst="rect">
            <a:avLst/>
          </a:prstGeom>
        </p:spPr>
      </p:pic>
      <p:pic>
        <p:nvPicPr>
          <p:cNvPr id="10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5" y="2566889"/>
            <a:ext cx="1958644" cy="2178305"/>
          </a:xfrm>
          <a:prstGeom prst="rect">
            <a:avLst/>
          </a:prstGeom>
        </p:spPr>
      </p:pic>
      <p:pic>
        <p:nvPicPr>
          <p:cNvPr id="11" name="Robnei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98" y="4889210"/>
            <a:ext cx="1603387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1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bne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3" y="107926"/>
            <a:ext cx="7199376" cy="7199376"/>
          </a:xfrm>
          <a:prstGeom prst="rect">
            <a:avLst/>
          </a:prstGeom>
        </p:spPr>
      </p:pic>
      <p:pic>
        <p:nvPicPr>
          <p:cNvPr id="15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23" y="5711475"/>
            <a:ext cx="1296144" cy="958319"/>
          </a:xfrm>
          <a:prstGeom prst="rect">
            <a:avLst/>
          </a:prstGeom>
        </p:spPr>
      </p:pic>
      <p:pic>
        <p:nvPicPr>
          <p:cNvPr id="8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32" y="2601204"/>
            <a:ext cx="2123390" cy="216610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555589" y="104403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Tengo el agrado de invitarte</a:t>
            </a:r>
          </a:p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a celebrar conmigo </a:t>
            </a:r>
          </a:p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Mis 2 Añitos dónde </a:t>
            </a:r>
          </a:p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compartiremos juntos</a:t>
            </a:r>
          </a:p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una tarde de alegría</a:t>
            </a:r>
          </a:p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y mucha diversión.</a:t>
            </a:r>
            <a:endParaRPr lang="es-PE" sz="1500" dirty="0">
              <a:solidFill>
                <a:srgbClr val="FF3399"/>
              </a:solidFill>
              <a:effectLst>
                <a:glow rad="203200">
                  <a:schemeClr val="bg1"/>
                </a:glow>
              </a:effectLst>
              <a:latin typeface="Mf Be Yourself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783" y="3166522"/>
            <a:ext cx="216024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3399"/>
                </a:solidFill>
                <a:effectLst>
                  <a:glow rad="63500">
                    <a:schemeClr val="bg1"/>
                  </a:glow>
                </a:effectLst>
                <a:latin typeface="Mf Be Yourself" pitchFamily="2" charset="0"/>
              </a:rPr>
              <a:t>Día: Jueves 15 de Junio Hora:  4:00 pm.</a:t>
            </a:r>
          </a:p>
          <a:p>
            <a:r>
              <a:rPr lang="es-PE" dirty="0" smtClean="0">
                <a:solidFill>
                  <a:srgbClr val="FF3399"/>
                </a:solidFill>
                <a:effectLst>
                  <a:glow rad="63500">
                    <a:schemeClr val="bg1"/>
                  </a:glow>
                </a:effectLst>
                <a:latin typeface="Mf Be Yourself" pitchFamily="2" charset="0"/>
              </a:rPr>
              <a:t>Lugar: Los Rosales A-11</a:t>
            </a:r>
            <a:endParaRPr lang="es-PE" dirty="0">
              <a:solidFill>
                <a:srgbClr val="FF3399"/>
              </a:solidFill>
              <a:effectLst>
                <a:glow rad="63500">
                  <a:schemeClr val="bg1"/>
                </a:glow>
              </a:effectLst>
              <a:latin typeface="Mf Be Yourself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08823" y="2772222"/>
            <a:ext cx="16289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rgbClr val="FF3399"/>
                </a:solidFill>
                <a:effectLst>
                  <a:glow rad="127000">
                    <a:schemeClr val="bg1"/>
                  </a:glow>
                </a:effectLst>
                <a:latin typeface="Mf Be Yourself" pitchFamily="2" charset="0"/>
              </a:rPr>
              <a:t>Que se realizará:</a:t>
            </a:r>
            <a:endParaRPr lang="es-PE" dirty="0">
              <a:solidFill>
                <a:srgbClr val="FF3399"/>
              </a:solidFill>
              <a:effectLst>
                <a:glow rad="127000">
                  <a:schemeClr val="bg1"/>
                </a:glow>
              </a:effectLst>
              <a:latin typeface="Mf Be Yourself" pitchFamily="2" charset="0"/>
            </a:endParaRPr>
          </a:p>
        </p:txBody>
      </p:sp>
      <p:sp>
        <p:nvSpPr>
          <p:cNvPr id="3" name="Robnei.com"/>
          <p:cNvSpPr/>
          <p:nvPr/>
        </p:nvSpPr>
        <p:spPr>
          <a:xfrm>
            <a:off x="3205361" y="3564310"/>
            <a:ext cx="1152128" cy="115212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3070390" y="4369253"/>
            <a:ext cx="14205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err="1" smtClean="0">
                <a:solidFill>
                  <a:schemeClr val="bg1"/>
                </a:solidFill>
                <a:effectLst>
                  <a:glow rad="165100">
                    <a:srgbClr val="FF6699"/>
                  </a:glow>
                </a:effectLst>
                <a:latin typeface="Beyond The Mountains" pitchFamily="2" charset="0"/>
              </a:rPr>
              <a:t>Maryori</a:t>
            </a:r>
            <a:endParaRPr lang="es-PE" sz="3000" dirty="0">
              <a:solidFill>
                <a:schemeClr val="bg1"/>
              </a:solidFill>
              <a:effectLst>
                <a:glow rad="165100">
                  <a:srgbClr val="FF6699"/>
                </a:glow>
              </a:effectLst>
              <a:latin typeface="Beyond The Mountains" pitchFamily="2" charset="0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4279215" y="58674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s-PE" sz="2800" dirty="0">
              <a:solidFill>
                <a:srgbClr val="FF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obnei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0" y="2596570"/>
            <a:ext cx="1170533" cy="2109399"/>
          </a:xfrm>
          <a:prstGeom prst="rect">
            <a:avLst/>
          </a:prstGeom>
        </p:spPr>
      </p:pic>
      <p:pic>
        <p:nvPicPr>
          <p:cNvPr id="7" name="Robnei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75" y="107927"/>
            <a:ext cx="840705" cy="936104"/>
          </a:xfrm>
          <a:prstGeom prst="rect">
            <a:avLst/>
          </a:prstGeom>
        </p:spPr>
      </p:pic>
      <p:pic>
        <p:nvPicPr>
          <p:cNvPr id="10" name="Robnei.co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90" y="5033297"/>
            <a:ext cx="1018120" cy="2274005"/>
          </a:xfrm>
          <a:prstGeom prst="rect">
            <a:avLst/>
          </a:prstGeom>
        </p:spPr>
      </p:pic>
      <p:pic>
        <p:nvPicPr>
          <p:cNvPr id="14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49" y="4068366"/>
            <a:ext cx="612308" cy="802873"/>
          </a:xfrm>
          <a:prstGeom prst="rect">
            <a:avLst/>
          </a:prstGeom>
        </p:spPr>
      </p:pic>
      <p:sp>
        <p:nvSpPr>
          <p:cNvPr id="16" name="Robnei.com"/>
          <p:cNvSpPr txBox="1"/>
          <p:nvPr/>
        </p:nvSpPr>
        <p:spPr>
          <a:xfrm>
            <a:off x="1642789" y="-1251822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Invitación Creado por:</a:t>
            </a:r>
            <a:endParaRPr lang="es-PE" b="1" dirty="0" smtClean="0">
              <a:solidFill>
                <a:schemeClr val="tx2"/>
              </a:solidFill>
            </a:endParaRPr>
          </a:p>
          <a:p>
            <a:pPr algn="ctr"/>
            <a:r>
              <a:rPr lang="es-PE" b="1" dirty="0" smtClean="0">
                <a:solidFill>
                  <a:schemeClr val="tx2"/>
                </a:solidFill>
              </a:rPr>
              <a:t>wWw.Megaidea.net</a:t>
            </a:r>
            <a:endParaRPr lang="es-PE" b="1" dirty="0" smtClean="0"/>
          </a:p>
        </p:txBody>
      </p:sp>
    </p:spTree>
    <p:extLst>
      <p:ext uri="{BB962C8B-B14F-4D97-AF65-F5344CB8AC3E}">
        <p14:creationId xmlns:p14="http://schemas.microsoft.com/office/powerpoint/2010/main" val="277783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bne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179934"/>
            <a:ext cx="3639312" cy="3639312"/>
          </a:xfrm>
          <a:prstGeom prst="rect">
            <a:avLst/>
          </a:prstGeom>
        </p:spPr>
      </p:pic>
      <p:sp>
        <p:nvSpPr>
          <p:cNvPr id="5" name="Robnei.com"/>
          <p:cNvSpPr/>
          <p:nvPr/>
        </p:nvSpPr>
        <p:spPr>
          <a:xfrm>
            <a:off x="847759" y="1711558"/>
            <a:ext cx="2304256" cy="57606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EE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11 CuadroTexto"/>
          <p:cNvSpPr txBox="1"/>
          <p:nvPr/>
        </p:nvSpPr>
        <p:spPr>
          <a:xfrm>
            <a:off x="1530046" y="147637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6699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Para:</a:t>
            </a:r>
            <a:endParaRPr lang="es-PE" sz="2800" dirty="0">
              <a:solidFill>
                <a:srgbClr val="FF6699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7" name="Robne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42" y="179934"/>
            <a:ext cx="3639312" cy="3639312"/>
          </a:xfrm>
          <a:prstGeom prst="rect">
            <a:avLst/>
          </a:prstGeom>
        </p:spPr>
      </p:pic>
      <p:sp>
        <p:nvSpPr>
          <p:cNvPr id="8" name="Robnei.com"/>
          <p:cNvSpPr/>
          <p:nvPr/>
        </p:nvSpPr>
        <p:spPr>
          <a:xfrm>
            <a:off x="4487070" y="1711558"/>
            <a:ext cx="2304256" cy="57606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EE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11 CuadroTexto"/>
          <p:cNvSpPr txBox="1"/>
          <p:nvPr/>
        </p:nvSpPr>
        <p:spPr>
          <a:xfrm>
            <a:off x="5169357" y="147637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6699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Para:</a:t>
            </a:r>
            <a:endParaRPr lang="es-PE" sz="2800" dirty="0">
              <a:solidFill>
                <a:srgbClr val="FF6699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10" name="Robne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3806317"/>
            <a:ext cx="3639312" cy="3639312"/>
          </a:xfrm>
          <a:prstGeom prst="rect">
            <a:avLst/>
          </a:prstGeom>
        </p:spPr>
      </p:pic>
      <p:sp>
        <p:nvSpPr>
          <p:cNvPr id="11" name="Robnei.com"/>
          <p:cNvSpPr/>
          <p:nvPr/>
        </p:nvSpPr>
        <p:spPr>
          <a:xfrm>
            <a:off x="847759" y="5337941"/>
            <a:ext cx="2304256" cy="57606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EE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CuadroTexto"/>
          <p:cNvSpPr txBox="1"/>
          <p:nvPr/>
        </p:nvSpPr>
        <p:spPr>
          <a:xfrm>
            <a:off x="1530046" y="5102753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6699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Para:</a:t>
            </a:r>
            <a:endParaRPr lang="es-PE" sz="2800" dirty="0">
              <a:solidFill>
                <a:srgbClr val="FF6699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13" name="Robne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42" y="3806317"/>
            <a:ext cx="3639312" cy="3639312"/>
          </a:xfrm>
          <a:prstGeom prst="rect">
            <a:avLst/>
          </a:prstGeom>
        </p:spPr>
      </p:pic>
      <p:sp>
        <p:nvSpPr>
          <p:cNvPr id="14" name="Robnei.com"/>
          <p:cNvSpPr/>
          <p:nvPr/>
        </p:nvSpPr>
        <p:spPr>
          <a:xfrm>
            <a:off x="4487070" y="5337941"/>
            <a:ext cx="2304256" cy="57606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EE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1 CuadroTexto"/>
          <p:cNvSpPr txBox="1"/>
          <p:nvPr/>
        </p:nvSpPr>
        <p:spPr>
          <a:xfrm>
            <a:off x="5169357" y="5102753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6699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Para:</a:t>
            </a:r>
            <a:endParaRPr lang="es-PE" sz="2800" dirty="0">
              <a:solidFill>
                <a:srgbClr val="FF6699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33" y="2052142"/>
            <a:ext cx="840705" cy="936104"/>
          </a:xfrm>
          <a:prstGeom prst="rect">
            <a:avLst/>
          </a:prstGeom>
        </p:spPr>
      </p:pic>
      <p:pic>
        <p:nvPicPr>
          <p:cNvPr id="17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33" y="2173291"/>
            <a:ext cx="840705" cy="936104"/>
          </a:xfrm>
          <a:prstGeom prst="rect">
            <a:avLst/>
          </a:prstGeom>
        </p:spPr>
      </p:pic>
      <p:pic>
        <p:nvPicPr>
          <p:cNvPr id="18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32" y="5861161"/>
            <a:ext cx="840705" cy="936104"/>
          </a:xfrm>
          <a:prstGeom prst="rect">
            <a:avLst/>
          </a:prstGeom>
        </p:spPr>
      </p:pic>
      <p:pic>
        <p:nvPicPr>
          <p:cNvPr id="19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57" y="5799674"/>
            <a:ext cx="840705" cy="936104"/>
          </a:xfrm>
          <a:prstGeom prst="rect">
            <a:avLst/>
          </a:prstGeom>
        </p:spPr>
      </p:pic>
      <p:pic>
        <p:nvPicPr>
          <p:cNvPr id="20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2" y="7794308"/>
            <a:ext cx="2956560" cy="938784"/>
          </a:xfrm>
          <a:prstGeom prst="rect">
            <a:avLst/>
          </a:prstGeom>
        </p:spPr>
      </p:pic>
      <p:pic>
        <p:nvPicPr>
          <p:cNvPr id="21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9" y="7794308"/>
            <a:ext cx="2956560" cy="938784"/>
          </a:xfrm>
          <a:prstGeom prst="rect">
            <a:avLst/>
          </a:prstGeom>
        </p:spPr>
      </p:pic>
      <p:pic>
        <p:nvPicPr>
          <p:cNvPr id="22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2" y="8729136"/>
            <a:ext cx="2956560" cy="938784"/>
          </a:xfrm>
          <a:prstGeom prst="rect">
            <a:avLst/>
          </a:prstGeom>
        </p:spPr>
      </p:pic>
      <p:pic>
        <p:nvPicPr>
          <p:cNvPr id="23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9" y="8729136"/>
            <a:ext cx="2956560" cy="938784"/>
          </a:xfrm>
          <a:prstGeom prst="rect">
            <a:avLst/>
          </a:prstGeom>
        </p:spPr>
      </p:pic>
      <p:sp>
        <p:nvSpPr>
          <p:cNvPr id="24" name="1 CuadroTexto"/>
          <p:cNvSpPr txBox="1"/>
          <p:nvPr/>
        </p:nvSpPr>
        <p:spPr>
          <a:xfrm>
            <a:off x="1685625" y="-1483800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Invitación Creado por:</a:t>
            </a:r>
            <a:endParaRPr lang="es-PE" b="1" dirty="0" smtClean="0">
              <a:solidFill>
                <a:schemeClr val="tx2"/>
              </a:solidFill>
            </a:endParaRPr>
          </a:p>
          <a:p>
            <a:pPr algn="ctr"/>
            <a:r>
              <a:rPr lang="es-PE" b="1" dirty="0" smtClean="0">
                <a:solidFill>
                  <a:schemeClr val="tx2"/>
                </a:solidFill>
              </a:rPr>
              <a:t>wWw.Megaidea.net</a:t>
            </a:r>
            <a:endParaRPr lang="es-PE" b="1" dirty="0" smtClean="0"/>
          </a:p>
        </p:txBody>
      </p:sp>
    </p:spTree>
    <p:extLst>
      <p:ext uri="{BB962C8B-B14F-4D97-AF65-F5344CB8AC3E}">
        <p14:creationId xmlns:p14="http://schemas.microsoft.com/office/powerpoint/2010/main" val="879836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76</Words>
  <Application>Microsoft Office PowerPoint</Application>
  <PresentationFormat>Personalizado</PresentationFormat>
  <Paragraphs>24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Mf Be Yourself</vt:lpstr>
      <vt:lpstr>Arial</vt:lpstr>
      <vt:lpstr>Beyond The Mountains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Robnei.CoM</dc:title>
  <dc:subject>Robnei.CoM</dc:subject>
  <dc:creator>Robnei.CoM</dc:creator>
  <cp:keywords>Cajita Minnie Mouse</cp:keywords>
  <dc:description>Robnei.CoM</dc:description>
  <cp:lastModifiedBy>ROB</cp:lastModifiedBy>
  <cp:revision>23</cp:revision>
  <cp:lastPrinted>2019-03-21T15:21:07Z</cp:lastPrinted>
  <dcterms:created xsi:type="dcterms:W3CDTF">2016-09-14T03:33:06Z</dcterms:created>
  <dcterms:modified xsi:type="dcterms:W3CDTF">2024-07-20T03:44:52Z</dcterms:modified>
  <cp:category>Robnei.com</cp:category>
  <cp:version>Robnei.CoM</cp:version>
</cp:coreProperties>
</file>