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  <p:sldId id="257" r:id="rId3"/>
  </p:sldIdLst>
  <p:sldSz cx="9359900" cy="6480175"/>
  <p:notesSz cx="6858000" cy="9144000"/>
  <p:embeddedFontLst>
    <p:embeddedFont>
      <p:font typeface="Geometr231 Hv BT" panose="020D0802020204020204" pitchFamily="34" charset="0"/>
      <p:regular r:id="rId4"/>
    </p:embeddedFont>
    <p:embeddedFont>
      <p:font typeface="Calibri Light" panose="020F0302020204030204" pitchFamily="34" charset="0"/>
      <p:regular r:id="rId5"/>
      <p: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A59D"/>
    <a:srgbClr val="C6DFDC"/>
    <a:srgbClr val="D77834"/>
    <a:srgbClr val="4B3D1B"/>
    <a:srgbClr val="797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75" d="100"/>
          <a:sy n="75" d="100"/>
        </p:scale>
        <p:origin x="1980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1993" y="1060529"/>
            <a:ext cx="7955915" cy="2256061"/>
          </a:xfrm>
        </p:spPr>
        <p:txBody>
          <a:bodyPr anchor="b"/>
          <a:lstStyle>
            <a:lvl1pPr algn="ctr">
              <a:defRPr sz="566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988" y="3403592"/>
            <a:ext cx="7019925" cy="1564542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8E48-64F5-4813-B9EB-8F428C6F18A6}" type="datetimeFigureOut">
              <a:rPr lang="es-PE" smtClean="0"/>
              <a:t>28/10/2024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5ECA3-D868-449C-9A74-84D606BE04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40267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8E48-64F5-4813-B9EB-8F428C6F18A6}" type="datetimeFigureOut">
              <a:rPr lang="es-PE" smtClean="0"/>
              <a:t>28/10/2024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5ECA3-D868-449C-9A74-84D606BE04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59224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8179" y="345009"/>
            <a:ext cx="2018228" cy="549164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3493" y="345009"/>
            <a:ext cx="5937687" cy="549164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8E48-64F5-4813-B9EB-8F428C6F18A6}" type="datetimeFigureOut">
              <a:rPr lang="es-PE" smtClean="0"/>
              <a:t>28/10/2024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5ECA3-D868-449C-9A74-84D606BE04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58764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8E48-64F5-4813-B9EB-8F428C6F18A6}" type="datetimeFigureOut">
              <a:rPr lang="es-PE" smtClean="0"/>
              <a:t>28/10/2024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5ECA3-D868-449C-9A74-84D606BE04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96916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619" y="1615546"/>
            <a:ext cx="8072914" cy="2695572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619" y="4336619"/>
            <a:ext cx="8072914" cy="1417538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/>
                </a:solidFill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8E48-64F5-4813-B9EB-8F428C6F18A6}" type="datetimeFigureOut">
              <a:rPr lang="es-PE" smtClean="0"/>
              <a:t>28/10/2024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5ECA3-D868-449C-9A74-84D606BE04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46615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3493" y="1725046"/>
            <a:ext cx="3977958" cy="41116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8449" y="1725046"/>
            <a:ext cx="3977958" cy="41116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8E48-64F5-4813-B9EB-8F428C6F18A6}" type="datetimeFigureOut">
              <a:rPr lang="es-PE" smtClean="0"/>
              <a:t>28/10/2024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5ECA3-D868-449C-9A74-84D606BE04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39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712" y="345011"/>
            <a:ext cx="8072914" cy="1252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4713" y="1588543"/>
            <a:ext cx="3959676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4713" y="2367064"/>
            <a:ext cx="3959676" cy="348159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8450" y="1588543"/>
            <a:ext cx="3979177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8450" y="2367064"/>
            <a:ext cx="3979177" cy="348159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8E48-64F5-4813-B9EB-8F428C6F18A6}" type="datetimeFigureOut">
              <a:rPr lang="es-PE" smtClean="0"/>
              <a:t>28/10/2024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5ECA3-D868-449C-9A74-84D606BE04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3739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8E48-64F5-4813-B9EB-8F428C6F18A6}" type="datetimeFigureOut">
              <a:rPr lang="es-PE" smtClean="0"/>
              <a:t>28/10/2024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5ECA3-D868-449C-9A74-84D606BE04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95132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8E48-64F5-4813-B9EB-8F428C6F18A6}" type="datetimeFigureOut">
              <a:rPr lang="es-PE" smtClean="0"/>
              <a:t>28/10/2024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5ECA3-D868-449C-9A74-84D606BE04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28403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712" y="432012"/>
            <a:ext cx="3018811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9177" y="933027"/>
            <a:ext cx="4738449" cy="4605124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4712" y="1944052"/>
            <a:ext cx="3018811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8E48-64F5-4813-B9EB-8F428C6F18A6}" type="datetimeFigureOut">
              <a:rPr lang="es-PE" smtClean="0"/>
              <a:t>28/10/2024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5ECA3-D868-449C-9A74-84D606BE04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9244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712" y="432012"/>
            <a:ext cx="3018811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79177" y="933027"/>
            <a:ext cx="4738449" cy="4605124"/>
          </a:xfrm>
        </p:spPr>
        <p:txBody>
          <a:bodyPr anchor="t"/>
          <a:lstStyle>
            <a:lvl1pPr marL="0" indent="0">
              <a:buNone/>
              <a:defRPr sz="3024"/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4712" y="1944052"/>
            <a:ext cx="3018811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8E48-64F5-4813-B9EB-8F428C6F18A6}" type="datetimeFigureOut">
              <a:rPr lang="es-PE" smtClean="0"/>
              <a:t>28/10/2024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5ECA3-D868-449C-9A74-84D606BE04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437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3493" y="345011"/>
            <a:ext cx="8072914" cy="125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493" y="1725046"/>
            <a:ext cx="8072914" cy="411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493" y="6006164"/>
            <a:ext cx="2105978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78E48-64F5-4813-B9EB-8F428C6F18A6}" type="datetimeFigureOut">
              <a:rPr lang="es-PE" smtClean="0"/>
              <a:t>28/10/2024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00467" y="6006164"/>
            <a:ext cx="3158966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10429" y="6006164"/>
            <a:ext cx="2105978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5ECA3-D868-449C-9A74-84D606BE04EB}" type="slidenum">
              <a:rPr lang="es-PE" smtClean="0"/>
              <a:t>‹Nº›</a:t>
            </a:fld>
            <a:endParaRPr lang="es-PE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375" y="2469069"/>
            <a:ext cx="2053803" cy="244489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8" name="Robnei.com"/>
          <p:cNvSpPr/>
          <p:nvPr userDrawn="1"/>
        </p:nvSpPr>
        <p:spPr>
          <a:xfrm>
            <a:off x="-2652181" y="995255"/>
            <a:ext cx="2382321" cy="51746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27"/>
          </a:p>
        </p:txBody>
      </p:sp>
      <p:sp>
        <p:nvSpPr>
          <p:cNvPr id="10" name="Robnei.com"/>
          <p:cNvSpPr/>
          <p:nvPr userDrawn="1"/>
        </p:nvSpPr>
        <p:spPr>
          <a:xfrm>
            <a:off x="-2652181" y="1180574"/>
            <a:ext cx="2383200" cy="3065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27"/>
          </a:p>
        </p:txBody>
      </p:sp>
      <p:sp>
        <p:nvSpPr>
          <p:cNvPr id="12" name="Robnei.com"/>
          <p:cNvSpPr>
            <a:spLocks/>
          </p:cNvSpPr>
          <p:nvPr userDrawn="1"/>
        </p:nvSpPr>
        <p:spPr bwMode="auto">
          <a:xfrm>
            <a:off x="-2524642" y="5748796"/>
            <a:ext cx="2137369" cy="296443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00612" tIns="50306" rIns="100612" bIns="50306" numCol="1" anchor="t" anchorCtr="0" compatLnSpc="1">
            <a:prstTxWarp prst="textNoShape">
              <a:avLst/>
            </a:prstTxWarp>
          </a:bodyPr>
          <a:lstStyle/>
          <a:p>
            <a:endParaRPr lang="es-PE" sz="1572"/>
          </a:p>
        </p:txBody>
      </p:sp>
      <p:pic>
        <p:nvPicPr>
          <p:cNvPr id="13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9460" y="1919329"/>
            <a:ext cx="1811886" cy="1861523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4" name="Robnei.com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6067" y="5786896"/>
            <a:ext cx="1505100" cy="18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89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CSjxNgCOQs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fCSjxNgCOQs" TargetMode="External"/><Relationship Id="rId5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rma Robnei.CoM"/>
          <p:cNvSpPr/>
          <p:nvPr/>
        </p:nvSpPr>
        <p:spPr>
          <a:xfrm>
            <a:off x="578630" y="1258165"/>
            <a:ext cx="3786996" cy="4679157"/>
          </a:xfrm>
          <a:custGeom>
            <a:avLst/>
            <a:gdLst>
              <a:gd name="connsiteX0" fmla="*/ 0 w 3781425"/>
              <a:gd name="connsiteY0" fmla="*/ 28575 h 4695825"/>
              <a:gd name="connsiteX1" fmla="*/ 0 w 3781425"/>
              <a:gd name="connsiteY1" fmla="*/ 28575 h 4695825"/>
              <a:gd name="connsiteX2" fmla="*/ 9525 w 3781425"/>
              <a:gd name="connsiteY2" fmla="*/ 228600 h 4695825"/>
              <a:gd name="connsiteX3" fmla="*/ 19050 w 3781425"/>
              <a:gd name="connsiteY3" fmla="*/ 257175 h 4695825"/>
              <a:gd name="connsiteX4" fmla="*/ 47625 w 3781425"/>
              <a:gd name="connsiteY4" fmla="*/ 276225 h 4695825"/>
              <a:gd name="connsiteX5" fmla="*/ 85725 w 3781425"/>
              <a:gd name="connsiteY5" fmla="*/ 390525 h 4695825"/>
              <a:gd name="connsiteX6" fmla="*/ 95250 w 3781425"/>
              <a:gd name="connsiteY6" fmla="*/ 419100 h 4695825"/>
              <a:gd name="connsiteX7" fmla="*/ 114300 w 3781425"/>
              <a:gd name="connsiteY7" fmla="*/ 447675 h 4695825"/>
              <a:gd name="connsiteX8" fmla="*/ 133350 w 3781425"/>
              <a:gd name="connsiteY8" fmla="*/ 514350 h 4695825"/>
              <a:gd name="connsiteX9" fmla="*/ 247650 w 3781425"/>
              <a:gd name="connsiteY9" fmla="*/ 800100 h 4695825"/>
              <a:gd name="connsiteX10" fmla="*/ 371475 w 3781425"/>
              <a:gd name="connsiteY10" fmla="*/ 1038225 h 4695825"/>
              <a:gd name="connsiteX11" fmla="*/ 371475 w 3781425"/>
              <a:gd name="connsiteY11" fmla="*/ 1200150 h 4695825"/>
              <a:gd name="connsiteX12" fmla="*/ 352425 w 3781425"/>
              <a:gd name="connsiteY12" fmla="*/ 2286000 h 4695825"/>
              <a:gd name="connsiteX13" fmla="*/ 371475 w 3781425"/>
              <a:gd name="connsiteY13" fmla="*/ 2371725 h 4695825"/>
              <a:gd name="connsiteX14" fmla="*/ 381000 w 3781425"/>
              <a:gd name="connsiteY14" fmla="*/ 2400300 h 4695825"/>
              <a:gd name="connsiteX15" fmla="*/ 381000 w 3781425"/>
              <a:gd name="connsiteY15" fmla="*/ 2476500 h 4695825"/>
              <a:gd name="connsiteX16" fmla="*/ 390525 w 3781425"/>
              <a:gd name="connsiteY16" fmla="*/ 3028950 h 4695825"/>
              <a:gd name="connsiteX17" fmla="*/ 400050 w 3781425"/>
              <a:gd name="connsiteY17" fmla="*/ 3314700 h 4695825"/>
              <a:gd name="connsiteX18" fmla="*/ 314325 w 3781425"/>
              <a:gd name="connsiteY18" fmla="*/ 3495675 h 4695825"/>
              <a:gd name="connsiteX19" fmla="*/ 266700 w 3781425"/>
              <a:gd name="connsiteY19" fmla="*/ 3952875 h 4695825"/>
              <a:gd name="connsiteX20" fmla="*/ 257175 w 3781425"/>
              <a:gd name="connsiteY20" fmla="*/ 4076700 h 4695825"/>
              <a:gd name="connsiteX21" fmla="*/ 238125 w 3781425"/>
              <a:gd name="connsiteY21" fmla="*/ 4133850 h 4695825"/>
              <a:gd name="connsiteX22" fmla="*/ 228600 w 3781425"/>
              <a:gd name="connsiteY22" fmla="*/ 4162425 h 4695825"/>
              <a:gd name="connsiteX23" fmla="*/ 47625 w 3781425"/>
              <a:gd name="connsiteY23" fmla="*/ 4429125 h 4695825"/>
              <a:gd name="connsiteX24" fmla="*/ 0 w 3781425"/>
              <a:gd name="connsiteY24" fmla="*/ 4619625 h 4695825"/>
              <a:gd name="connsiteX25" fmla="*/ 9525 w 3781425"/>
              <a:gd name="connsiteY25" fmla="*/ 4695825 h 4695825"/>
              <a:gd name="connsiteX26" fmla="*/ 3762375 w 3781425"/>
              <a:gd name="connsiteY26" fmla="*/ 4676775 h 4695825"/>
              <a:gd name="connsiteX27" fmla="*/ 3762375 w 3781425"/>
              <a:gd name="connsiteY27" fmla="*/ 4505325 h 4695825"/>
              <a:gd name="connsiteX28" fmla="*/ 3438525 w 3781425"/>
              <a:gd name="connsiteY28" fmla="*/ 3771900 h 4695825"/>
              <a:gd name="connsiteX29" fmla="*/ 3409950 w 3781425"/>
              <a:gd name="connsiteY29" fmla="*/ 3590925 h 4695825"/>
              <a:gd name="connsiteX30" fmla="*/ 3400425 w 3781425"/>
              <a:gd name="connsiteY30" fmla="*/ 3543300 h 4695825"/>
              <a:gd name="connsiteX31" fmla="*/ 3390900 w 3781425"/>
              <a:gd name="connsiteY31" fmla="*/ 3514725 h 4695825"/>
              <a:gd name="connsiteX32" fmla="*/ 3314700 w 3781425"/>
              <a:gd name="connsiteY32" fmla="*/ 2914650 h 4695825"/>
              <a:gd name="connsiteX33" fmla="*/ 3400425 w 3781425"/>
              <a:gd name="connsiteY33" fmla="*/ 2266950 h 4695825"/>
              <a:gd name="connsiteX34" fmla="*/ 3419475 w 3781425"/>
              <a:gd name="connsiteY34" fmla="*/ 2114550 h 4695825"/>
              <a:gd name="connsiteX35" fmla="*/ 3429000 w 3781425"/>
              <a:gd name="connsiteY35" fmla="*/ 2047875 h 4695825"/>
              <a:gd name="connsiteX36" fmla="*/ 3381375 w 3781425"/>
              <a:gd name="connsiteY36" fmla="*/ 1352550 h 4695825"/>
              <a:gd name="connsiteX37" fmla="*/ 3562350 w 3781425"/>
              <a:gd name="connsiteY37" fmla="*/ 762000 h 4695825"/>
              <a:gd name="connsiteX38" fmla="*/ 3657600 w 3781425"/>
              <a:gd name="connsiteY38" fmla="*/ 381000 h 4695825"/>
              <a:gd name="connsiteX39" fmla="*/ 3714750 w 3781425"/>
              <a:gd name="connsiteY39" fmla="*/ 295275 h 4695825"/>
              <a:gd name="connsiteX40" fmla="*/ 3781425 w 3781425"/>
              <a:gd name="connsiteY40" fmla="*/ 171450 h 4695825"/>
              <a:gd name="connsiteX41" fmla="*/ 3781425 w 3781425"/>
              <a:gd name="connsiteY41" fmla="*/ 19050 h 4695825"/>
              <a:gd name="connsiteX42" fmla="*/ 809625 w 3781425"/>
              <a:gd name="connsiteY42" fmla="*/ 0 h 4695825"/>
              <a:gd name="connsiteX43" fmla="*/ 0 w 3781425"/>
              <a:gd name="connsiteY43" fmla="*/ 28575 h 4695825"/>
              <a:gd name="connsiteX0" fmla="*/ 6488 w 3787913"/>
              <a:gd name="connsiteY0" fmla="*/ 28575 h 4695825"/>
              <a:gd name="connsiteX1" fmla="*/ 6488 w 3787913"/>
              <a:gd name="connsiteY1" fmla="*/ 28575 h 4695825"/>
              <a:gd name="connsiteX2" fmla="*/ 1726 w 3787913"/>
              <a:gd name="connsiteY2" fmla="*/ 228600 h 4695825"/>
              <a:gd name="connsiteX3" fmla="*/ 25538 w 3787913"/>
              <a:gd name="connsiteY3" fmla="*/ 257175 h 4695825"/>
              <a:gd name="connsiteX4" fmla="*/ 54113 w 3787913"/>
              <a:gd name="connsiteY4" fmla="*/ 276225 h 4695825"/>
              <a:gd name="connsiteX5" fmla="*/ 92213 w 3787913"/>
              <a:gd name="connsiteY5" fmla="*/ 390525 h 4695825"/>
              <a:gd name="connsiteX6" fmla="*/ 101738 w 3787913"/>
              <a:gd name="connsiteY6" fmla="*/ 419100 h 4695825"/>
              <a:gd name="connsiteX7" fmla="*/ 120788 w 3787913"/>
              <a:gd name="connsiteY7" fmla="*/ 447675 h 4695825"/>
              <a:gd name="connsiteX8" fmla="*/ 139838 w 3787913"/>
              <a:gd name="connsiteY8" fmla="*/ 514350 h 4695825"/>
              <a:gd name="connsiteX9" fmla="*/ 254138 w 3787913"/>
              <a:gd name="connsiteY9" fmla="*/ 800100 h 4695825"/>
              <a:gd name="connsiteX10" fmla="*/ 377963 w 3787913"/>
              <a:gd name="connsiteY10" fmla="*/ 1038225 h 4695825"/>
              <a:gd name="connsiteX11" fmla="*/ 377963 w 3787913"/>
              <a:gd name="connsiteY11" fmla="*/ 1200150 h 4695825"/>
              <a:gd name="connsiteX12" fmla="*/ 358913 w 3787913"/>
              <a:gd name="connsiteY12" fmla="*/ 2286000 h 4695825"/>
              <a:gd name="connsiteX13" fmla="*/ 377963 w 3787913"/>
              <a:gd name="connsiteY13" fmla="*/ 2371725 h 4695825"/>
              <a:gd name="connsiteX14" fmla="*/ 387488 w 3787913"/>
              <a:gd name="connsiteY14" fmla="*/ 2400300 h 4695825"/>
              <a:gd name="connsiteX15" fmla="*/ 387488 w 3787913"/>
              <a:gd name="connsiteY15" fmla="*/ 2476500 h 4695825"/>
              <a:gd name="connsiteX16" fmla="*/ 397013 w 3787913"/>
              <a:gd name="connsiteY16" fmla="*/ 3028950 h 4695825"/>
              <a:gd name="connsiteX17" fmla="*/ 406538 w 3787913"/>
              <a:gd name="connsiteY17" fmla="*/ 3314700 h 4695825"/>
              <a:gd name="connsiteX18" fmla="*/ 320813 w 3787913"/>
              <a:gd name="connsiteY18" fmla="*/ 3495675 h 4695825"/>
              <a:gd name="connsiteX19" fmla="*/ 273188 w 3787913"/>
              <a:gd name="connsiteY19" fmla="*/ 3952875 h 4695825"/>
              <a:gd name="connsiteX20" fmla="*/ 263663 w 3787913"/>
              <a:gd name="connsiteY20" fmla="*/ 4076700 h 4695825"/>
              <a:gd name="connsiteX21" fmla="*/ 244613 w 3787913"/>
              <a:gd name="connsiteY21" fmla="*/ 4133850 h 4695825"/>
              <a:gd name="connsiteX22" fmla="*/ 235088 w 3787913"/>
              <a:gd name="connsiteY22" fmla="*/ 4162425 h 4695825"/>
              <a:gd name="connsiteX23" fmla="*/ 54113 w 3787913"/>
              <a:gd name="connsiteY23" fmla="*/ 4429125 h 4695825"/>
              <a:gd name="connsiteX24" fmla="*/ 6488 w 3787913"/>
              <a:gd name="connsiteY24" fmla="*/ 4619625 h 4695825"/>
              <a:gd name="connsiteX25" fmla="*/ 16013 w 3787913"/>
              <a:gd name="connsiteY25" fmla="*/ 4695825 h 4695825"/>
              <a:gd name="connsiteX26" fmla="*/ 3768863 w 3787913"/>
              <a:gd name="connsiteY26" fmla="*/ 4676775 h 4695825"/>
              <a:gd name="connsiteX27" fmla="*/ 3768863 w 3787913"/>
              <a:gd name="connsiteY27" fmla="*/ 4505325 h 4695825"/>
              <a:gd name="connsiteX28" fmla="*/ 3445013 w 3787913"/>
              <a:gd name="connsiteY28" fmla="*/ 3771900 h 4695825"/>
              <a:gd name="connsiteX29" fmla="*/ 3416438 w 3787913"/>
              <a:gd name="connsiteY29" fmla="*/ 3590925 h 4695825"/>
              <a:gd name="connsiteX30" fmla="*/ 3406913 w 3787913"/>
              <a:gd name="connsiteY30" fmla="*/ 3543300 h 4695825"/>
              <a:gd name="connsiteX31" fmla="*/ 3397388 w 3787913"/>
              <a:gd name="connsiteY31" fmla="*/ 3514725 h 4695825"/>
              <a:gd name="connsiteX32" fmla="*/ 3321188 w 3787913"/>
              <a:gd name="connsiteY32" fmla="*/ 2914650 h 4695825"/>
              <a:gd name="connsiteX33" fmla="*/ 3406913 w 3787913"/>
              <a:gd name="connsiteY33" fmla="*/ 2266950 h 4695825"/>
              <a:gd name="connsiteX34" fmla="*/ 3425963 w 3787913"/>
              <a:gd name="connsiteY34" fmla="*/ 2114550 h 4695825"/>
              <a:gd name="connsiteX35" fmla="*/ 3435488 w 3787913"/>
              <a:gd name="connsiteY35" fmla="*/ 2047875 h 4695825"/>
              <a:gd name="connsiteX36" fmla="*/ 3387863 w 3787913"/>
              <a:gd name="connsiteY36" fmla="*/ 1352550 h 4695825"/>
              <a:gd name="connsiteX37" fmla="*/ 3568838 w 3787913"/>
              <a:gd name="connsiteY37" fmla="*/ 762000 h 4695825"/>
              <a:gd name="connsiteX38" fmla="*/ 3664088 w 3787913"/>
              <a:gd name="connsiteY38" fmla="*/ 381000 h 4695825"/>
              <a:gd name="connsiteX39" fmla="*/ 3721238 w 3787913"/>
              <a:gd name="connsiteY39" fmla="*/ 295275 h 4695825"/>
              <a:gd name="connsiteX40" fmla="*/ 3787913 w 3787913"/>
              <a:gd name="connsiteY40" fmla="*/ 171450 h 4695825"/>
              <a:gd name="connsiteX41" fmla="*/ 3787913 w 3787913"/>
              <a:gd name="connsiteY41" fmla="*/ 19050 h 4695825"/>
              <a:gd name="connsiteX42" fmla="*/ 816113 w 3787913"/>
              <a:gd name="connsiteY42" fmla="*/ 0 h 4695825"/>
              <a:gd name="connsiteX43" fmla="*/ 6488 w 3787913"/>
              <a:gd name="connsiteY43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53196 w 3786996"/>
              <a:gd name="connsiteY4" fmla="*/ 276225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9871 w 3786996"/>
              <a:gd name="connsiteY7" fmla="*/ 447675 h 4695825"/>
              <a:gd name="connsiteX8" fmla="*/ 138921 w 3786996"/>
              <a:gd name="connsiteY8" fmla="*/ 514350 h 4695825"/>
              <a:gd name="connsiteX9" fmla="*/ 253221 w 3786996"/>
              <a:gd name="connsiteY9" fmla="*/ 800100 h 4695825"/>
              <a:gd name="connsiteX10" fmla="*/ 377046 w 3786996"/>
              <a:gd name="connsiteY10" fmla="*/ 1038225 h 4695825"/>
              <a:gd name="connsiteX11" fmla="*/ 377046 w 3786996"/>
              <a:gd name="connsiteY11" fmla="*/ 1200150 h 4695825"/>
              <a:gd name="connsiteX12" fmla="*/ 357996 w 3786996"/>
              <a:gd name="connsiteY12" fmla="*/ 2286000 h 4695825"/>
              <a:gd name="connsiteX13" fmla="*/ 377046 w 3786996"/>
              <a:gd name="connsiteY13" fmla="*/ 2371725 h 4695825"/>
              <a:gd name="connsiteX14" fmla="*/ 386571 w 3786996"/>
              <a:gd name="connsiteY14" fmla="*/ 2400300 h 4695825"/>
              <a:gd name="connsiteX15" fmla="*/ 386571 w 3786996"/>
              <a:gd name="connsiteY15" fmla="*/ 2476500 h 4695825"/>
              <a:gd name="connsiteX16" fmla="*/ 396096 w 3786996"/>
              <a:gd name="connsiteY16" fmla="*/ 3028950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72271 w 3786996"/>
              <a:gd name="connsiteY19" fmla="*/ 3952875 h 4695825"/>
              <a:gd name="connsiteX20" fmla="*/ 262746 w 3786996"/>
              <a:gd name="connsiteY20" fmla="*/ 4076700 h 4695825"/>
              <a:gd name="connsiteX21" fmla="*/ 243696 w 3786996"/>
              <a:gd name="connsiteY21" fmla="*/ 4133850 h 4695825"/>
              <a:gd name="connsiteX22" fmla="*/ 234171 w 3786996"/>
              <a:gd name="connsiteY22" fmla="*/ 4162425 h 4695825"/>
              <a:gd name="connsiteX23" fmla="*/ 53196 w 3786996"/>
              <a:gd name="connsiteY23" fmla="*/ 4429125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3767946 w 3786996"/>
              <a:gd name="connsiteY26" fmla="*/ 4676775 h 4695825"/>
              <a:gd name="connsiteX27" fmla="*/ 3767946 w 3786996"/>
              <a:gd name="connsiteY27" fmla="*/ 4505325 h 4695825"/>
              <a:gd name="connsiteX28" fmla="*/ 3444096 w 3786996"/>
              <a:gd name="connsiteY28" fmla="*/ 3771900 h 4695825"/>
              <a:gd name="connsiteX29" fmla="*/ 3415521 w 3786996"/>
              <a:gd name="connsiteY29" fmla="*/ 3590925 h 4695825"/>
              <a:gd name="connsiteX30" fmla="*/ 3405996 w 3786996"/>
              <a:gd name="connsiteY30" fmla="*/ 3543300 h 4695825"/>
              <a:gd name="connsiteX31" fmla="*/ 3396471 w 3786996"/>
              <a:gd name="connsiteY31" fmla="*/ 3514725 h 4695825"/>
              <a:gd name="connsiteX32" fmla="*/ 3320271 w 3786996"/>
              <a:gd name="connsiteY32" fmla="*/ 2914650 h 4695825"/>
              <a:gd name="connsiteX33" fmla="*/ 3405996 w 3786996"/>
              <a:gd name="connsiteY33" fmla="*/ 2266950 h 4695825"/>
              <a:gd name="connsiteX34" fmla="*/ 3425046 w 3786996"/>
              <a:gd name="connsiteY34" fmla="*/ 2114550 h 4695825"/>
              <a:gd name="connsiteX35" fmla="*/ 3434571 w 3786996"/>
              <a:gd name="connsiteY35" fmla="*/ 2047875 h 4695825"/>
              <a:gd name="connsiteX36" fmla="*/ 3386946 w 3786996"/>
              <a:gd name="connsiteY36" fmla="*/ 1352550 h 4695825"/>
              <a:gd name="connsiteX37" fmla="*/ 3567921 w 3786996"/>
              <a:gd name="connsiteY37" fmla="*/ 762000 h 4695825"/>
              <a:gd name="connsiteX38" fmla="*/ 3663171 w 3786996"/>
              <a:gd name="connsiteY38" fmla="*/ 381000 h 4695825"/>
              <a:gd name="connsiteX39" fmla="*/ 3720321 w 3786996"/>
              <a:gd name="connsiteY39" fmla="*/ 295275 h 4695825"/>
              <a:gd name="connsiteX40" fmla="*/ 3786996 w 3786996"/>
              <a:gd name="connsiteY40" fmla="*/ 171450 h 4695825"/>
              <a:gd name="connsiteX41" fmla="*/ 3786996 w 3786996"/>
              <a:gd name="connsiteY41" fmla="*/ 19050 h 4695825"/>
              <a:gd name="connsiteX42" fmla="*/ 815196 w 3786996"/>
              <a:gd name="connsiteY42" fmla="*/ 0 h 4695825"/>
              <a:gd name="connsiteX43" fmla="*/ 5571 w 3786996"/>
              <a:gd name="connsiteY43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9871 w 3786996"/>
              <a:gd name="connsiteY7" fmla="*/ 447675 h 4695825"/>
              <a:gd name="connsiteX8" fmla="*/ 138921 w 3786996"/>
              <a:gd name="connsiteY8" fmla="*/ 514350 h 4695825"/>
              <a:gd name="connsiteX9" fmla="*/ 253221 w 3786996"/>
              <a:gd name="connsiteY9" fmla="*/ 800100 h 4695825"/>
              <a:gd name="connsiteX10" fmla="*/ 377046 w 3786996"/>
              <a:gd name="connsiteY10" fmla="*/ 1038225 h 4695825"/>
              <a:gd name="connsiteX11" fmla="*/ 377046 w 3786996"/>
              <a:gd name="connsiteY11" fmla="*/ 1200150 h 4695825"/>
              <a:gd name="connsiteX12" fmla="*/ 357996 w 3786996"/>
              <a:gd name="connsiteY12" fmla="*/ 2286000 h 4695825"/>
              <a:gd name="connsiteX13" fmla="*/ 377046 w 3786996"/>
              <a:gd name="connsiteY13" fmla="*/ 2371725 h 4695825"/>
              <a:gd name="connsiteX14" fmla="*/ 386571 w 3786996"/>
              <a:gd name="connsiteY14" fmla="*/ 2400300 h 4695825"/>
              <a:gd name="connsiteX15" fmla="*/ 386571 w 3786996"/>
              <a:gd name="connsiteY15" fmla="*/ 2476500 h 4695825"/>
              <a:gd name="connsiteX16" fmla="*/ 396096 w 3786996"/>
              <a:gd name="connsiteY16" fmla="*/ 3028950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72271 w 3786996"/>
              <a:gd name="connsiteY19" fmla="*/ 3952875 h 4695825"/>
              <a:gd name="connsiteX20" fmla="*/ 262746 w 3786996"/>
              <a:gd name="connsiteY20" fmla="*/ 4076700 h 4695825"/>
              <a:gd name="connsiteX21" fmla="*/ 243696 w 3786996"/>
              <a:gd name="connsiteY21" fmla="*/ 4133850 h 4695825"/>
              <a:gd name="connsiteX22" fmla="*/ 234171 w 3786996"/>
              <a:gd name="connsiteY22" fmla="*/ 4162425 h 4695825"/>
              <a:gd name="connsiteX23" fmla="*/ 53196 w 3786996"/>
              <a:gd name="connsiteY23" fmla="*/ 4429125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3767946 w 3786996"/>
              <a:gd name="connsiteY26" fmla="*/ 4676775 h 4695825"/>
              <a:gd name="connsiteX27" fmla="*/ 3767946 w 3786996"/>
              <a:gd name="connsiteY27" fmla="*/ 4505325 h 4695825"/>
              <a:gd name="connsiteX28" fmla="*/ 3444096 w 3786996"/>
              <a:gd name="connsiteY28" fmla="*/ 3771900 h 4695825"/>
              <a:gd name="connsiteX29" fmla="*/ 3415521 w 3786996"/>
              <a:gd name="connsiteY29" fmla="*/ 3590925 h 4695825"/>
              <a:gd name="connsiteX30" fmla="*/ 3405996 w 3786996"/>
              <a:gd name="connsiteY30" fmla="*/ 3543300 h 4695825"/>
              <a:gd name="connsiteX31" fmla="*/ 3396471 w 3786996"/>
              <a:gd name="connsiteY31" fmla="*/ 3514725 h 4695825"/>
              <a:gd name="connsiteX32" fmla="*/ 3320271 w 3786996"/>
              <a:gd name="connsiteY32" fmla="*/ 2914650 h 4695825"/>
              <a:gd name="connsiteX33" fmla="*/ 3405996 w 3786996"/>
              <a:gd name="connsiteY33" fmla="*/ 2266950 h 4695825"/>
              <a:gd name="connsiteX34" fmla="*/ 3425046 w 3786996"/>
              <a:gd name="connsiteY34" fmla="*/ 2114550 h 4695825"/>
              <a:gd name="connsiteX35" fmla="*/ 3434571 w 3786996"/>
              <a:gd name="connsiteY35" fmla="*/ 2047875 h 4695825"/>
              <a:gd name="connsiteX36" fmla="*/ 3386946 w 3786996"/>
              <a:gd name="connsiteY36" fmla="*/ 1352550 h 4695825"/>
              <a:gd name="connsiteX37" fmla="*/ 3567921 w 3786996"/>
              <a:gd name="connsiteY37" fmla="*/ 762000 h 4695825"/>
              <a:gd name="connsiteX38" fmla="*/ 3663171 w 3786996"/>
              <a:gd name="connsiteY38" fmla="*/ 381000 h 4695825"/>
              <a:gd name="connsiteX39" fmla="*/ 3720321 w 3786996"/>
              <a:gd name="connsiteY39" fmla="*/ 295275 h 4695825"/>
              <a:gd name="connsiteX40" fmla="*/ 3786996 w 3786996"/>
              <a:gd name="connsiteY40" fmla="*/ 171450 h 4695825"/>
              <a:gd name="connsiteX41" fmla="*/ 3786996 w 3786996"/>
              <a:gd name="connsiteY41" fmla="*/ 19050 h 4695825"/>
              <a:gd name="connsiteX42" fmla="*/ 815196 w 3786996"/>
              <a:gd name="connsiteY42" fmla="*/ 0 h 4695825"/>
              <a:gd name="connsiteX43" fmla="*/ 5571 w 3786996"/>
              <a:gd name="connsiteY43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9871 w 3786996"/>
              <a:gd name="connsiteY7" fmla="*/ 447675 h 4695825"/>
              <a:gd name="connsiteX8" fmla="*/ 155590 w 3786996"/>
              <a:gd name="connsiteY8" fmla="*/ 559594 h 4695825"/>
              <a:gd name="connsiteX9" fmla="*/ 253221 w 3786996"/>
              <a:gd name="connsiteY9" fmla="*/ 800100 h 4695825"/>
              <a:gd name="connsiteX10" fmla="*/ 377046 w 3786996"/>
              <a:gd name="connsiteY10" fmla="*/ 1038225 h 4695825"/>
              <a:gd name="connsiteX11" fmla="*/ 377046 w 3786996"/>
              <a:gd name="connsiteY11" fmla="*/ 1200150 h 4695825"/>
              <a:gd name="connsiteX12" fmla="*/ 357996 w 3786996"/>
              <a:gd name="connsiteY12" fmla="*/ 2286000 h 4695825"/>
              <a:gd name="connsiteX13" fmla="*/ 377046 w 3786996"/>
              <a:gd name="connsiteY13" fmla="*/ 2371725 h 4695825"/>
              <a:gd name="connsiteX14" fmla="*/ 386571 w 3786996"/>
              <a:gd name="connsiteY14" fmla="*/ 2400300 h 4695825"/>
              <a:gd name="connsiteX15" fmla="*/ 386571 w 3786996"/>
              <a:gd name="connsiteY15" fmla="*/ 2476500 h 4695825"/>
              <a:gd name="connsiteX16" fmla="*/ 396096 w 3786996"/>
              <a:gd name="connsiteY16" fmla="*/ 3028950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72271 w 3786996"/>
              <a:gd name="connsiteY19" fmla="*/ 3952875 h 4695825"/>
              <a:gd name="connsiteX20" fmla="*/ 262746 w 3786996"/>
              <a:gd name="connsiteY20" fmla="*/ 4076700 h 4695825"/>
              <a:gd name="connsiteX21" fmla="*/ 243696 w 3786996"/>
              <a:gd name="connsiteY21" fmla="*/ 4133850 h 4695825"/>
              <a:gd name="connsiteX22" fmla="*/ 234171 w 3786996"/>
              <a:gd name="connsiteY22" fmla="*/ 4162425 h 4695825"/>
              <a:gd name="connsiteX23" fmla="*/ 53196 w 3786996"/>
              <a:gd name="connsiteY23" fmla="*/ 4429125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3767946 w 3786996"/>
              <a:gd name="connsiteY26" fmla="*/ 4676775 h 4695825"/>
              <a:gd name="connsiteX27" fmla="*/ 3767946 w 3786996"/>
              <a:gd name="connsiteY27" fmla="*/ 4505325 h 4695825"/>
              <a:gd name="connsiteX28" fmla="*/ 3444096 w 3786996"/>
              <a:gd name="connsiteY28" fmla="*/ 3771900 h 4695825"/>
              <a:gd name="connsiteX29" fmla="*/ 3415521 w 3786996"/>
              <a:gd name="connsiteY29" fmla="*/ 3590925 h 4695825"/>
              <a:gd name="connsiteX30" fmla="*/ 3405996 w 3786996"/>
              <a:gd name="connsiteY30" fmla="*/ 3543300 h 4695825"/>
              <a:gd name="connsiteX31" fmla="*/ 3396471 w 3786996"/>
              <a:gd name="connsiteY31" fmla="*/ 3514725 h 4695825"/>
              <a:gd name="connsiteX32" fmla="*/ 3320271 w 3786996"/>
              <a:gd name="connsiteY32" fmla="*/ 2914650 h 4695825"/>
              <a:gd name="connsiteX33" fmla="*/ 3405996 w 3786996"/>
              <a:gd name="connsiteY33" fmla="*/ 2266950 h 4695825"/>
              <a:gd name="connsiteX34" fmla="*/ 3425046 w 3786996"/>
              <a:gd name="connsiteY34" fmla="*/ 2114550 h 4695825"/>
              <a:gd name="connsiteX35" fmla="*/ 3434571 w 3786996"/>
              <a:gd name="connsiteY35" fmla="*/ 2047875 h 4695825"/>
              <a:gd name="connsiteX36" fmla="*/ 3386946 w 3786996"/>
              <a:gd name="connsiteY36" fmla="*/ 1352550 h 4695825"/>
              <a:gd name="connsiteX37" fmla="*/ 3567921 w 3786996"/>
              <a:gd name="connsiteY37" fmla="*/ 762000 h 4695825"/>
              <a:gd name="connsiteX38" fmla="*/ 3663171 w 3786996"/>
              <a:gd name="connsiteY38" fmla="*/ 381000 h 4695825"/>
              <a:gd name="connsiteX39" fmla="*/ 3720321 w 3786996"/>
              <a:gd name="connsiteY39" fmla="*/ 295275 h 4695825"/>
              <a:gd name="connsiteX40" fmla="*/ 3786996 w 3786996"/>
              <a:gd name="connsiteY40" fmla="*/ 171450 h 4695825"/>
              <a:gd name="connsiteX41" fmla="*/ 3786996 w 3786996"/>
              <a:gd name="connsiteY41" fmla="*/ 19050 h 4695825"/>
              <a:gd name="connsiteX42" fmla="*/ 815196 w 3786996"/>
              <a:gd name="connsiteY42" fmla="*/ 0 h 4695825"/>
              <a:gd name="connsiteX43" fmla="*/ 5571 w 3786996"/>
              <a:gd name="connsiteY43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53221 w 3786996"/>
              <a:gd name="connsiteY9" fmla="*/ 800100 h 4695825"/>
              <a:gd name="connsiteX10" fmla="*/ 377046 w 3786996"/>
              <a:gd name="connsiteY10" fmla="*/ 1038225 h 4695825"/>
              <a:gd name="connsiteX11" fmla="*/ 377046 w 3786996"/>
              <a:gd name="connsiteY11" fmla="*/ 1200150 h 4695825"/>
              <a:gd name="connsiteX12" fmla="*/ 357996 w 3786996"/>
              <a:gd name="connsiteY12" fmla="*/ 2286000 h 4695825"/>
              <a:gd name="connsiteX13" fmla="*/ 377046 w 3786996"/>
              <a:gd name="connsiteY13" fmla="*/ 2371725 h 4695825"/>
              <a:gd name="connsiteX14" fmla="*/ 386571 w 3786996"/>
              <a:gd name="connsiteY14" fmla="*/ 2400300 h 4695825"/>
              <a:gd name="connsiteX15" fmla="*/ 386571 w 3786996"/>
              <a:gd name="connsiteY15" fmla="*/ 2476500 h 4695825"/>
              <a:gd name="connsiteX16" fmla="*/ 396096 w 3786996"/>
              <a:gd name="connsiteY16" fmla="*/ 3028950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72271 w 3786996"/>
              <a:gd name="connsiteY19" fmla="*/ 3952875 h 4695825"/>
              <a:gd name="connsiteX20" fmla="*/ 262746 w 3786996"/>
              <a:gd name="connsiteY20" fmla="*/ 4076700 h 4695825"/>
              <a:gd name="connsiteX21" fmla="*/ 243696 w 3786996"/>
              <a:gd name="connsiteY21" fmla="*/ 4133850 h 4695825"/>
              <a:gd name="connsiteX22" fmla="*/ 234171 w 3786996"/>
              <a:gd name="connsiteY22" fmla="*/ 4162425 h 4695825"/>
              <a:gd name="connsiteX23" fmla="*/ 53196 w 3786996"/>
              <a:gd name="connsiteY23" fmla="*/ 4429125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3767946 w 3786996"/>
              <a:gd name="connsiteY26" fmla="*/ 4676775 h 4695825"/>
              <a:gd name="connsiteX27" fmla="*/ 3767946 w 3786996"/>
              <a:gd name="connsiteY27" fmla="*/ 4505325 h 4695825"/>
              <a:gd name="connsiteX28" fmla="*/ 3444096 w 3786996"/>
              <a:gd name="connsiteY28" fmla="*/ 3771900 h 4695825"/>
              <a:gd name="connsiteX29" fmla="*/ 3415521 w 3786996"/>
              <a:gd name="connsiteY29" fmla="*/ 3590925 h 4695825"/>
              <a:gd name="connsiteX30" fmla="*/ 3405996 w 3786996"/>
              <a:gd name="connsiteY30" fmla="*/ 3543300 h 4695825"/>
              <a:gd name="connsiteX31" fmla="*/ 3396471 w 3786996"/>
              <a:gd name="connsiteY31" fmla="*/ 3514725 h 4695825"/>
              <a:gd name="connsiteX32" fmla="*/ 3320271 w 3786996"/>
              <a:gd name="connsiteY32" fmla="*/ 2914650 h 4695825"/>
              <a:gd name="connsiteX33" fmla="*/ 3405996 w 3786996"/>
              <a:gd name="connsiteY33" fmla="*/ 2266950 h 4695825"/>
              <a:gd name="connsiteX34" fmla="*/ 3425046 w 3786996"/>
              <a:gd name="connsiteY34" fmla="*/ 2114550 h 4695825"/>
              <a:gd name="connsiteX35" fmla="*/ 3434571 w 3786996"/>
              <a:gd name="connsiteY35" fmla="*/ 2047875 h 4695825"/>
              <a:gd name="connsiteX36" fmla="*/ 3386946 w 3786996"/>
              <a:gd name="connsiteY36" fmla="*/ 1352550 h 4695825"/>
              <a:gd name="connsiteX37" fmla="*/ 3567921 w 3786996"/>
              <a:gd name="connsiteY37" fmla="*/ 762000 h 4695825"/>
              <a:gd name="connsiteX38" fmla="*/ 3663171 w 3786996"/>
              <a:gd name="connsiteY38" fmla="*/ 381000 h 4695825"/>
              <a:gd name="connsiteX39" fmla="*/ 3720321 w 3786996"/>
              <a:gd name="connsiteY39" fmla="*/ 295275 h 4695825"/>
              <a:gd name="connsiteX40" fmla="*/ 3786996 w 3786996"/>
              <a:gd name="connsiteY40" fmla="*/ 171450 h 4695825"/>
              <a:gd name="connsiteX41" fmla="*/ 3786996 w 3786996"/>
              <a:gd name="connsiteY41" fmla="*/ 19050 h 4695825"/>
              <a:gd name="connsiteX42" fmla="*/ 815196 w 3786996"/>
              <a:gd name="connsiteY42" fmla="*/ 0 h 4695825"/>
              <a:gd name="connsiteX43" fmla="*/ 5571 w 3786996"/>
              <a:gd name="connsiteY43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77046 w 3786996"/>
              <a:gd name="connsiteY11" fmla="*/ 1200150 h 4695825"/>
              <a:gd name="connsiteX12" fmla="*/ 357996 w 3786996"/>
              <a:gd name="connsiteY12" fmla="*/ 2286000 h 4695825"/>
              <a:gd name="connsiteX13" fmla="*/ 377046 w 3786996"/>
              <a:gd name="connsiteY13" fmla="*/ 2371725 h 4695825"/>
              <a:gd name="connsiteX14" fmla="*/ 386571 w 3786996"/>
              <a:gd name="connsiteY14" fmla="*/ 2400300 h 4695825"/>
              <a:gd name="connsiteX15" fmla="*/ 386571 w 3786996"/>
              <a:gd name="connsiteY15" fmla="*/ 2476500 h 4695825"/>
              <a:gd name="connsiteX16" fmla="*/ 396096 w 3786996"/>
              <a:gd name="connsiteY16" fmla="*/ 3028950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72271 w 3786996"/>
              <a:gd name="connsiteY19" fmla="*/ 3952875 h 4695825"/>
              <a:gd name="connsiteX20" fmla="*/ 262746 w 3786996"/>
              <a:gd name="connsiteY20" fmla="*/ 4076700 h 4695825"/>
              <a:gd name="connsiteX21" fmla="*/ 243696 w 3786996"/>
              <a:gd name="connsiteY21" fmla="*/ 4133850 h 4695825"/>
              <a:gd name="connsiteX22" fmla="*/ 234171 w 3786996"/>
              <a:gd name="connsiteY22" fmla="*/ 4162425 h 4695825"/>
              <a:gd name="connsiteX23" fmla="*/ 53196 w 3786996"/>
              <a:gd name="connsiteY23" fmla="*/ 4429125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3767946 w 3786996"/>
              <a:gd name="connsiteY26" fmla="*/ 4676775 h 4695825"/>
              <a:gd name="connsiteX27" fmla="*/ 3767946 w 3786996"/>
              <a:gd name="connsiteY27" fmla="*/ 4505325 h 4695825"/>
              <a:gd name="connsiteX28" fmla="*/ 3444096 w 3786996"/>
              <a:gd name="connsiteY28" fmla="*/ 3771900 h 4695825"/>
              <a:gd name="connsiteX29" fmla="*/ 3415521 w 3786996"/>
              <a:gd name="connsiteY29" fmla="*/ 3590925 h 4695825"/>
              <a:gd name="connsiteX30" fmla="*/ 3405996 w 3786996"/>
              <a:gd name="connsiteY30" fmla="*/ 3543300 h 4695825"/>
              <a:gd name="connsiteX31" fmla="*/ 3396471 w 3786996"/>
              <a:gd name="connsiteY31" fmla="*/ 3514725 h 4695825"/>
              <a:gd name="connsiteX32" fmla="*/ 3320271 w 3786996"/>
              <a:gd name="connsiteY32" fmla="*/ 2914650 h 4695825"/>
              <a:gd name="connsiteX33" fmla="*/ 3405996 w 3786996"/>
              <a:gd name="connsiteY33" fmla="*/ 2266950 h 4695825"/>
              <a:gd name="connsiteX34" fmla="*/ 3425046 w 3786996"/>
              <a:gd name="connsiteY34" fmla="*/ 2114550 h 4695825"/>
              <a:gd name="connsiteX35" fmla="*/ 3434571 w 3786996"/>
              <a:gd name="connsiteY35" fmla="*/ 2047875 h 4695825"/>
              <a:gd name="connsiteX36" fmla="*/ 3386946 w 3786996"/>
              <a:gd name="connsiteY36" fmla="*/ 1352550 h 4695825"/>
              <a:gd name="connsiteX37" fmla="*/ 3567921 w 3786996"/>
              <a:gd name="connsiteY37" fmla="*/ 762000 h 4695825"/>
              <a:gd name="connsiteX38" fmla="*/ 3663171 w 3786996"/>
              <a:gd name="connsiteY38" fmla="*/ 381000 h 4695825"/>
              <a:gd name="connsiteX39" fmla="*/ 3720321 w 3786996"/>
              <a:gd name="connsiteY39" fmla="*/ 295275 h 4695825"/>
              <a:gd name="connsiteX40" fmla="*/ 3786996 w 3786996"/>
              <a:gd name="connsiteY40" fmla="*/ 171450 h 4695825"/>
              <a:gd name="connsiteX41" fmla="*/ 3786996 w 3786996"/>
              <a:gd name="connsiteY41" fmla="*/ 19050 h 4695825"/>
              <a:gd name="connsiteX42" fmla="*/ 815196 w 3786996"/>
              <a:gd name="connsiteY42" fmla="*/ 0 h 4695825"/>
              <a:gd name="connsiteX43" fmla="*/ 5571 w 3786996"/>
              <a:gd name="connsiteY43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57996 w 3786996"/>
              <a:gd name="connsiteY12" fmla="*/ 2286000 h 4695825"/>
              <a:gd name="connsiteX13" fmla="*/ 377046 w 3786996"/>
              <a:gd name="connsiteY13" fmla="*/ 2371725 h 4695825"/>
              <a:gd name="connsiteX14" fmla="*/ 386571 w 3786996"/>
              <a:gd name="connsiteY14" fmla="*/ 2400300 h 4695825"/>
              <a:gd name="connsiteX15" fmla="*/ 386571 w 3786996"/>
              <a:gd name="connsiteY15" fmla="*/ 2476500 h 4695825"/>
              <a:gd name="connsiteX16" fmla="*/ 396096 w 3786996"/>
              <a:gd name="connsiteY16" fmla="*/ 3028950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72271 w 3786996"/>
              <a:gd name="connsiteY19" fmla="*/ 3952875 h 4695825"/>
              <a:gd name="connsiteX20" fmla="*/ 262746 w 3786996"/>
              <a:gd name="connsiteY20" fmla="*/ 4076700 h 4695825"/>
              <a:gd name="connsiteX21" fmla="*/ 243696 w 3786996"/>
              <a:gd name="connsiteY21" fmla="*/ 4133850 h 4695825"/>
              <a:gd name="connsiteX22" fmla="*/ 234171 w 3786996"/>
              <a:gd name="connsiteY22" fmla="*/ 4162425 h 4695825"/>
              <a:gd name="connsiteX23" fmla="*/ 53196 w 3786996"/>
              <a:gd name="connsiteY23" fmla="*/ 4429125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3767946 w 3786996"/>
              <a:gd name="connsiteY26" fmla="*/ 4676775 h 4695825"/>
              <a:gd name="connsiteX27" fmla="*/ 3767946 w 3786996"/>
              <a:gd name="connsiteY27" fmla="*/ 4505325 h 4695825"/>
              <a:gd name="connsiteX28" fmla="*/ 3444096 w 3786996"/>
              <a:gd name="connsiteY28" fmla="*/ 3771900 h 4695825"/>
              <a:gd name="connsiteX29" fmla="*/ 3415521 w 3786996"/>
              <a:gd name="connsiteY29" fmla="*/ 3590925 h 4695825"/>
              <a:gd name="connsiteX30" fmla="*/ 3405996 w 3786996"/>
              <a:gd name="connsiteY30" fmla="*/ 3543300 h 4695825"/>
              <a:gd name="connsiteX31" fmla="*/ 3396471 w 3786996"/>
              <a:gd name="connsiteY31" fmla="*/ 3514725 h 4695825"/>
              <a:gd name="connsiteX32" fmla="*/ 3320271 w 3786996"/>
              <a:gd name="connsiteY32" fmla="*/ 2914650 h 4695825"/>
              <a:gd name="connsiteX33" fmla="*/ 3405996 w 3786996"/>
              <a:gd name="connsiteY33" fmla="*/ 2266950 h 4695825"/>
              <a:gd name="connsiteX34" fmla="*/ 3425046 w 3786996"/>
              <a:gd name="connsiteY34" fmla="*/ 2114550 h 4695825"/>
              <a:gd name="connsiteX35" fmla="*/ 3434571 w 3786996"/>
              <a:gd name="connsiteY35" fmla="*/ 2047875 h 4695825"/>
              <a:gd name="connsiteX36" fmla="*/ 3386946 w 3786996"/>
              <a:gd name="connsiteY36" fmla="*/ 1352550 h 4695825"/>
              <a:gd name="connsiteX37" fmla="*/ 3567921 w 3786996"/>
              <a:gd name="connsiteY37" fmla="*/ 762000 h 4695825"/>
              <a:gd name="connsiteX38" fmla="*/ 3663171 w 3786996"/>
              <a:gd name="connsiteY38" fmla="*/ 381000 h 4695825"/>
              <a:gd name="connsiteX39" fmla="*/ 3720321 w 3786996"/>
              <a:gd name="connsiteY39" fmla="*/ 295275 h 4695825"/>
              <a:gd name="connsiteX40" fmla="*/ 3786996 w 3786996"/>
              <a:gd name="connsiteY40" fmla="*/ 171450 h 4695825"/>
              <a:gd name="connsiteX41" fmla="*/ 3786996 w 3786996"/>
              <a:gd name="connsiteY41" fmla="*/ 19050 h 4695825"/>
              <a:gd name="connsiteX42" fmla="*/ 815196 w 3786996"/>
              <a:gd name="connsiteY42" fmla="*/ 0 h 4695825"/>
              <a:gd name="connsiteX43" fmla="*/ 5571 w 3786996"/>
              <a:gd name="connsiteY43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57996 w 3786996"/>
              <a:gd name="connsiteY12" fmla="*/ 2286000 h 4695825"/>
              <a:gd name="connsiteX13" fmla="*/ 377046 w 3786996"/>
              <a:gd name="connsiteY13" fmla="*/ 2371725 h 4695825"/>
              <a:gd name="connsiteX14" fmla="*/ 386571 w 3786996"/>
              <a:gd name="connsiteY14" fmla="*/ 2400300 h 4695825"/>
              <a:gd name="connsiteX15" fmla="*/ 386571 w 3786996"/>
              <a:gd name="connsiteY15" fmla="*/ 2476500 h 4695825"/>
              <a:gd name="connsiteX16" fmla="*/ 396096 w 3786996"/>
              <a:gd name="connsiteY16" fmla="*/ 3028950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72271 w 3786996"/>
              <a:gd name="connsiteY19" fmla="*/ 3952875 h 4695825"/>
              <a:gd name="connsiteX20" fmla="*/ 262746 w 3786996"/>
              <a:gd name="connsiteY20" fmla="*/ 4076700 h 4695825"/>
              <a:gd name="connsiteX21" fmla="*/ 243696 w 3786996"/>
              <a:gd name="connsiteY21" fmla="*/ 4133850 h 4695825"/>
              <a:gd name="connsiteX22" fmla="*/ 234171 w 3786996"/>
              <a:gd name="connsiteY22" fmla="*/ 4162425 h 4695825"/>
              <a:gd name="connsiteX23" fmla="*/ 53196 w 3786996"/>
              <a:gd name="connsiteY23" fmla="*/ 4429125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3767946 w 3786996"/>
              <a:gd name="connsiteY26" fmla="*/ 4676775 h 4695825"/>
              <a:gd name="connsiteX27" fmla="*/ 3767946 w 3786996"/>
              <a:gd name="connsiteY27" fmla="*/ 4505325 h 4695825"/>
              <a:gd name="connsiteX28" fmla="*/ 3444096 w 3786996"/>
              <a:gd name="connsiteY28" fmla="*/ 3771900 h 4695825"/>
              <a:gd name="connsiteX29" fmla="*/ 3415521 w 3786996"/>
              <a:gd name="connsiteY29" fmla="*/ 3590925 h 4695825"/>
              <a:gd name="connsiteX30" fmla="*/ 3405996 w 3786996"/>
              <a:gd name="connsiteY30" fmla="*/ 3543300 h 4695825"/>
              <a:gd name="connsiteX31" fmla="*/ 3396471 w 3786996"/>
              <a:gd name="connsiteY31" fmla="*/ 3514725 h 4695825"/>
              <a:gd name="connsiteX32" fmla="*/ 3320271 w 3786996"/>
              <a:gd name="connsiteY32" fmla="*/ 2914650 h 4695825"/>
              <a:gd name="connsiteX33" fmla="*/ 3405996 w 3786996"/>
              <a:gd name="connsiteY33" fmla="*/ 2266950 h 4695825"/>
              <a:gd name="connsiteX34" fmla="*/ 3425046 w 3786996"/>
              <a:gd name="connsiteY34" fmla="*/ 2114550 h 4695825"/>
              <a:gd name="connsiteX35" fmla="*/ 3434571 w 3786996"/>
              <a:gd name="connsiteY35" fmla="*/ 2047875 h 4695825"/>
              <a:gd name="connsiteX36" fmla="*/ 3386946 w 3786996"/>
              <a:gd name="connsiteY36" fmla="*/ 1352550 h 4695825"/>
              <a:gd name="connsiteX37" fmla="*/ 3567921 w 3786996"/>
              <a:gd name="connsiteY37" fmla="*/ 762000 h 4695825"/>
              <a:gd name="connsiteX38" fmla="*/ 3663171 w 3786996"/>
              <a:gd name="connsiteY38" fmla="*/ 381000 h 4695825"/>
              <a:gd name="connsiteX39" fmla="*/ 3720321 w 3786996"/>
              <a:gd name="connsiteY39" fmla="*/ 295275 h 4695825"/>
              <a:gd name="connsiteX40" fmla="*/ 3786996 w 3786996"/>
              <a:gd name="connsiteY40" fmla="*/ 171450 h 4695825"/>
              <a:gd name="connsiteX41" fmla="*/ 3786996 w 3786996"/>
              <a:gd name="connsiteY41" fmla="*/ 19050 h 4695825"/>
              <a:gd name="connsiteX42" fmla="*/ 815196 w 3786996"/>
              <a:gd name="connsiteY42" fmla="*/ 0 h 4695825"/>
              <a:gd name="connsiteX43" fmla="*/ 5571 w 3786996"/>
              <a:gd name="connsiteY43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86571 w 3786996"/>
              <a:gd name="connsiteY14" fmla="*/ 2400300 h 4695825"/>
              <a:gd name="connsiteX15" fmla="*/ 386571 w 3786996"/>
              <a:gd name="connsiteY15" fmla="*/ 2476500 h 4695825"/>
              <a:gd name="connsiteX16" fmla="*/ 396096 w 3786996"/>
              <a:gd name="connsiteY16" fmla="*/ 3028950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72271 w 3786996"/>
              <a:gd name="connsiteY19" fmla="*/ 3952875 h 4695825"/>
              <a:gd name="connsiteX20" fmla="*/ 262746 w 3786996"/>
              <a:gd name="connsiteY20" fmla="*/ 4076700 h 4695825"/>
              <a:gd name="connsiteX21" fmla="*/ 243696 w 3786996"/>
              <a:gd name="connsiteY21" fmla="*/ 4133850 h 4695825"/>
              <a:gd name="connsiteX22" fmla="*/ 234171 w 3786996"/>
              <a:gd name="connsiteY22" fmla="*/ 4162425 h 4695825"/>
              <a:gd name="connsiteX23" fmla="*/ 53196 w 3786996"/>
              <a:gd name="connsiteY23" fmla="*/ 4429125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3767946 w 3786996"/>
              <a:gd name="connsiteY26" fmla="*/ 4676775 h 4695825"/>
              <a:gd name="connsiteX27" fmla="*/ 3767946 w 3786996"/>
              <a:gd name="connsiteY27" fmla="*/ 4505325 h 4695825"/>
              <a:gd name="connsiteX28" fmla="*/ 3444096 w 3786996"/>
              <a:gd name="connsiteY28" fmla="*/ 3771900 h 4695825"/>
              <a:gd name="connsiteX29" fmla="*/ 3415521 w 3786996"/>
              <a:gd name="connsiteY29" fmla="*/ 3590925 h 4695825"/>
              <a:gd name="connsiteX30" fmla="*/ 3405996 w 3786996"/>
              <a:gd name="connsiteY30" fmla="*/ 3543300 h 4695825"/>
              <a:gd name="connsiteX31" fmla="*/ 3396471 w 3786996"/>
              <a:gd name="connsiteY31" fmla="*/ 3514725 h 4695825"/>
              <a:gd name="connsiteX32" fmla="*/ 3320271 w 3786996"/>
              <a:gd name="connsiteY32" fmla="*/ 2914650 h 4695825"/>
              <a:gd name="connsiteX33" fmla="*/ 3405996 w 3786996"/>
              <a:gd name="connsiteY33" fmla="*/ 2266950 h 4695825"/>
              <a:gd name="connsiteX34" fmla="*/ 3425046 w 3786996"/>
              <a:gd name="connsiteY34" fmla="*/ 2114550 h 4695825"/>
              <a:gd name="connsiteX35" fmla="*/ 3434571 w 3786996"/>
              <a:gd name="connsiteY35" fmla="*/ 2047875 h 4695825"/>
              <a:gd name="connsiteX36" fmla="*/ 3386946 w 3786996"/>
              <a:gd name="connsiteY36" fmla="*/ 1352550 h 4695825"/>
              <a:gd name="connsiteX37" fmla="*/ 3567921 w 3786996"/>
              <a:gd name="connsiteY37" fmla="*/ 762000 h 4695825"/>
              <a:gd name="connsiteX38" fmla="*/ 3663171 w 3786996"/>
              <a:gd name="connsiteY38" fmla="*/ 381000 h 4695825"/>
              <a:gd name="connsiteX39" fmla="*/ 3720321 w 3786996"/>
              <a:gd name="connsiteY39" fmla="*/ 295275 h 4695825"/>
              <a:gd name="connsiteX40" fmla="*/ 3786996 w 3786996"/>
              <a:gd name="connsiteY40" fmla="*/ 171450 h 4695825"/>
              <a:gd name="connsiteX41" fmla="*/ 3786996 w 3786996"/>
              <a:gd name="connsiteY41" fmla="*/ 19050 h 4695825"/>
              <a:gd name="connsiteX42" fmla="*/ 815196 w 3786996"/>
              <a:gd name="connsiteY42" fmla="*/ 0 h 4695825"/>
              <a:gd name="connsiteX43" fmla="*/ 5571 w 3786996"/>
              <a:gd name="connsiteY43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86571 w 3786996"/>
              <a:gd name="connsiteY14" fmla="*/ 2400300 h 4695825"/>
              <a:gd name="connsiteX15" fmla="*/ 386571 w 3786996"/>
              <a:gd name="connsiteY15" fmla="*/ 247650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72271 w 3786996"/>
              <a:gd name="connsiteY19" fmla="*/ 3952875 h 4695825"/>
              <a:gd name="connsiteX20" fmla="*/ 262746 w 3786996"/>
              <a:gd name="connsiteY20" fmla="*/ 4076700 h 4695825"/>
              <a:gd name="connsiteX21" fmla="*/ 243696 w 3786996"/>
              <a:gd name="connsiteY21" fmla="*/ 4133850 h 4695825"/>
              <a:gd name="connsiteX22" fmla="*/ 234171 w 3786996"/>
              <a:gd name="connsiteY22" fmla="*/ 4162425 h 4695825"/>
              <a:gd name="connsiteX23" fmla="*/ 53196 w 3786996"/>
              <a:gd name="connsiteY23" fmla="*/ 4429125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3767946 w 3786996"/>
              <a:gd name="connsiteY26" fmla="*/ 4676775 h 4695825"/>
              <a:gd name="connsiteX27" fmla="*/ 3767946 w 3786996"/>
              <a:gd name="connsiteY27" fmla="*/ 4505325 h 4695825"/>
              <a:gd name="connsiteX28" fmla="*/ 3444096 w 3786996"/>
              <a:gd name="connsiteY28" fmla="*/ 3771900 h 4695825"/>
              <a:gd name="connsiteX29" fmla="*/ 3415521 w 3786996"/>
              <a:gd name="connsiteY29" fmla="*/ 3590925 h 4695825"/>
              <a:gd name="connsiteX30" fmla="*/ 3405996 w 3786996"/>
              <a:gd name="connsiteY30" fmla="*/ 3543300 h 4695825"/>
              <a:gd name="connsiteX31" fmla="*/ 3396471 w 3786996"/>
              <a:gd name="connsiteY31" fmla="*/ 3514725 h 4695825"/>
              <a:gd name="connsiteX32" fmla="*/ 3320271 w 3786996"/>
              <a:gd name="connsiteY32" fmla="*/ 2914650 h 4695825"/>
              <a:gd name="connsiteX33" fmla="*/ 3405996 w 3786996"/>
              <a:gd name="connsiteY33" fmla="*/ 2266950 h 4695825"/>
              <a:gd name="connsiteX34" fmla="*/ 3425046 w 3786996"/>
              <a:gd name="connsiteY34" fmla="*/ 2114550 h 4695825"/>
              <a:gd name="connsiteX35" fmla="*/ 3434571 w 3786996"/>
              <a:gd name="connsiteY35" fmla="*/ 2047875 h 4695825"/>
              <a:gd name="connsiteX36" fmla="*/ 3386946 w 3786996"/>
              <a:gd name="connsiteY36" fmla="*/ 1352550 h 4695825"/>
              <a:gd name="connsiteX37" fmla="*/ 3567921 w 3786996"/>
              <a:gd name="connsiteY37" fmla="*/ 762000 h 4695825"/>
              <a:gd name="connsiteX38" fmla="*/ 3663171 w 3786996"/>
              <a:gd name="connsiteY38" fmla="*/ 381000 h 4695825"/>
              <a:gd name="connsiteX39" fmla="*/ 3720321 w 3786996"/>
              <a:gd name="connsiteY39" fmla="*/ 295275 h 4695825"/>
              <a:gd name="connsiteX40" fmla="*/ 3786996 w 3786996"/>
              <a:gd name="connsiteY40" fmla="*/ 171450 h 4695825"/>
              <a:gd name="connsiteX41" fmla="*/ 3786996 w 3786996"/>
              <a:gd name="connsiteY41" fmla="*/ 19050 h 4695825"/>
              <a:gd name="connsiteX42" fmla="*/ 815196 w 3786996"/>
              <a:gd name="connsiteY42" fmla="*/ 0 h 4695825"/>
              <a:gd name="connsiteX43" fmla="*/ 5571 w 3786996"/>
              <a:gd name="connsiteY43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86571 w 3786996"/>
              <a:gd name="connsiteY14" fmla="*/ 2400300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72271 w 3786996"/>
              <a:gd name="connsiteY19" fmla="*/ 3952875 h 4695825"/>
              <a:gd name="connsiteX20" fmla="*/ 262746 w 3786996"/>
              <a:gd name="connsiteY20" fmla="*/ 4076700 h 4695825"/>
              <a:gd name="connsiteX21" fmla="*/ 243696 w 3786996"/>
              <a:gd name="connsiteY21" fmla="*/ 4133850 h 4695825"/>
              <a:gd name="connsiteX22" fmla="*/ 234171 w 3786996"/>
              <a:gd name="connsiteY22" fmla="*/ 4162425 h 4695825"/>
              <a:gd name="connsiteX23" fmla="*/ 53196 w 3786996"/>
              <a:gd name="connsiteY23" fmla="*/ 4429125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3767946 w 3786996"/>
              <a:gd name="connsiteY26" fmla="*/ 4676775 h 4695825"/>
              <a:gd name="connsiteX27" fmla="*/ 3767946 w 3786996"/>
              <a:gd name="connsiteY27" fmla="*/ 4505325 h 4695825"/>
              <a:gd name="connsiteX28" fmla="*/ 3444096 w 3786996"/>
              <a:gd name="connsiteY28" fmla="*/ 3771900 h 4695825"/>
              <a:gd name="connsiteX29" fmla="*/ 3415521 w 3786996"/>
              <a:gd name="connsiteY29" fmla="*/ 3590925 h 4695825"/>
              <a:gd name="connsiteX30" fmla="*/ 3405996 w 3786996"/>
              <a:gd name="connsiteY30" fmla="*/ 3543300 h 4695825"/>
              <a:gd name="connsiteX31" fmla="*/ 3396471 w 3786996"/>
              <a:gd name="connsiteY31" fmla="*/ 3514725 h 4695825"/>
              <a:gd name="connsiteX32" fmla="*/ 3320271 w 3786996"/>
              <a:gd name="connsiteY32" fmla="*/ 2914650 h 4695825"/>
              <a:gd name="connsiteX33" fmla="*/ 3405996 w 3786996"/>
              <a:gd name="connsiteY33" fmla="*/ 2266950 h 4695825"/>
              <a:gd name="connsiteX34" fmla="*/ 3425046 w 3786996"/>
              <a:gd name="connsiteY34" fmla="*/ 2114550 h 4695825"/>
              <a:gd name="connsiteX35" fmla="*/ 3434571 w 3786996"/>
              <a:gd name="connsiteY35" fmla="*/ 2047875 h 4695825"/>
              <a:gd name="connsiteX36" fmla="*/ 3386946 w 3786996"/>
              <a:gd name="connsiteY36" fmla="*/ 1352550 h 4695825"/>
              <a:gd name="connsiteX37" fmla="*/ 3567921 w 3786996"/>
              <a:gd name="connsiteY37" fmla="*/ 762000 h 4695825"/>
              <a:gd name="connsiteX38" fmla="*/ 3663171 w 3786996"/>
              <a:gd name="connsiteY38" fmla="*/ 381000 h 4695825"/>
              <a:gd name="connsiteX39" fmla="*/ 3720321 w 3786996"/>
              <a:gd name="connsiteY39" fmla="*/ 295275 h 4695825"/>
              <a:gd name="connsiteX40" fmla="*/ 3786996 w 3786996"/>
              <a:gd name="connsiteY40" fmla="*/ 171450 h 4695825"/>
              <a:gd name="connsiteX41" fmla="*/ 3786996 w 3786996"/>
              <a:gd name="connsiteY41" fmla="*/ 19050 h 4695825"/>
              <a:gd name="connsiteX42" fmla="*/ 815196 w 3786996"/>
              <a:gd name="connsiteY42" fmla="*/ 0 h 4695825"/>
              <a:gd name="connsiteX43" fmla="*/ 5571 w 3786996"/>
              <a:gd name="connsiteY43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72271 w 3786996"/>
              <a:gd name="connsiteY19" fmla="*/ 3952875 h 4695825"/>
              <a:gd name="connsiteX20" fmla="*/ 262746 w 3786996"/>
              <a:gd name="connsiteY20" fmla="*/ 4076700 h 4695825"/>
              <a:gd name="connsiteX21" fmla="*/ 243696 w 3786996"/>
              <a:gd name="connsiteY21" fmla="*/ 4133850 h 4695825"/>
              <a:gd name="connsiteX22" fmla="*/ 234171 w 3786996"/>
              <a:gd name="connsiteY22" fmla="*/ 4162425 h 4695825"/>
              <a:gd name="connsiteX23" fmla="*/ 53196 w 3786996"/>
              <a:gd name="connsiteY23" fmla="*/ 4429125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3767946 w 3786996"/>
              <a:gd name="connsiteY26" fmla="*/ 4676775 h 4695825"/>
              <a:gd name="connsiteX27" fmla="*/ 3767946 w 3786996"/>
              <a:gd name="connsiteY27" fmla="*/ 4505325 h 4695825"/>
              <a:gd name="connsiteX28" fmla="*/ 3444096 w 3786996"/>
              <a:gd name="connsiteY28" fmla="*/ 3771900 h 4695825"/>
              <a:gd name="connsiteX29" fmla="*/ 3415521 w 3786996"/>
              <a:gd name="connsiteY29" fmla="*/ 3590925 h 4695825"/>
              <a:gd name="connsiteX30" fmla="*/ 3405996 w 3786996"/>
              <a:gd name="connsiteY30" fmla="*/ 3543300 h 4695825"/>
              <a:gd name="connsiteX31" fmla="*/ 3396471 w 3786996"/>
              <a:gd name="connsiteY31" fmla="*/ 3514725 h 4695825"/>
              <a:gd name="connsiteX32" fmla="*/ 3320271 w 3786996"/>
              <a:gd name="connsiteY32" fmla="*/ 2914650 h 4695825"/>
              <a:gd name="connsiteX33" fmla="*/ 3405996 w 3786996"/>
              <a:gd name="connsiteY33" fmla="*/ 2266950 h 4695825"/>
              <a:gd name="connsiteX34" fmla="*/ 3425046 w 3786996"/>
              <a:gd name="connsiteY34" fmla="*/ 2114550 h 4695825"/>
              <a:gd name="connsiteX35" fmla="*/ 3434571 w 3786996"/>
              <a:gd name="connsiteY35" fmla="*/ 2047875 h 4695825"/>
              <a:gd name="connsiteX36" fmla="*/ 3386946 w 3786996"/>
              <a:gd name="connsiteY36" fmla="*/ 1352550 h 4695825"/>
              <a:gd name="connsiteX37" fmla="*/ 3567921 w 3786996"/>
              <a:gd name="connsiteY37" fmla="*/ 762000 h 4695825"/>
              <a:gd name="connsiteX38" fmla="*/ 3663171 w 3786996"/>
              <a:gd name="connsiteY38" fmla="*/ 381000 h 4695825"/>
              <a:gd name="connsiteX39" fmla="*/ 3720321 w 3786996"/>
              <a:gd name="connsiteY39" fmla="*/ 295275 h 4695825"/>
              <a:gd name="connsiteX40" fmla="*/ 3786996 w 3786996"/>
              <a:gd name="connsiteY40" fmla="*/ 171450 h 4695825"/>
              <a:gd name="connsiteX41" fmla="*/ 3786996 w 3786996"/>
              <a:gd name="connsiteY41" fmla="*/ 19050 h 4695825"/>
              <a:gd name="connsiteX42" fmla="*/ 815196 w 3786996"/>
              <a:gd name="connsiteY42" fmla="*/ 0 h 4695825"/>
              <a:gd name="connsiteX43" fmla="*/ 5571 w 3786996"/>
              <a:gd name="connsiteY43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72271 w 3786996"/>
              <a:gd name="connsiteY19" fmla="*/ 3952875 h 4695825"/>
              <a:gd name="connsiteX20" fmla="*/ 262746 w 3786996"/>
              <a:gd name="connsiteY20" fmla="*/ 4076700 h 4695825"/>
              <a:gd name="connsiteX21" fmla="*/ 243696 w 3786996"/>
              <a:gd name="connsiteY21" fmla="*/ 4133850 h 4695825"/>
              <a:gd name="connsiteX22" fmla="*/ 234171 w 3786996"/>
              <a:gd name="connsiteY22" fmla="*/ 4162425 h 4695825"/>
              <a:gd name="connsiteX23" fmla="*/ 53196 w 3786996"/>
              <a:gd name="connsiteY23" fmla="*/ 4429125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3767946 w 3786996"/>
              <a:gd name="connsiteY26" fmla="*/ 4676775 h 4695825"/>
              <a:gd name="connsiteX27" fmla="*/ 3767946 w 3786996"/>
              <a:gd name="connsiteY27" fmla="*/ 4505325 h 4695825"/>
              <a:gd name="connsiteX28" fmla="*/ 3444096 w 3786996"/>
              <a:gd name="connsiteY28" fmla="*/ 3771900 h 4695825"/>
              <a:gd name="connsiteX29" fmla="*/ 3415521 w 3786996"/>
              <a:gd name="connsiteY29" fmla="*/ 3590925 h 4695825"/>
              <a:gd name="connsiteX30" fmla="*/ 3405996 w 3786996"/>
              <a:gd name="connsiteY30" fmla="*/ 3543300 h 4695825"/>
              <a:gd name="connsiteX31" fmla="*/ 3396471 w 3786996"/>
              <a:gd name="connsiteY31" fmla="*/ 3514725 h 4695825"/>
              <a:gd name="connsiteX32" fmla="*/ 3320271 w 3786996"/>
              <a:gd name="connsiteY32" fmla="*/ 2914650 h 4695825"/>
              <a:gd name="connsiteX33" fmla="*/ 3405996 w 3786996"/>
              <a:gd name="connsiteY33" fmla="*/ 2266950 h 4695825"/>
              <a:gd name="connsiteX34" fmla="*/ 3425046 w 3786996"/>
              <a:gd name="connsiteY34" fmla="*/ 2114550 h 4695825"/>
              <a:gd name="connsiteX35" fmla="*/ 3434571 w 3786996"/>
              <a:gd name="connsiteY35" fmla="*/ 2047875 h 4695825"/>
              <a:gd name="connsiteX36" fmla="*/ 3386946 w 3786996"/>
              <a:gd name="connsiteY36" fmla="*/ 1352550 h 4695825"/>
              <a:gd name="connsiteX37" fmla="*/ 3567921 w 3786996"/>
              <a:gd name="connsiteY37" fmla="*/ 762000 h 4695825"/>
              <a:gd name="connsiteX38" fmla="*/ 3663171 w 3786996"/>
              <a:gd name="connsiteY38" fmla="*/ 381000 h 4695825"/>
              <a:gd name="connsiteX39" fmla="*/ 3720321 w 3786996"/>
              <a:gd name="connsiteY39" fmla="*/ 295275 h 4695825"/>
              <a:gd name="connsiteX40" fmla="*/ 3786996 w 3786996"/>
              <a:gd name="connsiteY40" fmla="*/ 171450 h 4695825"/>
              <a:gd name="connsiteX41" fmla="*/ 3786996 w 3786996"/>
              <a:gd name="connsiteY41" fmla="*/ 19050 h 4695825"/>
              <a:gd name="connsiteX42" fmla="*/ 815196 w 3786996"/>
              <a:gd name="connsiteY42" fmla="*/ 0 h 4695825"/>
              <a:gd name="connsiteX43" fmla="*/ 5571 w 3786996"/>
              <a:gd name="connsiteY43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62746 w 3786996"/>
              <a:gd name="connsiteY20" fmla="*/ 4076700 h 4695825"/>
              <a:gd name="connsiteX21" fmla="*/ 243696 w 3786996"/>
              <a:gd name="connsiteY21" fmla="*/ 4133850 h 4695825"/>
              <a:gd name="connsiteX22" fmla="*/ 234171 w 3786996"/>
              <a:gd name="connsiteY22" fmla="*/ 4162425 h 4695825"/>
              <a:gd name="connsiteX23" fmla="*/ 53196 w 3786996"/>
              <a:gd name="connsiteY23" fmla="*/ 4429125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3767946 w 3786996"/>
              <a:gd name="connsiteY26" fmla="*/ 4676775 h 4695825"/>
              <a:gd name="connsiteX27" fmla="*/ 3767946 w 3786996"/>
              <a:gd name="connsiteY27" fmla="*/ 4505325 h 4695825"/>
              <a:gd name="connsiteX28" fmla="*/ 3444096 w 3786996"/>
              <a:gd name="connsiteY28" fmla="*/ 3771900 h 4695825"/>
              <a:gd name="connsiteX29" fmla="*/ 3415521 w 3786996"/>
              <a:gd name="connsiteY29" fmla="*/ 3590925 h 4695825"/>
              <a:gd name="connsiteX30" fmla="*/ 3405996 w 3786996"/>
              <a:gd name="connsiteY30" fmla="*/ 3543300 h 4695825"/>
              <a:gd name="connsiteX31" fmla="*/ 3396471 w 3786996"/>
              <a:gd name="connsiteY31" fmla="*/ 3514725 h 4695825"/>
              <a:gd name="connsiteX32" fmla="*/ 3320271 w 3786996"/>
              <a:gd name="connsiteY32" fmla="*/ 2914650 h 4695825"/>
              <a:gd name="connsiteX33" fmla="*/ 3405996 w 3786996"/>
              <a:gd name="connsiteY33" fmla="*/ 2266950 h 4695825"/>
              <a:gd name="connsiteX34" fmla="*/ 3425046 w 3786996"/>
              <a:gd name="connsiteY34" fmla="*/ 2114550 h 4695825"/>
              <a:gd name="connsiteX35" fmla="*/ 3434571 w 3786996"/>
              <a:gd name="connsiteY35" fmla="*/ 2047875 h 4695825"/>
              <a:gd name="connsiteX36" fmla="*/ 3386946 w 3786996"/>
              <a:gd name="connsiteY36" fmla="*/ 1352550 h 4695825"/>
              <a:gd name="connsiteX37" fmla="*/ 3567921 w 3786996"/>
              <a:gd name="connsiteY37" fmla="*/ 762000 h 4695825"/>
              <a:gd name="connsiteX38" fmla="*/ 3663171 w 3786996"/>
              <a:gd name="connsiteY38" fmla="*/ 381000 h 4695825"/>
              <a:gd name="connsiteX39" fmla="*/ 3720321 w 3786996"/>
              <a:gd name="connsiteY39" fmla="*/ 295275 h 4695825"/>
              <a:gd name="connsiteX40" fmla="*/ 3786996 w 3786996"/>
              <a:gd name="connsiteY40" fmla="*/ 171450 h 4695825"/>
              <a:gd name="connsiteX41" fmla="*/ 3786996 w 3786996"/>
              <a:gd name="connsiteY41" fmla="*/ 19050 h 4695825"/>
              <a:gd name="connsiteX42" fmla="*/ 815196 w 3786996"/>
              <a:gd name="connsiteY42" fmla="*/ 0 h 4695825"/>
              <a:gd name="connsiteX43" fmla="*/ 5571 w 3786996"/>
              <a:gd name="connsiteY43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62746 w 3786996"/>
              <a:gd name="connsiteY20" fmla="*/ 4076700 h 4695825"/>
              <a:gd name="connsiteX21" fmla="*/ 243696 w 3786996"/>
              <a:gd name="connsiteY21" fmla="*/ 4133850 h 4695825"/>
              <a:gd name="connsiteX22" fmla="*/ 167496 w 3786996"/>
              <a:gd name="connsiteY22" fmla="*/ 4207668 h 4695825"/>
              <a:gd name="connsiteX23" fmla="*/ 53196 w 3786996"/>
              <a:gd name="connsiteY23" fmla="*/ 4429125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3767946 w 3786996"/>
              <a:gd name="connsiteY26" fmla="*/ 4676775 h 4695825"/>
              <a:gd name="connsiteX27" fmla="*/ 3767946 w 3786996"/>
              <a:gd name="connsiteY27" fmla="*/ 4505325 h 4695825"/>
              <a:gd name="connsiteX28" fmla="*/ 3444096 w 3786996"/>
              <a:gd name="connsiteY28" fmla="*/ 3771900 h 4695825"/>
              <a:gd name="connsiteX29" fmla="*/ 3415521 w 3786996"/>
              <a:gd name="connsiteY29" fmla="*/ 3590925 h 4695825"/>
              <a:gd name="connsiteX30" fmla="*/ 3405996 w 3786996"/>
              <a:gd name="connsiteY30" fmla="*/ 3543300 h 4695825"/>
              <a:gd name="connsiteX31" fmla="*/ 3396471 w 3786996"/>
              <a:gd name="connsiteY31" fmla="*/ 3514725 h 4695825"/>
              <a:gd name="connsiteX32" fmla="*/ 3320271 w 3786996"/>
              <a:gd name="connsiteY32" fmla="*/ 2914650 h 4695825"/>
              <a:gd name="connsiteX33" fmla="*/ 3405996 w 3786996"/>
              <a:gd name="connsiteY33" fmla="*/ 2266950 h 4695825"/>
              <a:gd name="connsiteX34" fmla="*/ 3425046 w 3786996"/>
              <a:gd name="connsiteY34" fmla="*/ 2114550 h 4695825"/>
              <a:gd name="connsiteX35" fmla="*/ 3434571 w 3786996"/>
              <a:gd name="connsiteY35" fmla="*/ 2047875 h 4695825"/>
              <a:gd name="connsiteX36" fmla="*/ 3386946 w 3786996"/>
              <a:gd name="connsiteY36" fmla="*/ 1352550 h 4695825"/>
              <a:gd name="connsiteX37" fmla="*/ 3567921 w 3786996"/>
              <a:gd name="connsiteY37" fmla="*/ 762000 h 4695825"/>
              <a:gd name="connsiteX38" fmla="*/ 3663171 w 3786996"/>
              <a:gd name="connsiteY38" fmla="*/ 381000 h 4695825"/>
              <a:gd name="connsiteX39" fmla="*/ 3720321 w 3786996"/>
              <a:gd name="connsiteY39" fmla="*/ 295275 h 4695825"/>
              <a:gd name="connsiteX40" fmla="*/ 3786996 w 3786996"/>
              <a:gd name="connsiteY40" fmla="*/ 171450 h 4695825"/>
              <a:gd name="connsiteX41" fmla="*/ 3786996 w 3786996"/>
              <a:gd name="connsiteY41" fmla="*/ 19050 h 4695825"/>
              <a:gd name="connsiteX42" fmla="*/ 815196 w 3786996"/>
              <a:gd name="connsiteY42" fmla="*/ 0 h 4695825"/>
              <a:gd name="connsiteX43" fmla="*/ 5571 w 3786996"/>
              <a:gd name="connsiteY43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62746 w 3786996"/>
              <a:gd name="connsiteY20" fmla="*/ 4076700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53196 w 3786996"/>
              <a:gd name="connsiteY23" fmla="*/ 4429125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3767946 w 3786996"/>
              <a:gd name="connsiteY26" fmla="*/ 4676775 h 4695825"/>
              <a:gd name="connsiteX27" fmla="*/ 3767946 w 3786996"/>
              <a:gd name="connsiteY27" fmla="*/ 4505325 h 4695825"/>
              <a:gd name="connsiteX28" fmla="*/ 3444096 w 3786996"/>
              <a:gd name="connsiteY28" fmla="*/ 3771900 h 4695825"/>
              <a:gd name="connsiteX29" fmla="*/ 3415521 w 3786996"/>
              <a:gd name="connsiteY29" fmla="*/ 3590925 h 4695825"/>
              <a:gd name="connsiteX30" fmla="*/ 3405996 w 3786996"/>
              <a:gd name="connsiteY30" fmla="*/ 3543300 h 4695825"/>
              <a:gd name="connsiteX31" fmla="*/ 3396471 w 3786996"/>
              <a:gd name="connsiteY31" fmla="*/ 3514725 h 4695825"/>
              <a:gd name="connsiteX32" fmla="*/ 3320271 w 3786996"/>
              <a:gd name="connsiteY32" fmla="*/ 2914650 h 4695825"/>
              <a:gd name="connsiteX33" fmla="*/ 3405996 w 3786996"/>
              <a:gd name="connsiteY33" fmla="*/ 2266950 h 4695825"/>
              <a:gd name="connsiteX34" fmla="*/ 3425046 w 3786996"/>
              <a:gd name="connsiteY34" fmla="*/ 2114550 h 4695825"/>
              <a:gd name="connsiteX35" fmla="*/ 3434571 w 3786996"/>
              <a:gd name="connsiteY35" fmla="*/ 2047875 h 4695825"/>
              <a:gd name="connsiteX36" fmla="*/ 3386946 w 3786996"/>
              <a:gd name="connsiteY36" fmla="*/ 1352550 h 4695825"/>
              <a:gd name="connsiteX37" fmla="*/ 3567921 w 3786996"/>
              <a:gd name="connsiteY37" fmla="*/ 762000 h 4695825"/>
              <a:gd name="connsiteX38" fmla="*/ 3663171 w 3786996"/>
              <a:gd name="connsiteY38" fmla="*/ 381000 h 4695825"/>
              <a:gd name="connsiteX39" fmla="*/ 3720321 w 3786996"/>
              <a:gd name="connsiteY39" fmla="*/ 295275 h 4695825"/>
              <a:gd name="connsiteX40" fmla="*/ 3786996 w 3786996"/>
              <a:gd name="connsiteY40" fmla="*/ 171450 h 4695825"/>
              <a:gd name="connsiteX41" fmla="*/ 3786996 w 3786996"/>
              <a:gd name="connsiteY41" fmla="*/ 19050 h 4695825"/>
              <a:gd name="connsiteX42" fmla="*/ 815196 w 3786996"/>
              <a:gd name="connsiteY42" fmla="*/ 0 h 4695825"/>
              <a:gd name="connsiteX43" fmla="*/ 5571 w 3786996"/>
              <a:gd name="connsiteY43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53196 w 3786996"/>
              <a:gd name="connsiteY23" fmla="*/ 4429125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3767946 w 3786996"/>
              <a:gd name="connsiteY26" fmla="*/ 4676775 h 4695825"/>
              <a:gd name="connsiteX27" fmla="*/ 3767946 w 3786996"/>
              <a:gd name="connsiteY27" fmla="*/ 4505325 h 4695825"/>
              <a:gd name="connsiteX28" fmla="*/ 3444096 w 3786996"/>
              <a:gd name="connsiteY28" fmla="*/ 3771900 h 4695825"/>
              <a:gd name="connsiteX29" fmla="*/ 3415521 w 3786996"/>
              <a:gd name="connsiteY29" fmla="*/ 3590925 h 4695825"/>
              <a:gd name="connsiteX30" fmla="*/ 3405996 w 3786996"/>
              <a:gd name="connsiteY30" fmla="*/ 3543300 h 4695825"/>
              <a:gd name="connsiteX31" fmla="*/ 3396471 w 3786996"/>
              <a:gd name="connsiteY31" fmla="*/ 3514725 h 4695825"/>
              <a:gd name="connsiteX32" fmla="*/ 3320271 w 3786996"/>
              <a:gd name="connsiteY32" fmla="*/ 2914650 h 4695825"/>
              <a:gd name="connsiteX33" fmla="*/ 3405996 w 3786996"/>
              <a:gd name="connsiteY33" fmla="*/ 2266950 h 4695825"/>
              <a:gd name="connsiteX34" fmla="*/ 3425046 w 3786996"/>
              <a:gd name="connsiteY34" fmla="*/ 2114550 h 4695825"/>
              <a:gd name="connsiteX35" fmla="*/ 3434571 w 3786996"/>
              <a:gd name="connsiteY35" fmla="*/ 2047875 h 4695825"/>
              <a:gd name="connsiteX36" fmla="*/ 3386946 w 3786996"/>
              <a:gd name="connsiteY36" fmla="*/ 1352550 h 4695825"/>
              <a:gd name="connsiteX37" fmla="*/ 3567921 w 3786996"/>
              <a:gd name="connsiteY37" fmla="*/ 762000 h 4695825"/>
              <a:gd name="connsiteX38" fmla="*/ 3663171 w 3786996"/>
              <a:gd name="connsiteY38" fmla="*/ 381000 h 4695825"/>
              <a:gd name="connsiteX39" fmla="*/ 3720321 w 3786996"/>
              <a:gd name="connsiteY39" fmla="*/ 295275 h 4695825"/>
              <a:gd name="connsiteX40" fmla="*/ 3786996 w 3786996"/>
              <a:gd name="connsiteY40" fmla="*/ 171450 h 4695825"/>
              <a:gd name="connsiteX41" fmla="*/ 3786996 w 3786996"/>
              <a:gd name="connsiteY41" fmla="*/ 19050 h 4695825"/>
              <a:gd name="connsiteX42" fmla="*/ 815196 w 3786996"/>
              <a:gd name="connsiteY42" fmla="*/ 0 h 4695825"/>
              <a:gd name="connsiteX43" fmla="*/ 5571 w 3786996"/>
              <a:gd name="connsiteY43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46053 w 3786996"/>
              <a:gd name="connsiteY23" fmla="*/ 4412456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3767946 w 3786996"/>
              <a:gd name="connsiteY26" fmla="*/ 4676775 h 4695825"/>
              <a:gd name="connsiteX27" fmla="*/ 3767946 w 3786996"/>
              <a:gd name="connsiteY27" fmla="*/ 4505325 h 4695825"/>
              <a:gd name="connsiteX28" fmla="*/ 3444096 w 3786996"/>
              <a:gd name="connsiteY28" fmla="*/ 3771900 h 4695825"/>
              <a:gd name="connsiteX29" fmla="*/ 3415521 w 3786996"/>
              <a:gd name="connsiteY29" fmla="*/ 3590925 h 4695825"/>
              <a:gd name="connsiteX30" fmla="*/ 3405996 w 3786996"/>
              <a:gd name="connsiteY30" fmla="*/ 3543300 h 4695825"/>
              <a:gd name="connsiteX31" fmla="*/ 3396471 w 3786996"/>
              <a:gd name="connsiteY31" fmla="*/ 3514725 h 4695825"/>
              <a:gd name="connsiteX32" fmla="*/ 3320271 w 3786996"/>
              <a:gd name="connsiteY32" fmla="*/ 2914650 h 4695825"/>
              <a:gd name="connsiteX33" fmla="*/ 3405996 w 3786996"/>
              <a:gd name="connsiteY33" fmla="*/ 2266950 h 4695825"/>
              <a:gd name="connsiteX34" fmla="*/ 3425046 w 3786996"/>
              <a:gd name="connsiteY34" fmla="*/ 2114550 h 4695825"/>
              <a:gd name="connsiteX35" fmla="*/ 3434571 w 3786996"/>
              <a:gd name="connsiteY35" fmla="*/ 2047875 h 4695825"/>
              <a:gd name="connsiteX36" fmla="*/ 3386946 w 3786996"/>
              <a:gd name="connsiteY36" fmla="*/ 1352550 h 4695825"/>
              <a:gd name="connsiteX37" fmla="*/ 3567921 w 3786996"/>
              <a:gd name="connsiteY37" fmla="*/ 762000 h 4695825"/>
              <a:gd name="connsiteX38" fmla="*/ 3663171 w 3786996"/>
              <a:gd name="connsiteY38" fmla="*/ 381000 h 4695825"/>
              <a:gd name="connsiteX39" fmla="*/ 3720321 w 3786996"/>
              <a:gd name="connsiteY39" fmla="*/ 295275 h 4695825"/>
              <a:gd name="connsiteX40" fmla="*/ 3786996 w 3786996"/>
              <a:gd name="connsiteY40" fmla="*/ 171450 h 4695825"/>
              <a:gd name="connsiteX41" fmla="*/ 3786996 w 3786996"/>
              <a:gd name="connsiteY41" fmla="*/ 19050 h 4695825"/>
              <a:gd name="connsiteX42" fmla="*/ 815196 w 3786996"/>
              <a:gd name="connsiteY42" fmla="*/ 0 h 4695825"/>
              <a:gd name="connsiteX43" fmla="*/ 5571 w 3786996"/>
              <a:gd name="connsiteY43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46053 w 3786996"/>
              <a:gd name="connsiteY23" fmla="*/ 4412456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3767946 w 3786996"/>
              <a:gd name="connsiteY26" fmla="*/ 4676775 h 4695825"/>
              <a:gd name="connsiteX27" fmla="*/ 3767946 w 3786996"/>
              <a:gd name="connsiteY27" fmla="*/ 4505325 h 4695825"/>
              <a:gd name="connsiteX28" fmla="*/ 3444096 w 3786996"/>
              <a:gd name="connsiteY28" fmla="*/ 3771900 h 4695825"/>
              <a:gd name="connsiteX29" fmla="*/ 3415521 w 3786996"/>
              <a:gd name="connsiteY29" fmla="*/ 3590925 h 4695825"/>
              <a:gd name="connsiteX30" fmla="*/ 3405996 w 3786996"/>
              <a:gd name="connsiteY30" fmla="*/ 3543300 h 4695825"/>
              <a:gd name="connsiteX31" fmla="*/ 3396471 w 3786996"/>
              <a:gd name="connsiteY31" fmla="*/ 3514725 h 4695825"/>
              <a:gd name="connsiteX32" fmla="*/ 3320271 w 3786996"/>
              <a:gd name="connsiteY32" fmla="*/ 2914650 h 4695825"/>
              <a:gd name="connsiteX33" fmla="*/ 3405996 w 3786996"/>
              <a:gd name="connsiteY33" fmla="*/ 2266950 h 4695825"/>
              <a:gd name="connsiteX34" fmla="*/ 3425046 w 3786996"/>
              <a:gd name="connsiteY34" fmla="*/ 2114550 h 4695825"/>
              <a:gd name="connsiteX35" fmla="*/ 3434571 w 3786996"/>
              <a:gd name="connsiteY35" fmla="*/ 2047875 h 4695825"/>
              <a:gd name="connsiteX36" fmla="*/ 3386946 w 3786996"/>
              <a:gd name="connsiteY36" fmla="*/ 1352550 h 4695825"/>
              <a:gd name="connsiteX37" fmla="*/ 3567921 w 3786996"/>
              <a:gd name="connsiteY37" fmla="*/ 762000 h 4695825"/>
              <a:gd name="connsiteX38" fmla="*/ 3663171 w 3786996"/>
              <a:gd name="connsiteY38" fmla="*/ 381000 h 4695825"/>
              <a:gd name="connsiteX39" fmla="*/ 3720321 w 3786996"/>
              <a:gd name="connsiteY39" fmla="*/ 295275 h 4695825"/>
              <a:gd name="connsiteX40" fmla="*/ 3786996 w 3786996"/>
              <a:gd name="connsiteY40" fmla="*/ 171450 h 4695825"/>
              <a:gd name="connsiteX41" fmla="*/ 3786996 w 3786996"/>
              <a:gd name="connsiteY41" fmla="*/ 19050 h 4695825"/>
              <a:gd name="connsiteX42" fmla="*/ 815196 w 3786996"/>
              <a:gd name="connsiteY42" fmla="*/ 0 h 4695825"/>
              <a:gd name="connsiteX43" fmla="*/ 5571 w 3786996"/>
              <a:gd name="connsiteY43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3767946 w 3786996"/>
              <a:gd name="connsiteY26" fmla="*/ 4676775 h 4695825"/>
              <a:gd name="connsiteX27" fmla="*/ 3767946 w 3786996"/>
              <a:gd name="connsiteY27" fmla="*/ 4505325 h 4695825"/>
              <a:gd name="connsiteX28" fmla="*/ 3444096 w 3786996"/>
              <a:gd name="connsiteY28" fmla="*/ 3771900 h 4695825"/>
              <a:gd name="connsiteX29" fmla="*/ 3415521 w 3786996"/>
              <a:gd name="connsiteY29" fmla="*/ 3590925 h 4695825"/>
              <a:gd name="connsiteX30" fmla="*/ 3405996 w 3786996"/>
              <a:gd name="connsiteY30" fmla="*/ 3543300 h 4695825"/>
              <a:gd name="connsiteX31" fmla="*/ 3396471 w 3786996"/>
              <a:gd name="connsiteY31" fmla="*/ 3514725 h 4695825"/>
              <a:gd name="connsiteX32" fmla="*/ 3320271 w 3786996"/>
              <a:gd name="connsiteY32" fmla="*/ 2914650 h 4695825"/>
              <a:gd name="connsiteX33" fmla="*/ 3405996 w 3786996"/>
              <a:gd name="connsiteY33" fmla="*/ 2266950 h 4695825"/>
              <a:gd name="connsiteX34" fmla="*/ 3425046 w 3786996"/>
              <a:gd name="connsiteY34" fmla="*/ 2114550 h 4695825"/>
              <a:gd name="connsiteX35" fmla="*/ 3434571 w 3786996"/>
              <a:gd name="connsiteY35" fmla="*/ 2047875 h 4695825"/>
              <a:gd name="connsiteX36" fmla="*/ 3386946 w 3786996"/>
              <a:gd name="connsiteY36" fmla="*/ 1352550 h 4695825"/>
              <a:gd name="connsiteX37" fmla="*/ 3567921 w 3786996"/>
              <a:gd name="connsiteY37" fmla="*/ 762000 h 4695825"/>
              <a:gd name="connsiteX38" fmla="*/ 3663171 w 3786996"/>
              <a:gd name="connsiteY38" fmla="*/ 381000 h 4695825"/>
              <a:gd name="connsiteX39" fmla="*/ 3720321 w 3786996"/>
              <a:gd name="connsiteY39" fmla="*/ 295275 h 4695825"/>
              <a:gd name="connsiteX40" fmla="*/ 3786996 w 3786996"/>
              <a:gd name="connsiteY40" fmla="*/ 171450 h 4695825"/>
              <a:gd name="connsiteX41" fmla="*/ 3786996 w 3786996"/>
              <a:gd name="connsiteY41" fmla="*/ 19050 h 4695825"/>
              <a:gd name="connsiteX42" fmla="*/ 815196 w 3786996"/>
              <a:gd name="connsiteY42" fmla="*/ 0 h 4695825"/>
              <a:gd name="connsiteX43" fmla="*/ 5571 w 3786996"/>
              <a:gd name="connsiteY43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3767946 w 3786996"/>
              <a:gd name="connsiteY26" fmla="*/ 4676775 h 4695825"/>
              <a:gd name="connsiteX27" fmla="*/ 3767946 w 3786996"/>
              <a:gd name="connsiteY27" fmla="*/ 4505325 h 4695825"/>
              <a:gd name="connsiteX28" fmla="*/ 3444096 w 3786996"/>
              <a:gd name="connsiteY28" fmla="*/ 3771900 h 4695825"/>
              <a:gd name="connsiteX29" fmla="*/ 3415521 w 3786996"/>
              <a:gd name="connsiteY29" fmla="*/ 3590925 h 4695825"/>
              <a:gd name="connsiteX30" fmla="*/ 3405996 w 3786996"/>
              <a:gd name="connsiteY30" fmla="*/ 3543300 h 4695825"/>
              <a:gd name="connsiteX31" fmla="*/ 3396471 w 3786996"/>
              <a:gd name="connsiteY31" fmla="*/ 3514725 h 4695825"/>
              <a:gd name="connsiteX32" fmla="*/ 3320271 w 3786996"/>
              <a:gd name="connsiteY32" fmla="*/ 2914650 h 4695825"/>
              <a:gd name="connsiteX33" fmla="*/ 3405996 w 3786996"/>
              <a:gd name="connsiteY33" fmla="*/ 2266950 h 4695825"/>
              <a:gd name="connsiteX34" fmla="*/ 3425046 w 3786996"/>
              <a:gd name="connsiteY34" fmla="*/ 2114550 h 4695825"/>
              <a:gd name="connsiteX35" fmla="*/ 3434571 w 3786996"/>
              <a:gd name="connsiteY35" fmla="*/ 2047875 h 4695825"/>
              <a:gd name="connsiteX36" fmla="*/ 3386946 w 3786996"/>
              <a:gd name="connsiteY36" fmla="*/ 1352550 h 4695825"/>
              <a:gd name="connsiteX37" fmla="*/ 3567921 w 3786996"/>
              <a:gd name="connsiteY37" fmla="*/ 762000 h 4695825"/>
              <a:gd name="connsiteX38" fmla="*/ 3663171 w 3786996"/>
              <a:gd name="connsiteY38" fmla="*/ 381000 h 4695825"/>
              <a:gd name="connsiteX39" fmla="*/ 3720321 w 3786996"/>
              <a:gd name="connsiteY39" fmla="*/ 295275 h 4695825"/>
              <a:gd name="connsiteX40" fmla="*/ 3786996 w 3786996"/>
              <a:gd name="connsiteY40" fmla="*/ 171450 h 4695825"/>
              <a:gd name="connsiteX41" fmla="*/ 3786996 w 3786996"/>
              <a:gd name="connsiteY41" fmla="*/ 19050 h 4695825"/>
              <a:gd name="connsiteX42" fmla="*/ 815196 w 3786996"/>
              <a:gd name="connsiteY42" fmla="*/ 0 h 4695825"/>
              <a:gd name="connsiteX43" fmla="*/ 5571 w 3786996"/>
              <a:gd name="connsiteY43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2960701 w 3786996"/>
              <a:gd name="connsiteY26" fmla="*/ 4686300 h 4695825"/>
              <a:gd name="connsiteX27" fmla="*/ 3767946 w 3786996"/>
              <a:gd name="connsiteY27" fmla="*/ 4676775 h 4695825"/>
              <a:gd name="connsiteX28" fmla="*/ 3767946 w 3786996"/>
              <a:gd name="connsiteY28" fmla="*/ 4505325 h 4695825"/>
              <a:gd name="connsiteX29" fmla="*/ 3444096 w 3786996"/>
              <a:gd name="connsiteY29" fmla="*/ 3771900 h 4695825"/>
              <a:gd name="connsiteX30" fmla="*/ 3415521 w 3786996"/>
              <a:gd name="connsiteY30" fmla="*/ 3590925 h 4695825"/>
              <a:gd name="connsiteX31" fmla="*/ 3405996 w 3786996"/>
              <a:gd name="connsiteY31" fmla="*/ 3543300 h 4695825"/>
              <a:gd name="connsiteX32" fmla="*/ 3396471 w 3786996"/>
              <a:gd name="connsiteY32" fmla="*/ 3514725 h 4695825"/>
              <a:gd name="connsiteX33" fmla="*/ 3320271 w 3786996"/>
              <a:gd name="connsiteY33" fmla="*/ 2914650 h 4695825"/>
              <a:gd name="connsiteX34" fmla="*/ 3405996 w 3786996"/>
              <a:gd name="connsiteY34" fmla="*/ 2266950 h 4695825"/>
              <a:gd name="connsiteX35" fmla="*/ 3425046 w 3786996"/>
              <a:gd name="connsiteY35" fmla="*/ 2114550 h 4695825"/>
              <a:gd name="connsiteX36" fmla="*/ 3434571 w 3786996"/>
              <a:gd name="connsiteY36" fmla="*/ 2047875 h 4695825"/>
              <a:gd name="connsiteX37" fmla="*/ 3386946 w 3786996"/>
              <a:gd name="connsiteY37" fmla="*/ 1352550 h 4695825"/>
              <a:gd name="connsiteX38" fmla="*/ 3567921 w 3786996"/>
              <a:gd name="connsiteY38" fmla="*/ 762000 h 4695825"/>
              <a:gd name="connsiteX39" fmla="*/ 3663171 w 3786996"/>
              <a:gd name="connsiteY39" fmla="*/ 381000 h 4695825"/>
              <a:gd name="connsiteX40" fmla="*/ 3720321 w 3786996"/>
              <a:gd name="connsiteY40" fmla="*/ 295275 h 4695825"/>
              <a:gd name="connsiteX41" fmla="*/ 3786996 w 3786996"/>
              <a:gd name="connsiteY41" fmla="*/ 171450 h 4695825"/>
              <a:gd name="connsiteX42" fmla="*/ 3786996 w 3786996"/>
              <a:gd name="connsiteY42" fmla="*/ 19050 h 4695825"/>
              <a:gd name="connsiteX43" fmla="*/ 815196 w 3786996"/>
              <a:gd name="connsiteY43" fmla="*/ 0 h 4695825"/>
              <a:gd name="connsiteX44" fmla="*/ 5571 w 3786996"/>
              <a:gd name="connsiteY44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2960701 w 3786996"/>
              <a:gd name="connsiteY26" fmla="*/ 4686300 h 4695825"/>
              <a:gd name="connsiteX27" fmla="*/ 3779853 w 3786996"/>
              <a:gd name="connsiteY27" fmla="*/ 4683919 h 4695825"/>
              <a:gd name="connsiteX28" fmla="*/ 3767946 w 3786996"/>
              <a:gd name="connsiteY28" fmla="*/ 4505325 h 4695825"/>
              <a:gd name="connsiteX29" fmla="*/ 3444096 w 3786996"/>
              <a:gd name="connsiteY29" fmla="*/ 3771900 h 4695825"/>
              <a:gd name="connsiteX30" fmla="*/ 3415521 w 3786996"/>
              <a:gd name="connsiteY30" fmla="*/ 3590925 h 4695825"/>
              <a:gd name="connsiteX31" fmla="*/ 3405996 w 3786996"/>
              <a:gd name="connsiteY31" fmla="*/ 3543300 h 4695825"/>
              <a:gd name="connsiteX32" fmla="*/ 3396471 w 3786996"/>
              <a:gd name="connsiteY32" fmla="*/ 3514725 h 4695825"/>
              <a:gd name="connsiteX33" fmla="*/ 3320271 w 3786996"/>
              <a:gd name="connsiteY33" fmla="*/ 2914650 h 4695825"/>
              <a:gd name="connsiteX34" fmla="*/ 3405996 w 3786996"/>
              <a:gd name="connsiteY34" fmla="*/ 2266950 h 4695825"/>
              <a:gd name="connsiteX35" fmla="*/ 3425046 w 3786996"/>
              <a:gd name="connsiteY35" fmla="*/ 2114550 h 4695825"/>
              <a:gd name="connsiteX36" fmla="*/ 3434571 w 3786996"/>
              <a:gd name="connsiteY36" fmla="*/ 2047875 h 4695825"/>
              <a:gd name="connsiteX37" fmla="*/ 3386946 w 3786996"/>
              <a:gd name="connsiteY37" fmla="*/ 1352550 h 4695825"/>
              <a:gd name="connsiteX38" fmla="*/ 3567921 w 3786996"/>
              <a:gd name="connsiteY38" fmla="*/ 762000 h 4695825"/>
              <a:gd name="connsiteX39" fmla="*/ 3663171 w 3786996"/>
              <a:gd name="connsiteY39" fmla="*/ 381000 h 4695825"/>
              <a:gd name="connsiteX40" fmla="*/ 3720321 w 3786996"/>
              <a:gd name="connsiteY40" fmla="*/ 295275 h 4695825"/>
              <a:gd name="connsiteX41" fmla="*/ 3786996 w 3786996"/>
              <a:gd name="connsiteY41" fmla="*/ 171450 h 4695825"/>
              <a:gd name="connsiteX42" fmla="*/ 3786996 w 3786996"/>
              <a:gd name="connsiteY42" fmla="*/ 19050 h 4695825"/>
              <a:gd name="connsiteX43" fmla="*/ 815196 w 3786996"/>
              <a:gd name="connsiteY43" fmla="*/ 0 h 4695825"/>
              <a:gd name="connsiteX44" fmla="*/ 5571 w 3786996"/>
              <a:gd name="connsiteY44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2960701 w 3786996"/>
              <a:gd name="connsiteY26" fmla="*/ 4686300 h 4695825"/>
              <a:gd name="connsiteX27" fmla="*/ 3779853 w 3786996"/>
              <a:gd name="connsiteY27" fmla="*/ 4683919 h 4695825"/>
              <a:gd name="connsiteX28" fmla="*/ 3775090 w 3786996"/>
              <a:gd name="connsiteY28" fmla="*/ 4486275 h 4695825"/>
              <a:gd name="connsiteX29" fmla="*/ 3444096 w 3786996"/>
              <a:gd name="connsiteY29" fmla="*/ 3771900 h 4695825"/>
              <a:gd name="connsiteX30" fmla="*/ 3415521 w 3786996"/>
              <a:gd name="connsiteY30" fmla="*/ 3590925 h 4695825"/>
              <a:gd name="connsiteX31" fmla="*/ 3405996 w 3786996"/>
              <a:gd name="connsiteY31" fmla="*/ 3543300 h 4695825"/>
              <a:gd name="connsiteX32" fmla="*/ 3396471 w 3786996"/>
              <a:gd name="connsiteY32" fmla="*/ 3514725 h 4695825"/>
              <a:gd name="connsiteX33" fmla="*/ 3320271 w 3786996"/>
              <a:gd name="connsiteY33" fmla="*/ 2914650 h 4695825"/>
              <a:gd name="connsiteX34" fmla="*/ 3405996 w 3786996"/>
              <a:gd name="connsiteY34" fmla="*/ 2266950 h 4695825"/>
              <a:gd name="connsiteX35" fmla="*/ 3425046 w 3786996"/>
              <a:gd name="connsiteY35" fmla="*/ 2114550 h 4695825"/>
              <a:gd name="connsiteX36" fmla="*/ 3434571 w 3786996"/>
              <a:gd name="connsiteY36" fmla="*/ 2047875 h 4695825"/>
              <a:gd name="connsiteX37" fmla="*/ 3386946 w 3786996"/>
              <a:gd name="connsiteY37" fmla="*/ 1352550 h 4695825"/>
              <a:gd name="connsiteX38" fmla="*/ 3567921 w 3786996"/>
              <a:gd name="connsiteY38" fmla="*/ 762000 h 4695825"/>
              <a:gd name="connsiteX39" fmla="*/ 3663171 w 3786996"/>
              <a:gd name="connsiteY39" fmla="*/ 381000 h 4695825"/>
              <a:gd name="connsiteX40" fmla="*/ 3720321 w 3786996"/>
              <a:gd name="connsiteY40" fmla="*/ 295275 h 4695825"/>
              <a:gd name="connsiteX41" fmla="*/ 3786996 w 3786996"/>
              <a:gd name="connsiteY41" fmla="*/ 171450 h 4695825"/>
              <a:gd name="connsiteX42" fmla="*/ 3786996 w 3786996"/>
              <a:gd name="connsiteY42" fmla="*/ 19050 h 4695825"/>
              <a:gd name="connsiteX43" fmla="*/ 815196 w 3786996"/>
              <a:gd name="connsiteY43" fmla="*/ 0 h 4695825"/>
              <a:gd name="connsiteX44" fmla="*/ 5571 w 3786996"/>
              <a:gd name="connsiteY44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2960701 w 3786996"/>
              <a:gd name="connsiteY26" fmla="*/ 4686300 h 4695825"/>
              <a:gd name="connsiteX27" fmla="*/ 3779853 w 3786996"/>
              <a:gd name="connsiteY27" fmla="*/ 4683919 h 4695825"/>
              <a:gd name="connsiteX28" fmla="*/ 3775090 w 3786996"/>
              <a:gd name="connsiteY28" fmla="*/ 4486275 h 4695825"/>
              <a:gd name="connsiteX29" fmla="*/ 3444096 w 3786996"/>
              <a:gd name="connsiteY29" fmla="*/ 3771900 h 4695825"/>
              <a:gd name="connsiteX30" fmla="*/ 3415521 w 3786996"/>
              <a:gd name="connsiteY30" fmla="*/ 3590925 h 4695825"/>
              <a:gd name="connsiteX31" fmla="*/ 3405996 w 3786996"/>
              <a:gd name="connsiteY31" fmla="*/ 3543300 h 4695825"/>
              <a:gd name="connsiteX32" fmla="*/ 3396471 w 3786996"/>
              <a:gd name="connsiteY32" fmla="*/ 3514725 h 4695825"/>
              <a:gd name="connsiteX33" fmla="*/ 3320271 w 3786996"/>
              <a:gd name="connsiteY33" fmla="*/ 2914650 h 4695825"/>
              <a:gd name="connsiteX34" fmla="*/ 3405996 w 3786996"/>
              <a:gd name="connsiteY34" fmla="*/ 2266950 h 4695825"/>
              <a:gd name="connsiteX35" fmla="*/ 3425046 w 3786996"/>
              <a:gd name="connsiteY35" fmla="*/ 2114550 h 4695825"/>
              <a:gd name="connsiteX36" fmla="*/ 3434571 w 3786996"/>
              <a:gd name="connsiteY36" fmla="*/ 2047875 h 4695825"/>
              <a:gd name="connsiteX37" fmla="*/ 3386946 w 3786996"/>
              <a:gd name="connsiteY37" fmla="*/ 1352550 h 4695825"/>
              <a:gd name="connsiteX38" fmla="*/ 3567921 w 3786996"/>
              <a:gd name="connsiteY38" fmla="*/ 762000 h 4695825"/>
              <a:gd name="connsiteX39" fmla="*/ 3663171 w 3786996"/>
              <a:gd name="connsiteY39" fmla="*/ 381000 h 4695825"/>
              <a:gd name="connsiteX40" fmla="*/ 3720321 w 3786996"/>
              <a:gd name="connsiteY40" fmla="*/ 295275 h 4695825"/>
              <a:gd name="connsiteX41" fmla="*/ 3786996 w 3786996"/>
              <a:gd name="connsiteY41" fmla="*/ 171450 h 4695825"/>
              <a:gd name="connsiteX42" fmla="*/ 3786996 w 3786996"/>
              <a:gd name="connsiteY42" fmla="*/ 19050 h 4695825"/>
              <a:gd name="connsiteX43" fmla="*/ 815196 w 3786996"/>
              <a:gd name="connsiteY43" fmla="*/ 0 h 4695825"/>
              <a:gd name="connsiteX44" fmla="*/ 5571 w 3786996"/>
              <a:gd name="connsiteY44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2960701 w 3786996"/>
              <a:gd name="connsiteY26" fmla="*/ 4686300 h 4695825"/>
              <a:gd name="connsiteX27" fmla="*/ 3779853 w 3786996"/>
              <a:gd name="connsiteY27" fmla="*/ 4683919 h 4695825"/>
              <a:gd name="connsiteX28" fmla="*/ 3775090 w 3786996"/>
              <a:gd name="connsiteY28" fmla="*/ 4486275 h 4695825"/>
              <a:gd name="connsiteX29" fmla="*/ 3467909 w 3786996"/>
              <a:gd name="connsiteY29" fmla="*/ 3776663 h 4695825"/>
              <a:gd name="connsiteX30" fmla="*/ 3415521 w 3786996"/>
              <a:gd name="connsiteY30" fmla="*/ 3590925 h 4695825"/>
              <a:gd name="connsiteX31" fmla="*/ 3405996 w 3786996"/>
              <a:gd name="connsiteY31" fmla="*/ 3543300 h 4695825"/>
              <a:gd name="connsiteX32" fmla="*/ 3396471 w 3786996"/>
              <a:gd name="connsiteY32" fmla="*/ 3514725 h 4695825"/>
              <a:gd name="connsiteX33" fmla="*/ 3320271 w 3786996"/>
              <a:gd name="connsiteY33" fmla="*/ 2914650 h 4695825"/>
              <a:gd name="connsiteX34" fmla="*/ 3405996 w 3786996"/>
              <a:gd name="connsiteY34" fmla="*/ 2266950 h 4695825"/>
              <a:gd name="connsiteX35" fmla="*/ 3425046 w 3786996"/>
              <a:gd name="connsiteY35" fmla="*/ 2114550 h 4695825"/>
              <a:gd name="connsiteX36" fmla="*/ 3434571 w 3786996"/>
              <a:gd name="connsiteY36" fmla="*/ 2047875 h 4695825"/>
              <a:gd name="connsiteX37" fmla="*/ 3386946 w 3786996"/>
              <a:gd name="connsiteY37" fmla="*/ 1352550 h 4695825"/>
              <a:gd name="connsiteX38" fmla="*/ 3567921 w 3786996"/>
              <a:gd name="connsiteY38" fmla="*/ 762000 h 4695825"/>
              <a:gd name="connsiteX39" fmla="*/ 3663171 w 3786996"/>
              <a:gd name="connsiteY39" fmla="*/ 381000 h 4695825"/>
              <a:gd name="connsiteX40" fmla="*/ 3720321 w 3786996"/>
              <a:gd name="connsiteY40" fmla="*/ 295275 h 4695825"/>
              <a:gd name="connsiteX41" fmla="*/ 3786996 w 3786996"/>
              <a:gd name="connsiteY41" fmla="*/ 171450 h 4695825"/>
              <a:gd name="connsiteX42" fmla="*/ 3786996 w 3786996"/>
              <a:gd name="connsiteY42" fmla="*/ 19050 h 4695825"/>
              <a:gd name="connsiteX43" fmla="*/ 815196 w 3786996"/>
              <a:gd name="connsiteY43" fmla="*/ 0 h 4695825"/>
              <a:gd name="connsiteX44" fmla="*/ 5571 w 3786996"/>
              <a:gd name="connsiteY44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2960701 w 3786996"/>
              <a:gd name="connsiteY26" fmla="*/ 4686300 h 4695825"/>
              <a:gd name="connsiteX27" fmla="*/ 3779853 w 3786996"/>
              <a:gd name="connsiteY27" fmla="*/ 4683919 h 4695825"/>
              <a:gd name="connsiteX28" fmla="*/ 3775090 w 3786996"/>
              <a:gd name="connsiteY28" fmla="*/ 4486275 h 4695825"/>
              <a:gd name="connsiteX29" fmla="*/ 3467909 w 3786996"/>
              <a:gd name="connsiteY29" fmla="*/ 3776663 h 4695825"/>
              <a:gd name="connsiteX30" fmla="*/ 3415521 w 3786996"/>
              <a:gd name="connsiteY30" fmla="*/ 3590925 h 4695825"/>
              <a:gd name="connsiteX31" fmla="*/ 3405996 w 3786996"/>
              <a:gd name="connsiteY31" fmla="*/ 3543300 h 4695825"/>
              <a:gd name="connsiteX32" fmla="*/ 3396471 w 3786996"/>
              <a:gd name="connsiteY32" fmla="*/ 3514725 h 4695825"/>
              <a:gd name="connsiteX33" fmla="*/ 3320271 w 3786996"/>
              <a:gd name="connsiteY33" fmla="*/ 2914650 h 4695825"/>
              <a:gd name="connsiteX34" fmla="*/ 3405996 w 3786996"/>
              <a:gd name="connsiteY34" fmla="*/ 2266950 h 4695825"/>
              <a:gd name="connsiteX35" fmla="*/ 3425046 w 3786996"/>
              <a:gd name="connsiteY35" fmla="*/ 2114550 h 4695825"/>
              <a:gd name="connsiteX36" fmla="*/ 3434571 w 3786996"/>
              <a:gd name="connsiteY36" fmla="*/ 2047875 h 4695825"/>
              <a:gd name="connsiteX37" fmla="*/ 3386946 w 3786996"/>
              <a:gd name="connsiteY37" fmla="*/ 1352550 h 4695825"/>
              <a:gd name="connsiteX38" fmla="*/ 3567921 w 3786996"/>
              <a:gd name="connsiteY38" fmla="*/ 762000 h 4695825"/>
              <a:gd name="connsiteX39" fmla="*/ 3663171 w 3786996"/>
              <a:gd name="connsiteY39" fmla="*/ 381000 h 4695825"/>
              <a:gd name="connsiteX40" fmla="*/ 3720321 w 3786996"/>
              <a:gd name="connsiteY40" fmla="*/ 295275 h 4695825"/>
              <a:gd name="connsiteX41" fmla="*/ 3786996 w 3786996"/>
              <a:gd name="connsiteY41" fmla="*/ 171450 h 4695825"/>
              <a:gd name="connsiteX42" fmla="*/ 3786996 w 3786996"/>
              <a:gd name="connsiteY42" fmla="*/ 19050 h 4695825"/>
              <a:gd name="connsiteX43" fmla="*/ 815196 w 3786996"/>
              <a:gd name="connsiteY43" fmla="*/ 0 h 4695825"/>
              <a:gd name="connsiteX44" fmla="*/ 5571 w 3786996"/>
              <a:gd name="connsiteY44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2960701 w 3786996"/>
              <a:gd name="connsiteY26" fmla="*/ 4686300 h 4695825"/>
              <a:gd name="connsiteX27" fmla="*/ 3779853 w 3786996"/>
              <a:gd name="connsiteY27" fmla="*/ 4683919 h 4695825"/>
              <a:gd name="connsiteX28" fmla="*/ 3775090 w 3786996"/>
              <a:gd name="connsiteY28" fmla="*/ 4486275 h 4695825"/>
              <a:gd name="connsiteX29" fmla="*/ 3467909 w 3786996"/>
              <a:gd name="connsiteY29" fmla="*/ 3776663 h 4695825"/>
              <a:gd name="connsiteX30" fmla="*/ 3415521 w 3786996"/>
              <a:gd name="connsiteY30" fmla="*/ 3590925 h 4695825"/>
              <a:gd name="connsiteX31" fmla="*/ 3405996 w 3786996"/>
              <a:gd name="connsiteY31" fmla="*/ 3543300 h 4695825"/>
              <a:gd name="connsiteX32" fmla="*/ 3396471 w 3786996"/>
              <a:gd name="connsiteY32" fmla="*/ 3431381 h 4695825"/>
              <a:gd name="connsiteX33" fmla="*/ 3320271 w 3786996"/>
              <a:gd name="connsiteY33" fmla="*/ 2914650 h 4695825"/>
              <a:gd name="connsiteX34" fmla="*/ 3405996 w 3786996"/>
              <a:gd name="connsiteY34" fmla="*/ 2266950 h 4695825"/>
              <a:gd name="connsiteX35" fmla="*/ 3425046 w 3786996"/>
              <a:gd name="connsiteY35" fmla="*/ 2114550 h 4695825"/>
              <a:gd name="connsiteX36" fmla="*/ 3434571 w 3786996"/>
              <a:gd name="connsiteY36" fmla="*/ 2047875 h 4695825"/>
              <a:gd name="connsiteX37" fmla="*/ 3386946 w 3786996"/>
              <a:gd name="connsiteY37" fmla="*/ 1352550 h 4695825"/>
              <a:gd name="connsiteX38" fmla="*/ 3567921 w 3786996"/>
              <a:gd name="connsiteY38" fmla="*/ 762000 h 4695825"/>
              <a:gd name="connsiteX39" fmla="*/ 3663171 w 3786996"/>
              <a:gd name="connsiteY39" fmla="*/ 381000 h 4695825"/>
              <a:gd name="connsiteX40" fmla="*/ 3720321 w 3786996"/>
              <a:gd name="connsiteY40" fmla="*/ 295275 h 4695825"/>
              <a:gd name="connsiteX41" fmla="*/ 3786996 w 3786996"/>
              <a:gd name="connsiteY41" fmla="*/ 171450 h 4695825"/>
              <a:gd name="connsiteX42" fmla="*/ 3786996 w 3786996"/>
              <a:gd name="connsiteY42" fmla="*/ 19050 h 4695825"/>
              <a:gd name="connsiteX43" fmla="*/ 815196 w 3786996"/>
              <a:gd name="connsiteY43" fmla="*/ 0 h 4695825"/>
              <a:gd name="connsiteX44" fmla="*/ 5571 w 3786996"/>
              <a:gd name="connsiteY44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2960701 w 3786996"/>
              <a:gd name="connsiteY26" fmla="*/ 4686300 h 4695825"/>
              <a:gd name="connsiteX27" fmla="*/ 3779853 w 3786996"/>
              <a:gd name="connsiteY27" fmla="*/ 4683919 h 4695825"/>
              <a:gd name="connsiteX28" fmla="*/ 3775090 w 3786996"/>
              <a:gd name="connsiteY28" fmla="*/ 4486275 h 4695825"/>
              <a:gd name="connsiteX29" fmla="*/ 3467909 w 3786996"/>
              <a:gd name="connsiteY29" fmla="*/ 3776663 h 4695825"/>
              <a:gd name="connsiteX30" fmla="*/ 3415521 w 3786996"/>
              <a:gd name="connsiteY30" fmla="*/ 3590925 h 4695825"/>
              <a:gd name="connsiteX31" fmla="*/ 3405996 w 3786996"/>
              <a:gd name="connsiteY31" fmla="*/ 3517106 h 4695825"/>
              <a:gd name="connsiteX32" fmla="*/ 3396471 w 3786996"/>
              <a:gd name="connsiteY32" fmla="*/ 3431381 h 4695825"/>
              <a:gd name="connsiteX33" fmla="*/ 3320271 w 3786996"/>
              <a:gd name="connsiteY33" fmla="*/ 2914650 h 4695825"/>
              <a:gd name="connsiteX34" fmla="*/ 3405996 w 3786996"/>
              <a:gd name="connsiteY34" fmla="*/ 2266950 h 4695825"/>
              <a:gd name="connsiteX35" fmla="*/ 3425046 w 3786996"/>
              <a:gd name="connsiteY35" fmla="*/ 2114550 h 4695825"/>
              <a:gd name="connsiteX36" fmla="*/ 3434571 w 3786996"/>
              <a:gd name="connsiteY36" fmla="*/ 2047875 h 4695825"/>
              <a:gd name="connsiteX37" fmla="*/ 3386946 w 3786996"/>
              <a:gd name="connsiteY37" fmla="*/ 1352550 h 4695825"/>
              <a:gd name="connsiteX38" fmla="*/ 3567921 w 3786996"/>
              <a:gd name="connsiteY38" fmla="*/ 762000 h 4695825"/>
              <a:gd name="connsiteX39" fmla="*/ 3663171 w 3786996"/>
              <a:gd name="connsiteY39" fmla="*/ 381000 h 4695825"/>
              <a:gd name="connsiteX40" fmla="*/ 3720321 w 3786996"/>
              <a:gd name="connsiteY40" fmla="*/ 295275 h 4695825"/>
              <a:gd name="connsiteX41" fmla="*/ 3786996 w 3786996"/>
              <a:gd name="connsiteY41" fmla="*/ 171450 h 4695825"/>
              <a:gd name="connsiteX42" fmla="*/ 3786996 w 3786996"/>
              <a:gd name="connsiteY42" fmla="*/ 19050 h 4695825"/>
              <a:gd name="connsiteX43" fmla="*/ 815196 w 3786996"/>
              <a:gd name="connsiteY43" fmla="*/ 0 h 4695825"/>
              <a:gd name="connsiteX44" fmla="*/ 5571 w 3786996"/>
              <a:gd name="connsiteY44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2960701 w 3786996"/>
              <a:gd name="connsiteY26" fmla="*/ 4686300 h 4695825"/>
              <a:gd name="connsiteX27" fmla="*/ 3779853 w 3786996"/>
              <a:gd name="connsiteY27" fmla="*/ 4683919 h 4695825"/>
              <a:gd name="connsiteX28" fmla="*/ 3775090 w 3786996"/>
              <a:gd name="connsiteY28" fmla="*/ 4486275 h 4695825"/>
              <a:gd name="connsiteX29" fmla="*/ 3467909 w 3786996"/>
              <a:gd name="connsiteY29" fmla="*/ 3776663 h 4695825"/>
              <a:gd name="connsiteX30" fmla="*/ 3434571 w 3786996"/>
              <a:gd name="connsiteY30" fmla="*/ 3609975 h 4695825"/>
              <a:gd name="connsiteX31" fmla="*/ 3405996 w 3786996"/>
              <a:gd name="connsiteY31" fmla="*/ 3517106 h 4695825"/>
              <a:gd name="connsiteX32" fmla="*/ 3396471 w 3786996"/>
              <a:gd name="connsiteY32" fmla="*/ 3431381 h 4695825"/>
              <a:gd name="connsiteX33" fmla="*/ 3320271 w 3786996"/>
              <a:gd name="connsiteY33" fmla="*/ 2914650 h 4695825"/>
              <a:gd name="connsiteX34" fmla="*/ 3405996 w 3786996"/>
              <a:gd name="connsiteY34" fmla="*/ 2266950 h 4695825"/>
              <a:gd name="connsiteX35" fmla="*/ 3425046 w 3786996"/>
              <a:gd name="connsiteY35" fmla="*/ 2114550 h 4695825"/>
              <a:gd name="connsiteX36" fmla="*/ 3434571 w 3786996"/>
              <a:gd name="connsiteY36" fmla="*/ 2047875 h 4695825"/>
              <a:gd name="connsiteX37" fmla="*/ 3386946 w 3786996"/>
              <a:gd name="connsiteY37" fmla="*/ 1352550 h 4695825"/>
              <a:gd name="connsiteX38" fmla="*/ 3567921 w 3786996"/>
              <a:gd name="connsiteY38" fmla="*/ 762000 h 4695825"/>
              <a:gd name="connsiteX39" fmla="*/ 3663171 w 3786996"/>
              <a:gd name="connsiteY39" fmla="*/ 381000 h 4695825"/>
              <a:gd name="connsiteX40" fmla="*/ 3720321 w 3786996"/>
              <a:gd name="connsiteY40" fmla="*/ 295275 h 4695825"/>
              <a:gd name="connsiteX41" fmla="*/ 3786996 w 3786996"/>
              <a:gd name="connsiteY41" fmla="*/ 171450 h 4695825"/>
              <a:gd name="connsiteX42" fmla="*/ 3786996 w 3786996"/>
              <a:gd name="connsiteY42" fmla="*/ 19050 h 4695825"/>
              <a:gd name="connsiteX43" fmla="*/ 815196 w 3786996"/>
              <a:gd name="connsiteY43" fmla="*/ 0 h 4695825"/>
              <a:gd name="connsiteX44" fmla="*/ 5571 w 3786996"/>
              <a:gd name="connsiteY44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2960701 w 3786996"/>
              <a:gd name="connsiteY26" fmla="*/ 4686300 h 4695825"/>
              <a:gd name="connsiteX27" fmla="*/ 3779853 w 3786996"/>
              <a:gd name="connsiteY27" fmla="*/ 4683919 h 4695825"/>
              <a:gd name="connsiteX28" fmla="*/ 3775090 w 3786996"/>
              <a:gd name="connsiteY28" fmla="*/ 4486275 h 4695825"/>
              <a:gd name="connsiteX29" fmla="*/ 3463147 w 3786996"/>
              <a:gd name="connsiteY29" fmla="*/ 3810001 h 4695825"/>
              <a:gd name="connsiteX30" fmla="*/ 3434571 w 3786996"/>
              <a:gd name="connsiteY30" fmla="*/ 3609975 h 4695825"/>
              <a:gd name="connsiteX31" fmla="*/ 3405996 w 3786996"/>
              <a:gd name="connsiteY31" fmla="*/ 3517106 h 4695825"/>
              <a:gd name="connsiteX32" fmla="*/ 3396471 w 3786996"/>
              <a:gd name="connsiteY32" fmla="*/ 3431381 h 4695825"/>
              <a:gd name="connsiteX33" fmla="*/ 3320271 w 3786996"/>
              <a:gd name="connsiteY33" fmla="*/ 2914650 h 4695825"/>
              <a:gd name="connsiteX34" fmla="*/ 3405996 w 3786996"/>
              <a:gd name="connsiteY34" fmla="*/ 2266950 h 4695825"/>
              <a:gd name="connsiteX35" fmla="*/ 3425046 w 3786996"/>
              <a:gd name="connsiteY35" fmla="*/ 2114550 h 4695825"/>
              <a:gd name="connsiteX36" fmla="*/ 3434571 w 3786996"/>
              <a:gd name="connsiteY36" fmla="*/ 2047875 h 4695825"/>
              <a:gd name="connsiteX37" fmla="*/ 3386946 w 3786996"/>
              <a:gd name="connsiteY37" fmla="*/ 1352550 h 4695825"/>
              <a:gd name="connsiteX38" fmla="*/ 3567921 w 3786996"/>
              <a:gd name="connsiteY38" fmla="*/ 762000 h 4695825"/>
              <a:gd name="connsiteX39" fmla="*/ 3663171 w 3786996"/>
              <a:gd name="connsiteY39" fmla="*/ 381000 h 4695825"/>
              <a:gd name="connsiteX40" fmla="*/ 3720321 w 3786996"/>
              <a:gd name="connsiteY40" fmla="*/ 295275 h 4695825"/>
              <a:gd name="connsiteX41" fmla="*/ 3786996 w 3786996"/>
              <a:gd name="connsiteY41" fmla="*/ 171450 h 4695825"/>
              <a:gd name="connsiteX42" fmla="*/ 3786996 w 3786996"/>
              <a:gd name="connsiteY42" fmla="*/ 19050 h 4695825"/>
              <a:gd name="connsiteX43" fmla="*/ 815196 w 3786996"/>
              <a:gd name="connsiteY43" fmla="*/ 0 h 4695825"/>
              <a:gd name="connsiteX44" fmla="*/ 5571 w 3786996"/>
              <a:gd name="connsiteY44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2960701 w 3786996"/>
              <a:gd name="connsiteY26" fmla="*/ 4686300 h 4695825"/>
              <a:gd name="connsiteX27" fmla="*/ 3779853 w 3786996"/>
              <a:gd name="connsiteY27" fmla="*/ 4683919 h 4695825"/>
              <a:gd name="connsiteX28" fmla="*/ 3775090 w 3786996"/>
              <a:gd name="connsiteY28" fmla="*/ 4486275 h 4695825"/>
              <a:gd name="connsiteX29" fmla="*/ 3463147 w 3786996"/>
              <a:gd name="connsiteY29" fmla="*/ 3810001 h 4695825"/>
              <a:gd name="connsiteX30" fmla="*/ 3434571 w 3786996"/>
              <a:gd name="connsiteY30" fmla="*/ 3609975 h 4695825"/>
              <a:gd name="connsiteX31" fmla="*/ 3405996 w 3786996"/>
              <a:gd name="connsiteY31" fmla="*/ 3517106 h 4695825"/>
              <a:gd name="connsiteX32" fmla="*/ 3396471 w 3786996"/>
              <a:gd name="connsiteY32" fmla="*/ 3431381 h 4695825"/>
              <a:gd name="connsiteX33" fmla="*/ 3322652 w 3786996"/>
              <a:gd name="connsiteY33" fmla="*/ 2986088 h 4695825"/>
              <a:gd name="connsiteX34" fmla="*/ 3405996 w 3786996"/>
              <a:gd name="connsiteY34" fmla="*/ 2266950 h 4695825"/>
              <a:gd name="connsiteX35" fmla="*/ 3425046 w 3786996"/>
              <a:gd name="connsiteY35" fmla="*/ 2114550 h 4695825"/>
              <a:gd name="connsiteX36" fmla="*/ 3434571 w 3786996"/>
              <a:gd name="connsiteY36" fmla="*/ 2047875 h 4695825"/>
              <a:gd name="connsiteX37" fmla="*/ 3386946 w 3786996"/>
              <a:gd name="connsiteY37" fmla="*/ 1352550 h 4695825"/>
              <a:gd name="connsiteX38" fmla="*/ 3567921 w 3786996"/>
              <a:gd name="connsiteY38" fmla="*/ 762000 h 4695825"/>
              <a:gd name="connsiteX39" fmla="*/ 3663171 w 3786996"/>
              <a:gd name="connsiteY39" fmla="*/ 381000 h 4695825"/>
              <a:gd name="connsiteX40" fmla="*/ 3720321 w 3786996"/>
              <a:gd name="connsiteY40" fmla="*/ 295275 h 4695825"/>
              <a:gd name="connsiteX41" fmla="*/ 3786996 w 3786996"/>
              <a:gd name="connsiteY41" fmla="*/ 171450 h 4695825"/>
              <a:gd name="connsiteX42" fmla="*/ 3786996 w 3786996"/>
              <a:gd name="connsiteY42" fmla="*/ 19050 h 4695825"/>
              <a:gd name="connsiteX43" fmla="*/ 815196 w 3786996"/>
              <a:gd name="connsiteY43" fmla="*/ 0 h 4695825"/>
              <a:gd name="connsiteX44" fmla="*/ 5571 w 3786996"/>
              <a:gd name="connsiteY44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2960701 w 3786996"/>
              <a:gd name="connsiteY26" fmla="*/ 4686300 h 4695825"/>
              <a:gd name="connsiteX27" fmla="*/ 3779853 w 3786996"/>
              <a:gd name="connsiteY27" fmla="*/ 4683919 h 4695825"/>
              <a:gd name="connsiteX28" fmla="*/ 3775090 w 3786996"/>
              <a:gd name="connsiteY28" fmla="*/ 4486275 h 4695825"/>
              <a:gd name="connsiteX29" fmla="*/ 3463147 w 3786996"/>
              <a:gd name="connsiteY29" fmla="*/ 3810001 h 4695825"/>
              <a:gd name="connsiteX30" fmla="*/ 3434571 w 3786996"/>
              <a:gd name="connsiteY30" fmla="*/ 3609975 h 4695825"/>
              <a:gd name="connsiteX31" fmla="*/ 3405996 w 3786996"/>
              <a:gd name="connsiteY31" fmla="*/ 3517106 h 4695825"/>
              <a:gd name="connsiteX32" fmla="*/ 3396471 w 3786996"/>
              <a:gd name="connsiteY32" fmla="*/ 3431381 h 4695825"/>
              <a:gd name="connsiteX33" fmla="*/ 3322652 w 3786996"/>
              <a:gd name="connsiteY33" fmla="*/ 2986088 h 4695825"/>
              <a:gd name="connsiteX34" fmla="*/ 3405996 w 3786996"/>
              <a:gd name="connsiteY34" fmla="*/ 2266950 h 4695825"/>
              <a:gd name="connsiteX35" fmla="*/ 3425046 w 3786996"/>
              <a:gd name="connsiteY35" fmla="*/ 2114550 h 4695825"/>
              <a:gd name="connsiteX36" fmla="*/ 3434571 w 3786996"/>
              <a:gd name="connsiteY36" fmla="*/ 2047875 h 4695825"/>
              <a:gd name="connsiteX37" fmla="*/ 3386946 w 3786996"/>
              <a:gd name="connsiteY37" fmla="*/ 1352550 h 4695825"/>
              <a:gd name="connsiteX38" fmla="*/ 3567921 w 3786996"/>
              <a:gd name="connsiteY38" fmla="*/ 762000 h 4695825"/>
              <a:gd name="connsiteX39" fmla="*/ 3663171 w 3786996"/>
              <a:gd name="connsiteY39" fmla="*/ 381000 h 4695825"/>
              <a:gd name="connsiteX40" fmla="*/ 3720321 w 3786996"/>
              <a:gd name="connsiteY40" fmla="*/ 295275 h 4695825"/>
              <a:gd name="connsiteX41" fmla="*/ 3786996 w 3786996"/>
              <a:gd name="connsiteY41" fmla="*/ 171450 h 4695825"/>
              <a:gd name="connsiteX42" fmla="*/ 3786996 w 3786996"/>
              <a:gd name="connsiteY42" fmla="*/ 19050 h 4695825"/>
              <a:gd name="connsiteX43" fmla="*/ 815196 w 3786996"/>
              <a:gd name="connsiteY43" fmla="*/ 0 h 4695825"/>
              <a:gd name="connsiteX44" fmla="*/ 5571 w 3786996"/>
              <a:gd name="connsiteY44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2960701 w 3786996"/>
              <a:gd name="connsiteY26" fmla="*/ 4686300 h 4695825"/>
              <a:gd name="connsiteX27" fmla="*/ 3779853 w 3786996"/>
              <a:gd name="connsiteY27" fmla="*/ 4683919 h 4695825"/>
              <a:gd name="connsiteX28" fmla="*/ 3775090 w 3786996"/>
              <a:gd name="connsiteY28" fmla="*/ 4486275 h 4695825"/>
              <a:gd name="connsiteX29" fmla="*/ 3463147 w 3786996"/>
              <a:gd name="connsiteY29" fmla="*/ 3810001 h 4695825"/>
              <a:gd name="connsiteX30" fmla="*/ 3434571 w 3786996"/>
              <a:gd name="connsiteY30" fmla="*/ 3609975 h 4695825"/>
              <a:gd name="connsiteX31" fmla="*/ 3405996 w 3786996"/>
              <a:gd name="connsiteY31" fmla="*/ 3517106 h 4695825"/>
              <a:gd name="connsiteX32" fmla="*/ 3396471 w 3786996"/>
              <a:gd name="connsiteY32" fmla="*/ 3431381 h 4695825"/>
              <a:gd name="connsiteX33" fmla="*/ 3322652 w 3786996"/>
              <a:gd name="connsiteY33" fmla="*/ 2986088 h 4695825"/>
              <a:gd name="connsiteX34" fmla="*/ 3405996 w 3786996"/>
              <a:gd name="connsiteY34" fmla="*/ 2266950 h 4695825"/>
              <a:gd name="connsiteX35" fmla="*/ 3425046 w 3786996"/>
              <a:gd name="connsiteY35" fmla="*/ 2114550 h 4695825"/>
              <a:gd name="connsiteX36" fmla="*/ 3422665 w 3786996"/>
              <a:gd name="connsiteY36" fmla="*/ 1993106 h 4695825"/>
              <a:gd name="connsiteX37" fmla="*/ 3386946 w 3786996"/>
              <a:gd name="connsiteY37" fmla="*/ 1352550 h 4695825"/>
              <a:gd name="connsiteX38" fmla="*/ 3567921 w 3786996"/>
              <a:gd name="connsiteY38" fmla="*/ 762000 h 4695825"/>
              <a:gd name="connsiteX39" fmla="*/ 3663171 w 3786996"/>
              <a:gd name="connsiteY39" fmla="*/ 381000 h 4695825"/>
              <a:gd name="connsiteX40" fmla="*/ 3720321 w 3786996"/>
              <a:gd name="connsiteY40" fmla="*/ 295275 h 4695825"/>
              <a:gd name="connsiteX41" fmla="*/ 3786996 w 3786996"/>
              <a:gd name="connsiteY41" fmla="*/ 171450 h 4695825"/>
              <a:gd name="connsiteX42" fmla="*/ 3786996 w 3786996"/>
              <a:gd name="connsiteY42" fmla="*/ 19050 h 4695825"/>
              <a:gd name="connsiteX43" fmla="*/ 815196 w 3786996"/>
              <a:gd name="connsiteY43" fmla="*/ 0 h 4695825"/>
              <a:gd name="connsiteX44" fmla="*/ 5571 w 3786996"/>
              <a:gd name="connsiteY44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2960701 w 3786996"/>
              <a:gd name="connsiteY26" fmla="*/ 4686300 h 4695825"/>
              <a:gd name="connsiteX27" fmla="*/ 3779853 w 3786996"/>
              <a:gd name="connsiteY27" fmla="*/ 4683919 h 4695825"/>
              <a:gd name="connsiteX28" fmla="*/ 3775090 w 3786996"/>
              <a:gd name="connsiteY28" fmla="*/ 4486275 h 4695825"/>
              <a:gd name="connsiteX29" fmla="*/ 3463147 w 3786996"/>
              <a:gd name="connsiteY29" fmla="*/ 3810001 h 4695825"/>
              <a:gd name="connsiteX30" fmla="*/ 3434571 w 3786996"/>
              <a:gd name="connsiteY30" fmla="*/ 3609975 h 4695825"/>
              <a:gd name="connsiteX31" fmla="*/ 3405996 w 3786996"/>
              <a:gd name="connsiteY31" fmla="*/ 3517106 h 4695825"/>
              <a:gd name="connsiteX32" fmla="*/ 3396471 w 3786996"/>
              <a:gd name="connsiteY32" fmla="*/ 3431381 h 4695825"/>
              <a:gd name="connsiteX33" fmla="*/ 3322652 w 3786996"/>
              <a:gd name="connsiteY33" fmla="*/ 2986088 h 4695825"/>
              <a:gd name="connsiteX34" fmla="*/ 3405996 w 3786996"/>
              <a:gd name="connsiteY34" fmla="*/ 2266950 h 4695825"/>
              <a:gd name="connsiteX35" fmla="*/ 3425046 w 3786996"/>
              <a:gd name="connsiteY35" fmla="*/ 2114550 h 4695825"/>
              <a:gd name="connsiteX36" fmla="*/ 3422665 w 3786996"/>
              <a:gd name="connsiteY36" fmla="*/ 1993106 h 4695825"/>
              <a:gd name="connsiteX37" fmla="*/ 3389328 w 3786996"/>
              <a:gd name="connsiteY37" fmla="*/ 1369219 h 4695825"/>
              <a:gd name="connsiteX38" fmla="*/ 3567921 w 3786996"/>
              <a:gd name="connsiteY38" fmla="*/ 762000 h 4695825"/>
              <a:gd name="connsiteX39" fmla="*/ 3663171 w 3786996"/>
              <a:gd name="connsiteY39" fmla="*/ 381000 h 4695825"/>
              <a:gd name="connsiteX40" fmla="*/ 3720321 w 3786996"/>
              <a:gd name="connsiteY40" fmla="*/ 295275 h 4695825"/>
              <a:gd name="connsiteX41" fmla="*/ 3786996 w 3786996"/>
              <a:gd name="connsiteY41" fmla="*/ 171450 h 4695825"/>
              <a:gd name="connsiteX42" fmla="*/ 3786996 w 3786996"/>
              <a:gd name="connsiteY42" fmla="*/ 19050 h 4695825"/>
              <a:gd name="connsiteX43" fmla="*/ 815196 w 3786996"/>
              <a:gd name="connsiteY43" fmla="*/ 0 h 4695825"/>
              <a:gd name="connsiteX44" fmla="*/ 5571 w 3786996"/>
              <a:gd name="connsiteY44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2960701 w 3786996"/>
              <a:gd name="connsiteY26" fmla="*/ 4686300 h 4695825"/>
              <a:gd name="connsiteX27" fmla="*/ 3779853 w 3786996"/>
              <a:gd name="connsiteY27" fmla="*/ 4683919 h 4695825"/>
              <a:gd name="connsiteX28" fmla="*/ 3775090 w 3786996"/>
              <a:gd name="connsiteY28" fmla="*/ 4486275 h 4695825"/>
              <a:gd name="connsiteX29" fmla="*/ 3463147 w 3786996"/>
              <a:gd name="connsiteY29" fmla="*/ 3810001 h 4695825"/>
              <a:gd name="connsiteX30" fmla="*/ 3434571 w 3786996"/>
              <a:gd name="connsiteY30" fmla="*/ 3609975 h 4695825"/>
              <a:gd name="connsiteX31" fmla="*/ 3405996 w 3786996"/>
              <a:gd name="connsiteY31" fmla="*/ 3517106 h 4695825"/>
              <a:gd name="connsiteX32" fmla="*/ 3396471 w 3786996"/>
              <a:gd name="connsiteY32" fmla="*/ 3431381 h 4695825"/>
              <a:gd name="connsiteX33" fmla="*/ 3322652 w 3786996"/>
              <a:gd name="connsiteY33" fmla="*/ 2986088 h 4695825"/>
              <a:gd name="connsiteX34" fmla="*/ 3405996 w 3786996"/>
              <a:gd name="connsiteY34" fmla="*/ 2266950 h 4695825"/>
              <a:gd name="connsiteX35" fmla="*/ 3425046 w 3786996"/>
              <a:gd name="connsiteY35" fmla="*/ 2114550 h 4695825"/>
              <a:gd name="connsiteX36" fmla="*/ 3422665 w 3786996"/>
              <a:gd name="connsiteY36" fmla="*/ 1993106 h 4695825"/>
              <a:gd name="connsiteX37" fmla="*/ 3389328 w 3786996"/>
              <a:gd name="connsiteY37" fmla="*/ 1369219 h 4695825"/>
              <a:gd name="connsiteX38" fmla="*/ 3567921 w 3786996"/>
              <a:gd name="connsiteY38" fmla="*/ 762000 h 4695825"/>
              <a:gd name="connsiteX39" fmla="*/ 3663171 w 3786996"/>
              <a:gd name="connsiteY39" fmla="*/ 381000 h 4695825"/>
              <a:gd name="connsiteX40" fmla="*/ 3720321 w 3786996"/>
              <a:gd name="connsiteY40" fmla="*/ 295275 h 4695825"/>
              <a:gd name="connsiteX41" fmla="*/ 3786996 w 3786996"/>
              <a:gd name="connsiteY41" fmla="*/ 171450 h 4695825"/>
              <a:gd name="connsiteX42" fmla="*/ 3786996 w 3786996"/>
              <a:gd name="connsiteY42" fmla="*/ 19050 h 4695825"/>
              <a:gd name="connsiteX43" fmla="*/ 815196 w 3786996"/>
              <a:gd name="connsiteY43" fmla="*/ 0 h 4695825"/>
              <a:gd name="connsiteX44" fmla="*/ 5571 w 3786996"/>
              <a:gd name="connsiteY44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2960701 w 3786996"/>
              <a:gd name="connsiteY26" fmla="*/ 4686300 h 4695825"/>
              <a:gd name="connsiteX27" fmla="*/ 3779853 w 3786996"/>
              <a:gd name="connsiteY27" fmla="*/ 4683919 h 4695825"/>
              <a:gd name="connsiteX28" fmla="*/ 3775090 w 3786996"/>
              <a:gd name="connsiteY28" fmla="*/ 4486275 h 4695825"/>
              <a:gd name="connsiteX29" fmla="*/ 3463147 w 3786996"/>
              <a:gd name="connsiteY29" fmla="*/ 3810001 h 4695825"/>
              <a:gd name="connsiteX30" fmla="*/ 3434571 w 3786996"/>
              <a:gd name="connsiteY30" fmla="*/ 3609975 h 4695825"/>
              <a:gd name="connsiteX31" fmla="*/ 3405996 w 3786996"/>
              <a:gd name="connsiteY31" fmla="*/ 3517106 h 4695825"/>
              <a:gd name="connsiteX32" fmla="*/ 3396471 w 3786996"/>
              <a:gd name="connsiteY32" fmla="*/ 3431381 h 4695825"/>
              <a:gd name="connsiteX33" fmla="*/ 3322652 w 3786996"/>
              <a:gd name="connsiteY33" fmla="*/ 2986088 h 4695825"/>
              <a:gd name="connsiteX34" fmla="*/ 3405996 w 3786996"/>
              <a:gd name="connsiteY34" fmla="*/ 2266950 h 4695825"/>
              <a:gd name="connsiteX35" fmla="*/ 3425046 w 3786996"/>
              <a:gd name="connsiteY35" fmla="*/ 2114550 h 4695825"/>
              <a:gd name="connsiteX36" fmla="*/ 3422665 w 3786996"/>
              <a:gd name="connsiteY36" fmla="*/ 1993106 h 4695825"/>
              <a:gd name="connsiteX37" fmla="*/ 3389328 w 3786996"/>
              <a:gd name="connsiteY37" fmla="*/ 1369219 h 4695825"/>
              <a:gd name="connsiteX38" fmla="*/ 3567921 w 3786996"/>
              <a:gd name="connsiteY38" fmla="*/ 754856 h 4695825"/>
              <a:gd name="connsiteX39" fmla="*/ 3663171 w 3786996"/>
              <a:gd name="connsiteY39" fmla="*/ 381000 h 4695825"/>
              <a:gd name="connsiteX40" fmla="*/ 3720321 w 3786996"/>
              <a:gd name="connsiteY40" fmla="*/ 295275 h 4695825"/>
              <a:gd name="connsiteX41" fmla="*/ 3786996 w 3786996"/>
              <a:gd name="connsiteY41" fmla="*/ 171450 h 4695825"/>
              <a:gd name="connsiteX42" fmla="*/ 3786996 w 3786996"/>
              <a:gd name="connsiteY42" fmla="*/ 19050 h 4695825"/>
              <a:gd name="connsiteX43" fmla="*/ 815196 w 3786996"/>
              <a:gd name="connsiteY43" fmla="*/ 0 h 4695825"/>
              <a:gd name="connsiteX44" fmla="*/ 5571 w 3786996"/>
              <a:gd name="connsiteY44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2960701 w 3786996"/>
              <a:gd name="connsiteY26" fmla="*/ 4686300 h 4695825"/>
              <a:gd name="connsiteX27" fmla="*/ 3779853 w 3786996"/>
              <a:gd name="connsiteY27" fmla="*/ 4683919 h 4695825"/>
              <a:gd name="connsiteX28" fmla="*/ 3775090 w 3786996"/>
              <a:gd name="connsiteY28" fmla="*/ 4486275 h 4695825"/>
              <a:gd name="connsiteX29" fmla="*/ 3463147 w 3786996"/>
              <a:gd name="connsiteY29" fmla="*/ 3810001 h 4695825"/>
              <a:gd name="connsiteX30" fmla="*/ 3434571 w 3786996"/>
              <a:gd name="connsiteY30" fmla="*/ 3609975 h 4695825"/>
              <a:gd name="connsiteX31" fmla="*/ 3405996 w 3786996"/>
              <a:gd name="connsiteY31" fmla="*/ 3517106 h 4695825"/>
              <a:gd name="connsiteX32" fmla="*/ 3396471 w 3786996"/>
              <a:gd name="connsiteY32" fmla="*/ 3431381 h 4695825"/>
              <a:gd name="connsiteX33" fmla="*/ 3322652 w 3786996"/>
              <a:gd name="connsiteY33" fmla="*/ 2986088 h 4695825"/>
              <a:gd name="connsiteX34" fmla="*/ 3405996 w 3786996"/>
              <a:gd name="connsiteY34" fmla="*/ 2266950 h 4695825"/>
              <a:gd name="connsiteX35" fmla="*/ 3425046 w 3786996"/>
              <a:gd name="connsiteY35" fmla="*/ 2114550 h 4695825"/>
              <a:gd name="connsiteX36" fmla="*/ 3422665 w 3786996"/>
              <a:gd name="connsiteY36" fmla="*/ 1993106 h 4695825"/>
              <a:gd name="connsiteX37" fmla="*/ 3389328 w 3786996"/>
              <a:gd name="connsiteY37" fmla="*/ 1369219 h 4695825"/>
              <a:gd name="connsiteX38" fmla="*/ 3567921 w 3786996"/>
              <a:gd name="connsiteY38" fmla="*/ 754856 h 4695825"/>
              <a:gd name="connsiteX39" fmla="*/ 3675077 w 3786996"/>
              <a:gd name="connsiteY39" fmla="*/ 423862 h 4695825"/>
              <a:gd name="connsiteX40" fmla="*/ 3720321 w 3786996"/>
              <a:gd name="connsiteY40" fmla="*/ 295275 h 4695825"/>
              <a:gd name="connsiteX41" fmla="*/ 3786996 w 3786996"/>
              <a:gd name="connsiteY41" fmla="*/ 171450 h 4695825"/>
              <a:gd name="connsiteX42" fmla="*/ 3786996 w 3786996"/>
              <a:gd name="connsiteY42" fmla="*/ 19050 h 4695825"/>
              <a:gd name="connsiteX43" fmla="*/ 815196 w 3786996"/>
              <a:gd name="connsiteY43" fmla="*/ 0 h 4695825"/>
              <a:gd name="connsiteX44" fmla="*/ 5571 w 3786996"/>
              <a:gd name="connsiteY44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2960701 w 3786996"/>
              <a:gd name="connsiteY26" fmla="*/ 4686300 h 4695825"/>
              <a:gd name="connsiteX27" fmla="*/ 3779853 w 3786996"/>
              <a:gd name="connsiteY27" fmla="*/ 4683919 h 4695825"/>
              <a:gd name="connsiteX28" fmla="*/ 3775090 w 3786996"/>
              <a:gd name="connsiteY28" fmla="*/ 4486275 h 4695825"/>
              <a:gd name="connsiteX29" fmla="*/ 3463147 w 3786996"/>
              <a:gd name="connsiteY29" fmla="*/ 3810001 h 4695825"/>
              <a:gd name="connsiteX30" fmla="*/ 3434571 w 3786996"/>
              <a:gd name="connsiteY30" fmla="*/ 3609975 h 4695825"/>
              <a:gd name="connsiteX31" fmla="*/ 3405996 w 3786996"/>
              <a:gd name="connsiteY31" fmla="*/ 3517106 h 4695825"/>
              <a:gd name="connsiteX32" fmla="*/ 3396471 w 3786996"/>
              <a:gd name="connsiteY32" fmla="*/ 3431381 h 4695825"/>
              <a:gd name="connsiteX33" fmla="*/ 3322652 w 3786996"/>
              <a:gd name="connsiteY33" fmla="*/ 2986088 h 4695825"/>
              <a:gd name="connsiteX34" fmla="*/ 3405996 w 3786996"/>
              <a:gd name="connsiteY34" fmla="*/ 2266950 h 4695825"/>
              <a:gd name="connsiteX35" fmla="*/ 3425046 w 3786996"/>
              <a:gd name="connsiteY35" fmla="*/ 2114550 h 4695825"/>
              <a:gd name="connsiteX36" fmla="*/ 3422665 w 3786996"/>
              <a:gd name="connsiteY36" fmla="*/ 1993106 h 4695825"/>
              <a:gd name="connsiteX37" fmla="*/ 3389328 w 3786996"/>
              <a:gd name="connsiteY37" fmla="*/ 1369219 h 4695825"/>
              <a:gd name="connsiteX38" fmla="*/ 3567921 w 3786996"/>
              <a:gd name="connsiteY38" fmla="*/ 754856 h 4695825"/>
              <a:gd name="connsiteX39" fmla="*/ 3675077 w 3786996"/>
              <a:gd name="connsiteY39" fmla="*/ 423862 h 4695825"/>
              <a:gd name="connsiteX40" fmla="*/ 3763183 w 3786996"/>
              <a:gd name="connsiteY40" fmla="*/ 259556 h 4695825"/>
              <a:gd name="connsiteX41" fmla="*/ 3786996 w 3786996"/>
              <a:gd name="connsiteY41" fmla="*/ 171450 h 4695825"/>
              <a:gd name="connsiteX42" fmla="*/ 3786996 w 3786996"/>
              <a:gd name="connsiteY42" fmla="*/ 19050 h 4695825"/>
              <a:gd name="connsiteX43" fmla="*/ 815196 w 3786996"/>
              <a:gd name="connsiteY43" fmla="*/ 0 h 4695825"/>
              <a:gd name="connsiteX44" fmla="*/ 5571 w 3786996"/>
              <a:gd name="connsiteY44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2960701 w 3786996"/>
              <a:gd name="connsiteY26" fmla="*/ 4686300 h 4695825"/>
              <a:gd name="connsiteX27" fmla="*/ 3779853 w 3786996"/>
              <a:gd name="connsiteY27" fmla="*/ 4683919 h 4695825"/>
              <a:gd name="connsiteX28" fmla="*/ 3775090 w 3786996"/>
              <a:gd name="connsiteY28" fmla="*/ 4486275 h 4695825"/>
              <a:gd name="connsiteX29" fmla="*/ 3463147 w 3786996"/>
              <a:gd name="connsiteY29" fmla="*/ 3810001 h 4695825"/>
              <a:gd name="connsiteX30" fmla="*/ 3434571 w 3786996"/>
              <a:gd name="connsiteY30" fmla="*/ 3609975 h 4695825"/>
              <a:gd name="connsiteX31" fmla="*/ 3405996 w 3786996"/>
              <a:gd name="connsiteY31" fmla="*/ 3517106 h 4695825"/>
              <a:gd name="connsiteX32" fmla="*/ 3396471 w 3786996"/>
              <a:gd name="connsiteY32" fmla="*/ 3431381 h 4695825"/>
              <a:gd name="connsiteX33" fmla="*/ 3322652 w 3786996"/>
              <a:gd name="connsiteY33" fmla="*/ 2986088 h 4695825"/>
              <a:gd name="connsiteX34" fmla="*/ 3405996 w 3786996"/>
              <a:gd name="connsiteY34" fmla="*/ 2266950 h 4695825"/>
              <a:gd name="connsiteX35" fmla="*/ 3425046 w 3786996"/>
              <a:gd name="connsiteY35" fmla="*/ 2114550 h 4695825"/>
              <a:gd name="connsiteX36" fmla="*/ 3422665 w 3786996"/>
              <a:gd name="connsiteY36" fmla="*/ 1993106 h 4695825"/>
              <a:gd name="connsiteX37" fmla="*/ 3389328 w 3786996"/>
              <a:gd name="connsiteY37" fmla="*/ 1369219 h 4695825"/>
              <a:gd name="connsiteX38" fmla="*/ 3567921 w 3786996"/>
              <a:gd name="connsiteY38" fmla="*/ 754856 h 4695825"/>
              <a:gd name="connsiteX39" fmla="*/ 3675077 w 3786996"/>
              <a:gd name="connsiteY39" fmla="*/ 423862 h 4695825"/>
              <a:gd name="connsiteX40" fmla="*/ 3763183 w 3786996"/>
              <a:gd name="connsiteY40" fmla="*/ 259556 h 4695825"/>
              <a:gd name="connsiteX41" fmla="*/ 3786996 w 3786996"/>
              <a:gd name="connsiteY41" fmla="*/ 171450 h 4695825"/>
              <a:gd name="connsiteX42" fmla="*/ 3786996 w 3786996"/>
              <a:gd name="connsiteY42" fmla="*/ 19050 h 4695825"/>
              <a:gd name="connsiteX43" fmla="*/ 815196 w 3786996"/>
              <a:gd name="connsiteY43" fmla="*/ 0 h 4695825"/>
              <a:gd name="connsiteX44" fmla="*/ 5571 w 3786996"/>
              <a:gd name="connsiteY44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2960701 w 3786996"/>
              <a:gd name="connsiteY26" fmla="*/ 4686300 h 4695825"/>
              <a:gd name="connsiteX27" fmla="*/ 3779853 w 3786996"/>
              <a:gd name="connsiteY27" fmla="*/ 4683919 h 4695825"/>
              <a:gd name="connsiteX28" fmla="*/ 3775090 w 3786996"/>
              <a:gd name="connsiteY28" fmla="*/ 4486275 h 4695825"/>
              <a:gd name="connsiteX29" fmla="*/ 3463147 w 3786996"/>
              <a:gd name="connsiteY29" fmla="*/ 3810001 h 4695825"/>
              <a:gd name="connsiteX30" fmla="*/ 3434571 w 3786996"/>
              <a:gd name="connsiteY30" fmla="*/ 3609975 h 4695825"/>
              <a:gd name="connsiteX31" fmla="*/ 3405996 w 3786996"/>
              <a:gd name="connsiteY31" fmla="*/ 3517106 h 4695825"/>
              <a:gd name="connsiteX32" fmla="*/ 3396471 w 3786996"/>
              <a:gd name="connsiteY32" fmla="*/ 3431381 h 4695825"/>
              <a:gd name="connsiteX33" fmla="*/ 3322652 w 3786996"/>
              <a:gd name="connsiteY33" fmla="*/ 2986088 h 4695825"/>
              <a:gd name="connsiteX34" fmla="*/ 3405996 w 3786996"/>
              <a:gd name="connsiteY34" fmla="*/ 2266950 h 4695825"/>
              <a:gd name="connsiteX35" fmla="*/ 3425046 w 3786996"/>
              <a:gd name="connsiteY35" fmla="*/ 2114550 h 4695825"/>
              <a:gd name="connsiteX36" fmla="*/ 3422665 w 3786996"/>
              <a:gd name="connsiteY36" fmla="*/ 1993106 h 4695825"/>
              <a:gd name="connsiteX37" fmla="*/ 3389328 w 3786996"/>
              <a:gd name="connsiteY37" fmla="*/ 1369219 h 4695825"/>
              <a:gd name="connsiteX38" fmla="*/ 3567921 w 3786996"/>
              <a:gd name="connsiteY38" fmla="*/ 754856 h 4695825"/>
              <a:gd name="connsiteX39" fmla="*/ 3675077 w 3786996"/>
              <a:gd name="connsiteY39" fmla="*/ 423862 h 4695825"/>
              <a:gd name="connsiteX40" fmla="*/ 3763183 w 3786996"/>
              <a:gd name="connsiteY40" fmla="*/ 259556 h 4695825"/>
              <a:gd name="connsiteX41" fmla="*/ 3786996 w 3786996"/>
              <a:gd name="connsiteY41" fmla="*/ 171450 h 4695825"/>
              <a:gd name="connsiteX42" fmla="*/ 3786996 w 3786996"/>
              <a:gd name="connsiteY42" fmla="*/ 19050 h 4695825"/>
              <a:gd name="connsiteX43" fmla="*/ 1665301 w 3786996"/>
              <a:gd name="connsiteY43" fmla="*/ 14287 h 4695825"/>
              <a:gd name="connsiteX44" fmla="*/ 815196 w 3786996"/>
              <a:gd name="connsiteY44" fmla="*/ 0 h 4695825"/>
              <a:gd name="connsiteX45" fmla="*/ 5571 w 3786996"/>
              <a:gd name="connsiteY45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2960701 w 3786996"/>
              <a:gd name="connsiteY26" fmla="*/ 4686300 h 4695825"/>
              <a:gd name="connsiteX27" fmla="*/ 3779853 w 3786996"/>
              <a:gd name="connsiteY27" fmla="*/ 4683919 h 4695825"/>
              <a:gd name="connsiteX28" fmla="*/ 3775090 w 3786996"/>
              <a:gd name="connsiteY28" fmla="*/ 4486275 h 4695825"/>
              <a:gd name="connsiteX29" fmla="*/ 3463147 w 3786996"/>
              <a:gd name="connsiteY29" fmla="*/ 3810001 h 4695825"/>
              <a:gd name="connsiteX30" fmla="*/ 3434571 w 3786996"/>
              <a:gd name="connsiteY30" fmla="*/ 3609975 h 4695825"/>
              <a:gd name="connsiteX31" fmla="*/ 3405996 w 3786996"/>
              <a:gd name="connsiteY31" fmla="*/ 3517106 h 4695825"/>
              <a:gd name="connsiteX32" fmla="*/ 3396471 w 3786996"/>
              <a:gd name="connsiteY32" fmla="*/ 3431381 h 4695825"/>
              <a:gd name="connsiteX33" fmla="*/ 3322652 w 3786996"/>
              <a:gd name="connsiteY33" fmla="*/ 2986088 h 4695825"/>
              <a:gd name="connsiteX34" fmla="*/ 3405996 w 3786996"/>
              <a:gd name="connsiteY34" fmla="*/ 2266950 h 4695825"/>
              <a:gd name="connsiteX35" fmla="*/ 3425046 w 3786996"/>
              <a:gd name="connsiteY35" fmla="*/ 2114550 h 4695825"/>
              <a:gd name="connsiteX36" fmla="*/ 3422665 w 3786996"/>
              <a:gd name="connsiteY36" fmla="*/ 1993106 h 4695825"/>
              <a:gd name="connsiteX37" fmla="*/ 3389328 w 3786996"/>
              <a:gd name="connsiteY37" fmla="*/ 1369219 h 4695825"/>
              <a:gd name="connsiteX38" fmla="*/ 3567921 w 3786996"/>
              <a:gd name="connsiteY38" fmla="*/ 754856 h 4695825"/>
              <a:gd name="connsiteX39" fmla="*/ 3675077 w 3786996"/>
              <a:gd name="connsiteY39" fmla="*/ 423862 h 4695825"/>
              <a:gd name="connsiteX40" fmla="*/ 3763183 w 3786996"/>
              <a:gd name="connsiteY40" fmla="*/ 259556 h 4695825"/>
              <a:gd name="connsiteX41" fmla="*/ 3786996 w 3786996"/>
              <a:gd name="connsiteY41" fmla="*/ 171450 h 4695825"/>
              <a:gd name="connsiteX42" fmla="*/ 3786996 w 3786996"/>
              <a:gd name="connsiteY42" fmla="*/ 19050 h 4695825"/>
              <a:gd name="connsiteX43" fmla="*/ 1665301 w 3786996"/>
              <a:gd name="connsiteY43" fmla="*/ 14287 h 4695825"/>
              <a:gd name="connsiteX44" fmla="*/ 815196 w 3786996"/>
              <a:gd name="connsiteY44" fmla="*/ 0 h 4695825"/>
              <a:gd name="connsiteX45" fmla="*/ 5571 w 3786996"/>
              <a:gd name="connsiteY45" fmla="*/ 28575 h 4695825"/>
              <a:gd name="connsiteX0" fmla="*/ 5571 w 3786996"/>
              <a:gd name="connsiteY0" fmla="*/ 14288 h 4681538"/>
              <a:gd name="connsiteX1" fmla="*/ 5571 w 3786996"/>
              <a:gd name="connsiteY1" fmla="*/ 14288 h 4681538"/>
              <a:gd name="connsiteX2" fmla="*/ 809 w 3786996"/>
              <a:gd name="connsiteY2" fmla="*/ 214313 h 4681538"/>
              <a:gd name="connsiteX3" fmla="*/ 24621 w 3786996"/>
              <a:gd name="connsiteY3" fmla="*/ 264320 h 4681538"/>
              <a:gd name="connsiteX4" fmla="*/ 60340 w 3786996"/>
              <a:gd name="connsiteY4" fmla="*/ 330994 h 4681538"/>
              <a:gd name="connsiteX5" fmla="*/ 91296 w 3786996"/>
              <a:gd name="connsiteY5" fmla="*/ 376238 h 4681538"/>
              <a:gd name="connsiteX6" fmla="*/ 100821 w 3786996"/>
              <a:gd name="connsiteY6" fmla="*/ 404813 h 4681538"/>
              <a:gd name="connsiteX7" fmla="*/ 110346 w 3786996"/>
              <a:gd name="connsiteY7" fmla="*/ 452438 h 4681538"/>
              <a:gd name="connsiteX8" fmla="*/ 155590 w 3786996"/>
              <a:gd name="connsiteY8" fmla="*/ 545307 h 4681538"/>
              <a:gd name="connsiteX9" fmla="*/ 260365 w 3786996"/>
              <a:gd name="connsiteY9" fmla="*/ 807245 h 4681538"/>
              <a:gd name="connsiteX10" fmla="*/ 377046 w 3786996"/>
              <a:gd name="connsiteY10" fmla="*/ 1023938 h 4681538"/>
              <a:gd name="connsiteX11" fmla="*/ 386571 w 3786996"/>
              <a:gd name="connsiteY11" fmla="*/ 1181101 h 4681538"/>
              <a:gd name="connsiteX12" fmla="*/ 365140 w 3786996"/>
              <a:gd name="connsiteY12" fmla="*/ 2257426 h 4681538"/>
              <a:gd name="connsiteX13" fmla="*/ 377046 w 3786996"/>
              <a:gd name="connsiteY13" fmla="*/ 2357438 h 4681538"/>
              <a:gd name="connsiteX14" fmla="*/ 372284 w 3786996"/>
              <a:gd name="connsiteY14" fmla="*/ 2428876 h 4681538"/>
              <a:gd name="connsiteX15" fmla="*/ 384190 w 3786996"/>
              <a:gd name="connsiteY15" fmla="*/ 2519363 h 4681538"/>
              <a:gd name="connsiteX16" fmla="*/ 372283 w 3786996"/>
              <a:gd name="connsiteY16" fmla="*/ 3021807 h 4681538"/>
              <a:gd name="connsiteX17" fmla="*/ 405621 w 3786996"/>
              <a:gd name="connsiteY17" fmla="*/ 3300413 h 4681538"/>
              <a:gd name="connsiteX18" fmla="*/ 319896 w 3786996"/>
              <a:gd name="connsiteY18" fmla="*/ 3481388 h 4681538"/>
              <a:gd name="connsiteX19" fmla="*/ 250840 w 3786996"/>
              <a:gd name="connsiteY19" fmla="*/ 3943350 h 4681538"/>
              <a:gd name="connsiteX20" fmla="*/ 222264 w 3786996"/>
              <a:gd name="connsiteY20" fmla="*/ 4040982 h 4681538"/>
              <a:gd name="connsiteX21" fmla="*/ 193689 w 3786996"/>
              <a:gd name="connsiteY21" fmla="*/ 4114801 h 4681538"/>
              <a:gd name="connsiteX22" fmla="*/ 167496 w 3786996"/>
              <a:gd name="connsiteY22" fmla="*/ 4193381 h 4681538"/>
              <a:gd name="connsiteX23" fmla="*/ 65103 w 3786996"/>
              <a:gd name="connsiteY23" fmla="*/ 4374357 h 4681538"/>
              <a:gd name="connsiteX24" fmla="*/ 5571 w 3786996"/>
              <a:gd name="connsiteY24" fmla="*/ 4605338 h 4681538"/>
              <a:gd name="connsiteX25" fmla="*/ 15096 w 3786996"/>
              <a:gd name="connsiteY25" fmla="*/ 4681538 h 4681538"/>
              <a:gd name="connsiteX26" fmla="*/ 2960701 w 3786996"/>
              <a:gd name="connsiteY26" fmla="*/ 4672013 h 4681538"/>
              <a:gd name="connsiteX27" fmla="*/ 3779853 w 3786996"/>
              <a:gd name="connsiteY27" fmla="*/ 4669632 h 4681538"/>
              <a:gd name="connsiteX28" fmla="*/ 3775090 w 3786996"/>
              <a:gd name="connsiteY28" fmla="*/ 4471988 h 4681538"/>
              <a:gd name="connsiteX29" fmla="*/ 3463147 w 3786996"/>
              <a:gd name="connsiteY29" fmla="*/ 3795714 h 4681538"/>
              <a:gd name="connsiteX30" fmla="*/ 3434571 w 3786996"/>
              <a:gd name="connsiteY30" fmla="*/ 3595688 h 4681538"/>
              <a:gd name="connsiteX31" fmla="*/ 3405996 w 3786996"/>
              <a:gd name="connsiteY31" fmla="*/ 3502819 h 4681538"/>
              <a:gd name="connsiteX32" fmla="*/ 3396471 w 3786996"/>
              <a:gd name="connsiteY32" fmla="*/ 3417094 h 4681538"/>
              <a:gd name="connsiteX33" fmla="*/ 3322652 w 3786996"/>
              <a:gd name="connsiteY33" fmla="*/ 2971801 h 4681538"/>
              <a:gd name="connsiteX34" fmla="*/ 3405996 w 3786996"/>
              <a:gd name="connsiteY34" fmla="*/ 2252663 h 4681538"/>
              <a:gd name="connsiteX35" fmla="*/ 3425046 w 3786996"/>
              <a:gd name="connsiteY35" fmla="*/ 2100263 h 4681538"/>
              <a:gd name="connsiteX36" fmla="*/ 3422665 w 3786996"/>
              <a:gd name="connsiteY36" fmla="*/ 1978819 h 4681538"/>
              <a:gd name="connsiteX37" fmla="*/ 3389328 w 3786996"/>
              <a:gd name="connsiteY37" fmla="*/ 1354932 h 4681538"/>
              <a:gd name="connsiteX38" fmla="*/ 3567921 w 3786996"/>
              <a:gd name="connsiteY38" fmla="*/ 740569 h 4681538"/>
              <a:gd name="connsiteX39" fmla="*/ 3675077 w 3786996"/>
              <a:gd name="connsiteY39" fmla="*/ 409575 h 4681538"/>
              <a:gd name="connsiteX40" fmla="*/ 3763183 w 3786996"/>
              <a:gd name="connsiteY40" fmla="*/ 245269 h 4681538"/>
              <a:gd name="connsiteX41" fmla="*/ 3786996 w 3786996"/>
              <a:gd name="connsiteY41" fmla="*/ 157163 h 4681538"/>
              <a:gd name="connsiteX42" fmla="*/ 3786996 w 3786996"/>
              <a:gd name="connsiteY42" fmla="*/ 4763 h 4681538"/>
              <a:gd name="connsiteX43" fmla="*/ 1665301 w 3786996"/>
              <a:gd name="connsiteY43" fmla="*/ 0 h 4681538"/>
              <a:gd name="connsiteX44" fmla="*/ 815196 w 3786996"/>
              <a:gd name="connsiteY44" fmla="*/ 4763 h 4681538"/>
              <a:gd name="connsiteX45" fmla="*/ 5571 w 3786996"/>
              <a:gd name="connsiteY45" fmla="*/ 14288 h 4681538"/>
              <a:gd name="connsiteX0" fmla="*/ 5571 w 3786996"/>
              <a:gd name="connsiteY0" fmla="*/ 14288 h 4681538"/>
              <a:gd name="connsiteX1" fmla="*/ 5571 w 3786996"/>
              <a:gd name="connsiteY1" fmla="*/ 14288 h 4681538"/>
              <a:gd name="connsiteX2" fmla="*/ 809 w 3786996"/>
              <a:gd name="connsiteY2" fmla="*/ 214313 h 4681538"/>
              <a:gd name="connsiteX3" fmla="*/ 24621 w 3786996"/>
              <a:gd name="connsiteY3" fmla="*/ 264320 h 4681538"/>
              <a:gd name="connsiteX4" fmla="*/ 60340 w 3786996"/>
              <a:gd name="connsiteY4" fmla="*/ 330994 h 4681538"/>
              <a:gd name="connsiteX5" fmla="*/ 91296 w 3786996"/>
              <a:gd name="connsiteY5" fmla="*/ 376238 h 4681538"/>
              <a:gd name="connsiteX6" fmla="*/ 100821 w 3786996"/>
              <a:gd name="connsiteY6" fmla="*/ 404813 h 4681538"/>
              <a:gd name="connsiteX7" fmla="*/ 110346 w 3786996"/>
              <a:gd name="connsiteY7" fmla="*/ 452438 h 4681538"/>
              <a:gd name="connsiteX8" fmla="*/ 155590 w 3786996"/>
              <a:gd name="connsiteY8" fmla="*/ 545307 h 4681538"/>
              <a:gd name="connsiteX9" fmla="*/ 260365 w 3786996"/>
              <a:gd name="connsiteY9" fmla="*/ 807245 h 4681538"/>
              <a:gd name="connsiteX10" fmla="*/ 377046 w 3786996"/>
              <a:gd name="connsiteY10" fmla="*/ 1023938 h 4681538"/>
              <a:gd name="connsiteX11" fmla="*/ 386571 w 3786996"/>
              <a:gd name="connsiteY11" fmla="*/ 1181101 h 4681538"/>
              <a:gd name="connsiteX12" fmla="*/ 365140 w 3786996"/>
              <a:gd name="connsiteY12" fmla="*/ 2257426 h 4681538"/>
              <a:gd name="connsiteX13" fmla="*/ 377046 w 3786996"/>
              <a:gd name="connsiteY13" fmla="*/ 2357438 h 4681538"/>
              <a:gd name="connsiteX14" fmla="*/ 372284 w 3786996"/>
              <a:gd name="connsiteY14" fmla="*/ 2428876 h 4681538"/>
              <a:gd name="connsiteX15" fmla="*/ 384190 w 3786996"/>
              <a:gd name="connsiteY15" fmla="*/ 2519363 h 4681538"/>
              <a:gd name="connsiteX16" fmla="*/ 372283 w 3786996"/>
              <a:gd name="connsiteY16" fmla="*/ 3021807 h 4681538"/>
              <a:gd name="connsiteX17" fmla="*/ 405621 w 3786996"/>
              <a:gd name="connsiteY17" fmla="*/ 3300413 h 4681538"/>
              <a:gd name="connsiteX18" fmla="*/ 319896 w 3786996"/>
              <a:gd name="connsiteY18" fmla="*/ 3481388 h 4681538"/>
              <a:gd name="connsiteX19" fmla="*/ 257984 w 3786996"/>
              <a:gd name="connsiteY19" fmla="*/ 3912393 h 4681538"/>
              <a:gd name="connsiteX20" fmla="*/ 222264 w 3786996"/>
              <a:gd name="connsiteY20" fmla="*/ 4040982 h 4681538"/>
              <a:gd name="connsiteX21" fmla="*/ 193689 w 3786996"/>
              <a:gd name="connsiteY21" fmla="*/ 4114801 h 4681538"/>
              <a:gd name="connsiteX22" fmla="*/ 167496 w 3786996"/>
              <a:gd name="connsiteY22" fmla="*/ 4193381 h 4681538"/>
              <a:gd name="connsiteX23" fmla="*/ 65103 w 3786996"/>
              <a:gd name="connsiteY23" fmla="*/ 4374357 h 4681538"/>
              <a:gd name="connsiteX24" fmla="*/ 5571 w 3786996"/>
              <a:gd name="connsiteY24" fmla="*/ 4605338 h 4681538"/>
              <a:gd name="connsiteX25" fmla="*/ 15096 w 3786996"/>
              <a:gd name="connsiteY25" fmla="*/ 4681538 h 4681538"/>
              <a:gd name="connsiteX26" fmla="*/ 2960701 w 3786996"/>
              <a:gd name="connsiteY26" fmla="*/ 4672013 h 4681538"/>
              <a:gd name="connsiteX27" fmla="*/ 3779853 w 3786996"/>
              <a:gd name="connsiteY27" fmla="*/ 4669632 h 4681538"/>
              <a:gd name="connsiteX28" fmla="*/ 3775090 w 3786996"/>
              <a:gd name="connsiteY28" fmla="*/ 4471988 h 4681538"/>
              <a:gd name="connsiteX29" fmla="*/ 3463147 w 3786996"/>
              <a:gd name="connsiteY29" fmla="*/ 3795714 h 4681538"/>
              <a:gd name="connsiteX30" fmla="*/ 3434571 w 3786996"/>
              <a:gd name="connsiteY30" fmla="*/ 3595688 h 4681538"/>
              <a:gd name="connsiteX31" fmla="*/ 3405996 w 3786996"/>
              <a:gd name="connsiteY31" fmla="*/ 3502819 h 4681538"/>
              <a:gd name="connsiteX32" fmla="*/ 3396471 w 3786996"/>
              <a:gd name="connsiteY32" fmla="*/ 3417094 h 4681538"/>
              <a:gd name="connsiteX33" fmla="*/ 3322652 w 3786996"/>
              <a:gd name="connsiteY33" fmla="*/ 2971801 h 4681538"/>
              <a:gd name="connsiteX34" fmla="*/ 3405996 w 3786996"/>
              <a:gd name="connsiteY34" fmla="*/ 2252663 h 4681538"/>
              <a:gd name="connsiteX35" fmla="*/ 3425046 w 3786996"/>
              <a:gd name="connsiteY35" fmla="*/ 2100263 h 4681538"/>
              <a:gd name="connsiteX36" fmla="*/ 3422665 w 3786996"/>
              <a:gd name="connsiteY36" fmla="*/ 1978819 h 4681538"/>
              <a:gd name="connsiteX37" fmla="*/ 3389328 w 3786996"/>
              <a:gd name="connsiteY37" fmla="*/ 1354932 h 4681538"/>
              <a:gd name="connsiteX38" fmla="*/ 3567921 w 3786996"/>
              <a:gd name="connsiteY38" fmla="*/ 740569 h 4681538"/>
              <a:gd name="connsiteX39" fmla="*/ 3675077 w 3786996"/>
              <a:gd name="connsiteY39" fmla="*/ 409575 h 4681538"/>
              <a:gd name="connsiteX40" fmla="*/ 3763183 w 3786996"/>
              <a:gd name="connsiteY40" fmla="*/ 245269 h 4681538"/>
              <a:gd name="connsiteX41" fmla="*/ 3786996 w 3786996"/>
              <a:gd name="connsiteY41" fmla="*/ 157163 h 4681538"/>
              <a:gd name="connsiteX42" fmla="*/ 3786996 w 3786996"/>
              <a:gd name="connsiteY42" fmla="*/ 4763 h 4681538"/>
              <a:gd name="connsiteX43" fmla="*/ 1665301 w 3786996"/>
              <a:gd name="connsiteY43" fmla="*/ 0 h 4681538"/>
              <a:gd name="connsiteX44" fmla="*/ 815196 w 3786996"/>
              <a:gd name="connsiteY44" fmla="*/ 4763 h 4681538"/>
              <a:gd name="connsiteX45" fmla="*/ 5571 w 3786996"/>
              <a:gd name="connsiteY45" fmla="*/ 14288 h 4681538"/>
              <a:gd name="connsiteX0" fmla="*/ 5571 w 3786996"/>
              <a:gd name="connsiteY0" fmla="*/ 14288 h 4681538"/>
              <a:gd name="connsiteX1" fmla="*/ 5571 w 3786996"/>
              <a:gd name="connsiteY1" fmla="*/ 14288 h 4681538"/>
              <a:gd name="connsiteX2" fmla="*/ 809 w 3786996"/>
              <a:gd name="connsiteY2" fmla="*/ 214313 h 4681538"/>
              <a:gd name="connsiteX3" fmla="*/ 24621 w 3786996"/>
              <a:gd name="connsiteY3" fmla="*/ 264320 h 4681538"/>
              <a:gd name="connsiteX4" fmla="*/ 60340 w 3786996"/>
              <a:gd name="connsiteY4" fmla="*/ 330994 h 4681538"/>
              <a:gd name="connsiteX5" fmla="*/ 91296 w 3786996"/>
              <a:gd name="connsiteY5" fmla="*/ 376238 h 4681538"/>
              <a:gd name="connsiteX6" fmla="*/ 100821 w 3786996"/>
              <a:gd name="connsiteY6" fmla="*/ 404813 h 4681538"/>
              <a:gd name="connsiteX7" fmla="*/ 110346 w 3786996"/>
              <a:gd name="connsiteY7" fmla="*/ 452438 h 4681538"/>
              <a:gd name="connsiteX8" fmla="*/ 155590 w 3786996"/>
              <a:gd name="connsiteY8" fmla="*/ 545307 h 4681538"/>
              <a:gd name="connsiteX9" fmla="*/ 260365 w 3786996"/>
              <a:gd name="connsiteY9" fmla="*/ 807245 h 4681538"/>
              <a:gd name="connsiteX10" fmla="*/ 377046 w 3786996"/>
              <a:gd name="connsiteY10" fmla="*/ 1023938 h 4681538"/>
              <a:gd name="connsiteX11" fmla="*/ 386571 w 3786996"/>
              <a:gd name="connsiteY11" fmla="*/ 1181101 h 4681538"/>
              <a:gd name="connsiteX12" fmla="*/ 365140 w 3786996"/>
              <a:gd name="connsiteY12" fmla="*/ 2257426 h 4681538"/>
              <a:gd name="connsiteX13" fmla="*/ 377046 w 3786996"/>
              <a:gd name="connsiteY13" fmla="*/ 2357438 h 4681538"/>
              <a:gd name="connsiteX14" fmla="*/ 372284 w 3786996"/>
              <a:gd name="connsiteY14" fmla="*/ 2428876 h 4681538"/>
              <a:gd name="connsiteX15" fmla="*/ 384190 w 3786996"/>
              <a:gd name="connsiteY15" fmla="*/ 2519363 h 4681538"/>
              <a:gd name="connsiteX16" fmla="*/ 372283 w 3786996"/>
              <a:gd name="connsiteY16" fmla="*/ 3021807 h 4681538"/>
              <a:gd name="connsiteX17" fmla="*/ 405621 w 3786996"/>
              <a:gd name="connsiteY17" fmla="*/ 3300413 h 4681538"/>
              <a:gd name="connsiteX18" fmla="*/ 319896 w 3786996"/>
              <a:gd name="connsiteY18" fmla="*/ 3481388 h 4681538"/>
              <a:gd name="connsiteX19" fmla="*/ 257984 w 3786996"/>
              <a:gd name="connsiteY19" fmla="*/ 3912393 h 4681538"/>
              <a:gd name="connsiteX20" fmla="*/ 222264 w 3786996"/>
              <a:gd name="connsiteY20" fmla="*/ 4040982 h 4681538"/>
              <a:gd name="connsiteX21" fmla="*/ 193689 w 3786996"/>
              <a:gd name="connsiteY21" fmla="*/ 4114801 h 4681538"/>
              <a:gd name="connsiteX22" fmla="*/ 167496 w 3786996"/>
              <a:gd name="connsiteY22" fmla="*/ 4193381 h 4681538"/>
              <a:gd name="connsiteX23" fmla="*/ 65103 w 3786996"/>
              <a:gd name="connsiteY23" fmla="*/ 4374357 h 4681538"/>
              <a:gd name="connsiteX24" fmla="*/ 5571 w 3786996"/>
              <a:gd name="connsiteY24" fmla="*/ 4605338 h 4681538"/>
              <a:gd name="connsiteX25" fmla="*/ 15096 w 3786996"/>
              <a:gd name="connsiteY25" fmla="*/ 4681538 h 4681538"/>
              <a:gd name="connsiteX26" fmla="*/ 2960701 w 3786996"/>
              <a:gd name="connsiteY26" fmla="*/ 4672013 h 4681538"/>
              <a:gd name="connsiteX27" fmla="*/ 3779853 w 3786996"/>
              <a:gd name="connsiteY27" fmla="*/ 4669632 h 4681538"/>
              <a:gd name="connsiteX28" fmla="*/ 3775090 w 3786996"/>
              <a:gd name="connsiteY28" fmla="*/ 4471988 h 4681538"/>
              <a:gd name="connsiteX29" fmla="*/ 3463147 w 3786996"/>
              <a:gd name="connsiteY29" fmla="*/ 3795714 h 4681538"/>
              <a:gd name="connsiteX30" fmla="*/ 3434571 w 3786996"/>
              <a:gd name="connsiteY30" fmla="*/ 3595688 h 4681538"/>
              <a:gd name="connsiteX31" fmla="*/ 3405996 w 3786996"/>
              <a:gd name="connsiteY31" fmla="*/ 3502819 h 4681538"/>
              <a:gd name="connsiteX32" fmla="*/ 3396471 w 3786996"/>
              <a:gd name="connsiteY32" fmla="*/ 3417094 h 4681538"/>
              <a:gd name="connsiteX33" fmla="*/ 3322652 w 3786996"/>
              <a:gd name="connsiteY33" fmla="*/ 2971801 h 4681538"/>
              <a:gd name="connsiteX34" fmla="*/ 3405996 w 3786996"/>
              <a:gd name="connsiteY34" fmla="*/ 2252663 h 4681538"/>
              <a:gd name="connsiteX35" fmla="*/ 3425046 w 3786996"/>
              <a:gd name="connsiteY35" fmla="*/ 2100263 h 4681538"/>
              <a:gd name="connsiteX36" fmla="*/ 3422665 w 3786996"/>
              <a:gd name="connsiteY36" fmla="*/ 1978819 h 4681538"/>
              <a:gd name="connsiteX37" fmla="*/ 3389328 w 3786996"/>
              <a:gd name="connsiteY37" fmla="*/ 1354932 h 4681538"/>
              <a:gd name="connsiteX38" fmla="*/ 3567921 w 3786996"/>
              <a:gd name="connsiteY38" fmla="*/ 740569 h 4681538"/>
              <a:gd name="connsiteX39" fmla="*/ 3675077 w 3786996"/>
              <a:gd name="connsiteY39" fmla="*/ 409575 h 4681538"/>
              <a:gd name="connsiteX40" fmla="*/ 3763183 w 3786996"/>
              <a:gd name="connsiteY40" fmla="*/ 245269 h 4681538"/>
              <a:gd name="connsiteX41" fmla="*/ 3786996 w 3786996"/>
              <a:gd name="connsiteY41" fmla="*/ 157163 h 4681538"/>
              <a:gd name="connsiteX42" fmla="*/ 3786996 w 3786996"/>
              <a:gd name="connsiteY42" fmla="*/ 4763 h 4681538"/>
              <a:gd name="connsiteX43" fmla="*/ 1665301 w 3786996"/>
              <a:gd name="connsiteY43" fmla="*/ 0 h 4681538"/>
              <a:gd name="connsiteX44" fmla="*/ 815196 w 3786996"/>
              <a:gd name="connsiteY44" fmla="*/ 4763 h 4681538"/>
              <a:gd name="connsiteX45" fmla="*/ 5571 w 3786996"/>
              <a:gd name="connsiteY45" fmla="*/ 14288 h 4681538"/>
              <a:gd name="connsiteX0" fmla="*/ 5571 w 3786996"/>
              <a:gd name="connsiteY0" fmla="*/ 14288 h 4681538"/>
              <a:gd name="connsiteX1" fmla="*/ 5571 w 3786996"/>
              <a:gd name="connsiteY1" fmla="*/ 14288 h 4681538"/>
              <a:gd name="connsiteX2" fmla="*/ 809 w 3786996"/>
              <a:gd name="connsiteY2" fmla="*/ 214313 h 4681538"/>
              <a:gd name="connsiteX3" fmla="*/ 24621 w 3786996"/>
              <a:gd name="connsiteY3" fmla="*/ 264320 h 4681538"/>
              <a:gd name="connsiteX4" fmla="*/ 60340 w 3786996"/>
              <a:gd name="connsiteY4" fmla="*/ 330994 h 4681538"/>
              <a:gd name="connsiteX5" fmla="*/ 91296 w 3786996"/>
              <a:gd name="connsiteY5" fmla="*/ 376238 h 4681538"/>
              <a:gd name="connsiteX6" fmla="*/ 100821 w 3786996"/>
              <a:gd name="connsiteY6" fmla="*/ 404813 h 4681538"/>
              <a:gd name="connsiteX7" fmla="*/ 110346 w 3786996"/>
              <a:gd name="connsiteY7" fmla="*/ 452438 h 4681538"/>
              <a:gd name="connsiteX8" fmla="*/ 155590 w 3786996"/>
              <a:gd name="connsiteY8" fmla="*/ 545307 h 4681538"/>
              <a:gd name="connsiteX9" fmla="*/ 260365 w 3786996"/>
              <a:gd name="connsiteY9" fmla="*/ 807245 h 4681538"/>
              <a:gd name="connsiteX10" fmla="*/ 377046 w 3786996"/>
              <a:gd name="connsiteY10" fmla="*/ 1023938 h 4681538"/>
              <a:gd name="connsiteX11" fmla="*/ 386571 w 3786996"/>
              <a:gd name="connsiteY11" fmla="*/ 1181101 h 4681538"/>
              <a:gd name="connsiteX12" fmla="*/ 365140 w 3786996"/>
              <a:gd name="connsiteY12" fmla="*/ 2257426 h 4681538"/>
              <a:gd name="connsiteX13" fmla="*/ 377046 w 3786996"/>
              <a:gd name="connsiteY13" fmla="*/ 2357438 h 4681538"/>
              <a:gd name="connsiteX14" fmla="*/ 372284 w 3786996"/>
              <a:gd name="connsiteY14" fmla="*/ 2428876 h 4681538"/>
              <a:gd name="connsiteX15" fmla="*/ 384190 w 3786996"/>
              <a:gd name="connsiteY15" fmla="*/ 2519363 h 4681538"/>
              <a:gd name="connsiteX16" fmla="*/ 372283 w 3786996"/>
              <a:gd name="connsiteY16" fmla="*/ 3021807 h 4681538"/>
              <a:gd name="connsiteX17" fmla="*/ 405621 w 3786996"/>
              <a:gd name="connsiteY17" fmla="*/ 3300413 h 4681538"/>
              <a:gd name="connsiteX18" fmla="*/ 319896 w 3786996"/>
              <a:gd name="connsiteY18" fmla="*/ 3481388 h 4681538"/>
              <a:gd name="connsiteX19" fmla="*/ 257984 w 3786996"/>
              <a:gd name="connsiteY19" fmla="*/ 3912393 h 4681538"/>
              <a:gd name="connsiteX20" fmla="*/ 222264 w 3786996"/>
              <a:gd name="connsiteY20" fmla="*/ 4040982 h 4681538"/>
              <a:gd name="connsiteX21" fmla="*/ 193689 w 3786996"/>
              <a:gd name="connsiteY21" fmla="*/ 4114801 h 4681538"/>
              <a:gd name="connsiteX22" fmla="*/ 167496 w 3786996"/>
              <a:gd name="connsiteY22" fmla="*/ 4193381 h 4681538"/>
              <a:gd name="connsiteX23" fmla="*/ 65103 w 3786996"/>
              <a:gd name="connsiteY23" fmla="*/ 4374357 h 4681538"/>
              <a:gd name="connsiteX24" fmla="*/ 5571 w 3786996"/>
              <a:gd name="connsiteY24" fmla="*/ 4605338 h 4681538"/>
              <a:gd name="connsiteX25" fmla="*/ 15096 w 3786996"/>
              <a:gd name="connsiteY25" fmla="*/ 4681538 h 4681538"/>
              <a:gd name="connsiteX26" fmla="*/ 2960701 w 3786996"/>
              <a:gd name="connsiteY26" fmla="*/ 4672013 h 4681538"/>
              <a:gd name="connsiteX27" fmla="*/ 3779853 w 3786996"/>
              <a:gd name="connsiteY27" fmla="*/ 4669632 h 4681538"/>
              <a:gd name="connsiteX28" fmla="*/ 3775090 w 3786996"/>
              <a:gd name="connsiteY28" fmla="*/ 4471988 h 4681538"/>
              <a:gd name="connsiteX29" fmla="*/ 3463147 w 3786996"/>
              <a:gd name="connsiteY29" fmla="*/ 3795714 h 4681538"/>
              <a:gd name="connsiteX30" fmla="*/ 3434571 w 3786996"/>
              <a:gd name="connsiteY30" fmla="*/ 3595688 h 4681538"/>
              <a:gd name="connsiteX31" fmla="*/ 3405996 w 3786996"/>
              <a:gd name="connsiteY31" fmla="*/ 3502819 h 4681538"/>
              <a:gd name="connsiteX32" fmla="*/ 3396471 w 3786996"/>
              <a:gd name="connsiteY32" fmla="*/ 3417094 h 4681538"/>
              <a:gd name="connsiteX33" fmla="*/ 3322652 w 3786996"/>
              <a:gd name="connsiteY33" fmla="*/ 2971801 h 4681538"/>
              <a:gd name="connsiteX34" fmla="*/ 3405996 w 3786996"/>
              <a:gd name="connsiteY34" fmla="*/ 2252663 h 4681538"/>
              <a:gd name="connsiteX35" fmla="*/ 3425046 w 3786996"/>
              <a:gd name="connsiteY35" fmla="*/ 2100263 h 4681538"/>
              <a:gd name="connsiteX36" fmla="*/ 3422665 w 3786996"/>
              <a:gd name="connsiteY36" fmla="*/ 1978819 h 4681538"/>
              <a:gd name="connsiteX37" fmla="*/ 3389328 w 3786996"/>
              <a:gd name="connsiteY37" fmla="*/ 1354932 h 4681538"/>
              <a:gd name="connsiteX38" fmla="*/ 3567921 w 3786996"/>
              <a:gd name="connsiteY38" fmla="*/ 740569 h 4681538"/>
              <a:gd name="connsiteX39" fmla="*/ 3675077 w 3786996"/>
              <a:gd name="connsiteY39" fmla="*/ 409575 h 4681538"/>
              <a:gd name="connsiteX40" fmla="*/ 3763183 w 3786996"/>
              <a:gd name="connsiteY40" fmla="*/ 245269 h 4681538"/>
              <a:gd name="connsiteX41" fmla="*/ 3786996 w 3786996"/>
              <a:gd name="connsiteY41" fmla="*/ 157163 h 4681538"/>
              <a:gd name="connsiteX42" fmla="*/ 3786996 w 3786996"/>
              <a:gd name="connsiteY42" fmla="*/ 4763 h 4681538"/>
              <a:gd name="connsiteX43" fmla="*/ 1665301 w 3786996"/>
              <a:gd name="connsiteY43" fmla="*/ 0 h 4681538"/>
              <a:gd name="connsiteX44" fmla="*/ 815196 w 3786996"/>
              <a:gd name="connsiteY44" fmla="*/ 4763 h 4681538"/>
              <a:gd name="connsiteX45" fmla="*/ 5571 w 3786996"/>
              <a:gd name="connsiteY45" fmla="*/ 14288 h 4681538"/>
              <a:gd name="connsiteX0" fmla="*/ 5571 w 3786996"/>
              <a:gd name="connsiteY0" fmla="*/ 14288 h 4681538"/>
              <a:gd name="connsiteX1" fmla="*/ 5571 w 3786996"/>
              <a:gd name="connsiteY1" fmla="*/ 14288 h 4681538"/>
              <a:gd name="connsiteX2" fmla="*/ 809 w 3786996"/>
              <a:gd name="connsiteY2" fmla="*/ 214313 h 4681538"/>
              <a:gd name="connsiteX3" fmla="*/ 24621 w 3786996"/>
              <a:gd name="connsiteY3" fmla="*/ 264320 h 4681538"/>
              <a:gd name="connsiteX4" fmla="*/ 60340 w 3786996"/>
              <a:gd name="connsiteY4" fmla="*/ 330994 h 4681538"/>
              <a:gd name="connsiteX5" fmla="*/ 91296 w 3786996"/>
              <a:gd name="connsiteY5" fmla="*/ 376238 h 4681538"/>
              <a:gd name="connsiteX6" fmla="*/ 100821 w 3786996"/>
              <a:gd name="connsiteY6" fmla="*/ 404813 h 4681538"/>
              <a:gd name="connsiteX7" fmla="*/ 110346 w 3786996"/>
              <a:gd name="connsiteY7" fmla="*/ 452438 h 4681538"/>
              <a:gd name="connsiteX8" fmla="*/ 155590 w 3786996"/>
              <a:gd name="connsiteY8" fmla="*/ 545307 h 4681538"/>
              <a:gd name="connsiteX9" fmla="*/ 260365 w 3786996"/>
              <a:gd name="connsiteY9" fmla="*/ 807245 h 4681538"/>
              <a:gd name="connsiteX10" fmla="*/ 377046 w 3786996"/>
              <a:gd name="connsiteY10" fmla="*/ 1023938 h 4681538"/>
              <a:gd name="connsiteX11" fmla="*/ 386571 w 3786996"/>
              <a:gd name="connsiteY11" fmla="*/ 1181101 h 4681538"/>
              <a:gd name="connsiteX12" fmla="*/ 365140 w 3786996"/>
              <a:gd name="connsiteY12" fmla="*/ 2257426 h 4681538"/>
              <a:gd name="connsiteX13" fmla="*/ 377046 w 3786996"/>
              <a:gd name="connsiteY13" fmla="*/ 2357438 h 4681538"/>
              <a:gd name="connsiteX14" fmla="*/ 372284 w 3786996"/>
              <a:gd name="connsiteY14" fmla="*/ 2428876 h 4681538"/>
              <a:gd name="connsiteX15" fmla="*/ 384190 w 3786996"/>
              <a:gd name="connsiteY15" fmla="*/ 2519363 h 4681538"/>
              <a:gd name="connsiteX16" fmla="*/ 372283 w 3786996"/>
              <a:gd name="connsiteY16" fmla="*/ 3021807 h 4681538"/>
              <a:gd name="connsiteX17" fmla="*/ 408003 w 3786996"/>
              <a:gd name="connsiteY17" fmla="*/ 3293269 h 4681538"/>
              <a:gd name="connsiteX18" fmla="*/ 319896 w 3786996"/>
              <a:gd name="connsiteY18" fmla="*/ 3481388 h 4681538"/>
              <a:gd name="connsiteX19" fmla="*/ 257984 w 3786996"/>
              <a:gd name="connsiteY19" fmla="*/ 3912393 h 4681538"/>
              <a:gd name="connsiteX20" fmla="*/ 222264 w 3786996"/>
              <a:gd name="connsiteY20" fmla="*/ 4040982 h 4681538"/>
              <a:gd name="connsiteX21" fmla="*/ 193689 w 3786996"/>
              <a:gd name="connsiteY21" fmla="*/ 4114801 h 4681538"/>
              <a:gd name="connsiteX22" fmla="*/ 167496 w 3786996"/>
              <a:gd name="connsiteY22" fmla="*/ 4193381 h 4681538"/>
              <a:gd name="connsiteX23" fmla="*/ 65103 w 3786996"/>
              <a:gd name="connsiteY23" fmla="*/ 4374357 h 4681538"/>
              <a:gd name="connsiteX24" fmla="*/ 5571 w 3786996"/>
              <a:gd name="connsiteY24" fmla="*/ 4605338 h 4681538"/>
              <a:gd name="connsiteX25" fmla="*/ 15096 w 3786996"/>
              <a:gd name="connsiteY25" fmla="*/ 4681538 h 4681538"/>
              <a:gd name="connsiteX26" fmla="*/ 2960701 w 3786996"/>
              <a:gd name="connsiteY26" fmla="*/ 4672013 h 4681538"/>
              <a:gd name="connsiteX27" fmla="*/ 3779853 w 3786996"/>
              <a:gd name="connsiteY27" fmla="*/ 4669632 h 4681538"/>
              <a:gd name="connsiteX28" fmla="*/ 3775090 w 3786996"/>
              <a:gd name="connsiteY28" fmla="*/ 4471988 h 4681538"/>
              <a:gd name="connsiteX29" fmla="*/ 3463147 w 3786996"/>
              <a:gd name="connsiteY29" fmla="*/ 3795714 h 4681538"/>
              <a:gd name="connsiteX30" fmla="*/ 3434571 w 3786996"/>
              <a:gd name="connsiteY30" fmla="*/ 3595688 h 4681538"/>
              <a:gd name="connsiteX31" fmla="*/ 3405996 w 3786996"/>
              <a:gd name="connsiteY31" fmla="*/ 3502819 h 4681538"/>
              <a:gd name="connsiteX32" fmla="*/ 3396471 w 3786996"/>
              <a:gd name="connsiteY32" fmla="*/ 3417094 h 4681538"/>
              <a:gd name="connsiteX33" fmla="*/ 3322652 w 3786996"/>
              <a:gd name="connsiteY33" fmla="*/ 2971801 h 4681538"/>
              <a:gd name="connsiteX34" fmla="*/ 3405996 w 3786996"/>
              <a:gd name="connsiteY34" fmla="*/ 2252663 h 4681538"/>
              <a:gd name="connsiteX35" fmla="*/ 3425046 w 3786996"/>
              <a:gd name="connsiteY35" fmla="*/ 2100263 h 4681538"/>
              <a:gd name="connsiteX36" fmla="*/ 3422665 w 3786996"/>
              <a:gd name="connsiteY36" fmla="*/ 1978819 h 4681538"/>
              <a:gd name="connsiteX37" fmla="*/ 3389328 w 3786996"/>
              <a:gd name="connsiteY37" fmla="*/ 1354932 h 4681538"/>
              <a:gd name="connsiteX38" fmla="*/ 3567921 w 3786996"/>
              <a:gd name="connsiteY38" fmla="*/ 740569 h 4681538"/>
              <a:gd name="connsiteX39" fmla="*/ 3675077 w 3786996"/>
              <a:gd name="connsiteY39" fmla="*/ 409575 h 4681538"/>
              <a:gd name="connsiteX40" fmla="*/ 3763183 w 3786996"/>
              <a:gd name="connsiteY40" fmla="*/ 245269 h 4681538"/>
              <a:gd name="connsiteX41" fmla="*/ 3786996 w 3786996"/>
              <a:gd name="connsiteY41" fmla="*/ 157163 h 4681538"/>
              <a:gd name="connsiteX42" fmla="*/ 3786996 w 3786996"/>
              <a:gd name="connsiteY42" fmla="*/ 4763 h 4681538"/>
              <a:gd name="connsiteX43" fmla="*/ 1665301 w 3786996"/>
              <a:gd name="connsiteY43" fmla="*/ 0 h 4681538"/>
              <a:gd name="connsiteX44" fmla="*/ 815196 w 3786996"/>
              <a:gd name="connsiteY44" fmla="*/ 4763 h 4681538"/>
              <a:gd name="connsiteX45" fmla="*/ 5571 w 3786996"/>
              <a:gd name="connsiteY45" fmla="*/ 14288 h 4681538"/>
              <a:gd name="connsiteX0" fmla="*/ 5571 w 3786996"/>
              <a:gd name="connsiteY0" fmla="*/ 14288 h 4679157"/>
              <a:gd name="connsiteX1" fmla="*/ 5571 w 3786996"/>
              <a:gd name="connsiteY1" fmla="*/ 14288 h 4679157"/>
              <a:gd name="connsiteX2" fmla="*/ 809 w 3786996"/>
              <a:gd name="connsiteY2" fmla="*/ 214313 h 4679157"/>
              <a:gd name="connsiteX3" fmla="*/ 24621 w 3786996"/>
              <a:gd name="connsiteY3" fmla="*/ 264320 h 4679157"/>
              <a:gd name="connsiteX4" fmla="*/ 60340 w 3786996"/>
              <a:gd name="connsiteY4" fmla="*/ 330994 h 4679157"/>
              <a:gd name="connsiteX5" fmla="*/ 91296 w 3786996"/>
              <a:gd name="connsiteY5" fmla="*/ 376238 h 4679157"/>
              <a:gd name="connsiteX6" fmla="*/ 100821 w 3786996"/>
              <a:gd name="connsiteY6" fmla="*/ 404813 h 4679157"/>
              <a:gd name="connsiteX7" fmla="*/ 110346 w 3786996"/>
              <a:gd name="connsiteY7" fmla="*/ 452438 h 4679157"/>
              <a:gd name="connsiteX8" fmla="*/ 155590 w 3786996"/>
              <a:gd name="connsiteY8" fmla="*/ 545307 h 4679157"/>
              <a:gd name="connsiteX9" fmla="*/ 260365 w 3786996"/>
              <a:gd name="connsiteY9" fmla="*/ 807245 h 4679157"/>
              <a:gd name="connsiteX10" fmla="*/ 377046 w 3786996"/>
              <a:gd name="connsiteY10" fmla="*/ 1023938 h 4679157"/>
              <a:gd name="connsiteX11" fmla="*/ 386571 w 3786996"/>
              <a:gd name="connsiteY11" fmla="*/ 1181101 h 4679157"/>
              <a:gd name="connsiteX12" fmla="*/ 365140 w 3786996"/>
              <a:gd name="connsiteY12" fmla="*/ 2257426 h 4679157"/>
              <a:gd name="connsiteX13" fmla="*/ 377046 w 3786996"/>
              <a:gd name="connsiteY13" fmla="*/ 2357438 h 4679157"/>
              <a:gd name="connsiteX14" fmla="*/ 372284 w 3786996"/>
              <a:gd name="connsiteY14" fmla="*/ 2428876 h 4679157"/>
              <a:gd name="connsiteX15" fmla="*/ 384190 w 3786996"/>
              <a:gd name="connsiteY15" fmla="*/ 2519363 h 4679157"/>
              <a:gd name="connsiteX16" fmla="*/ 372283 w 3786996"/>
              <a:gd name="connsiteY16" fmla="*/ 3021807 h 4679157"/>
              <a:gd name="connsiteX17" fmla="*/ 408003 w 3786996"/>
              <a:gd name="connsiteY17" fmla="*/ 3293269 h 4679157"/>
              <a:gd name="connsiteX18" fmla="*/ 319896 w 3786996"/>
              <a:gd name="connsiteY18" fmla="*/ 3481388 h 4679157"/>
              <a:gd name="connsiteX19" fmla="*/ 257984 w 3786996"/>
              <a:gd name="connsiteY19" fmla="*/ 3912393 h 4679157"/>
              <a:gd name="connsiteX20" fmla="*/ 222264 w 3786996"/>
              <a:gd name="connsiteY20" fmla="*/ 4040982 h 4679157"/>
              <a:gd name="connsiteX21" fmla="*/ 193689 w 3786996"/>
              <a:gd name="connsiteY21" fmla="*/ 4114801 h 4679157"/>
              <a:gd name="connsiteX22" fmla="*/ 167496 w 3786996"/>
              <a:gd name="connsiteY22" fmla="*/ 4193381 h 4679157"/>
              <a:gd name="connsiteX23" fmla="*/ 65103 w 3786996"/>
              <a:gd name="connsiteY23" fmla="*/ 4374357 h 4679157"/>
              <a:gd name="connsiteX24" fmla="*/ 5571 w 3786996"/>
              <a:gd name="connsiteY24" fmla="*/ 4605338 h 4679157"/>
              <a:gd name="connsiteX25" fmla="*/ 7952 w 3786996"/>
              <a:gd name="connsiteY25" fmla="*/ 4679157 h 4679157"/>
              <a:gd name="connsiteX26" fmla="*/ 2960701 w 3786996"/>
              <a:gd name="connsiteY26" fmla="*/ 4672013 h 4679157"/>
              <a:gd name="connsiteX27" fmla="*/ 3779853 w 3786996"/>
              <a:gd name="connsiteY27" fmla="*/ 4669632 h 4679157"/>
              <a:gd name="connsiteX28" fmla="*/ 3775090 w 3786996"/>
              <a:gd name="connsiteY28" fmla="*/ 4471988 h 4679157"/>
              <a:gd name="connsiteX29" fmla="*/ 3463147 w 3786996"/>
              <a:gd name="connsiteY29" fmla="*/ 3795714 h 4679157"/>
              <a:gd name="connsiteX30" fmla="*/ 3434571 w 3786996"/>
              <a:gd name="connsiteY30" fmla="*/ 3595688 h 4679157"/>
              <a:gd name="connsiteX31" fmla="*/ 3405996 w 3786996"/>
              <a:gd name="connsiteY31" fmla="*/ 3502819 h 4679157"/>
              <a:gd name="connsiteX32" fmla="*/ 3396471 w 3786996"/>
              <a:gd name="connsiteY32" fmla="*/ 3417094 h 4679157"/>
              <a:gd name="connsiteX33" fmla="*/ 3322652 w 3786996"/>
              <a:gd name="connsiteY33" fmla="*/ 2971801 h 4679157"/>
              <a:gd name="connsiteX34" fmla="*/ 3405996 w 3786996"/>
              <a:gd name="connsiteY34" fmla="*/ 2252663 h 4679157"/>
              <a:gd name="connsiteX35" fmla="*/ 3425046 w 3786996"/>
              <a:gd name="connsiteY35" fmla="*/ 2100263 h 4679157"/>
              <a:gd name="connsiteX36" fmla="*/ 3422665 w 3786996"/>
              <a:gd name="connsiteY36" fmla="*/ 1978819 h 4679157"/>
              <a:gd name="connsiteX37" fmla="*/ 3389328 w 3786996"/>
              <a:gd name="connsiteY37" fmla="*/ 1354932 h 4679157"/>
              <a:gd name="connsiteX38" fmla="*/ 3567921 w 3786996"/>
              <a:gd name="connsiteY38" fmla="*/ 740569 h 4679157"/>
              <a:gd name="connsiteX39" fmla="*/ 3675077 w 3786996"/>
              <a:gd name="connsiteY39" fmla="*/ 409575 h 4679157"/>
              <a:gd name="connsiteX40" fmla="*/ 3763183 w 3786996"/>
              <a:gd name="connsiteY40" fmla="*/ 245269 h 4679157"/>
              <a:gd name="connsiteX41" fmla="*/ 3786996 w 3786996"/>
              <a:gd name="connsiteY41" fmla="*/ 157163 h 4679157"/>
              <a:gd name="connsiteX42" fmla="*/ 3786996 w 3786996"/>
              <a:gd name="connsiteY42" fmla="*/ 4763 h 4679157"/>
              <a:gd name="connsiteX43" fmla="*/ 1665301 w 3786996"/>
              <a:gd name="connsiteY43" fmla="*/ 0 h 4679157"/>
              <a:gd name="connsiteX44" fmla="*/ 815196 w 3786996"/>
              <a:gd name="connsiteY44" fmla="*/ 4763 h 4679157"/>
              <a:gd name="connsiteX45" fmla="*/ 5571 w 3786996"/>
              <a:gd name="connsiteY45" fmla="*/ 14288 h 4679157"/>
              <a:gd name="connsiteX0" fmla="*/ 5571 w 3786996"/>
              <a:gd name="connsiteY0" fmla="*/ 14288 h 4679157"/>
              <a:gd name="connsiteX1" fmla="*/ 5571 w 3786996"/>
              <a:gd name="connsiteY1" fmla="*/ 14288 h 4679157"/>
              <a:gd name="connsiteX2" fmla="*/ 809 w 3786996"/>
              <a:gd name="connsiteY2" fmla="*/ 214313 h 4679157"/>
              <a:gd name="connsiteX3" fmla="*/ 24621 w 3786996"/>
              <a:gd name="connsiteY3" fmla="*/ 264320 h 4679157"/>
              <a:gd name="connsiteX4" fmla="*/ 60340 w 3786996"/>
              <a:gd name="connsiteY4" fmla="*/ 330994 h 4679157"/>
              <a:gd name="connsiteX5" fmla="*/ 91296 w 3786996"/>
              <a:gd name="connsiteY5" fmla="*/ 376238 h 4679157"/>
              <a:gd name="connsiteX6" fmla="*/ 100821 w 3786996"/>
              <a:gd name="connsiteY6" fmla="*/ 404813 h 4679157"/>
              <a:gd name="connsiteX7" fmla="*/ 110346 w 3786996"/>
              <a:gd name="connsiteY7" fmla="*/ 452438 h 4679157"/>
              <a:gd name="connsiteX8" fmla="*/ 155590 w 3786996"/>
              <a:gd name="connsiteY8" fmla="*/ 545307 h 4679157"/>
              <a:gd name="connsiteX9" fmla="*/ 260365 w 3786996"/>
              <a:gd name="connsiteY9" fmla="*/ 807245 h 4679157"/>
              <a:gd name="connsiteX10" fmla="*/ 377046 w 3786996"/>
              <a:gd name="connsiteY10" fmla="*/ 1023938 h 4679157"/>
              <a:gd name="connsiteX11" fmla="*/ 386571 w 3786996"/>
              <a:gd name="connsiteY11" fmla="*/ 1181101 h 4679157"/>
              <a:gd name="connsiteX12" fmla="*/ 365140 w 3786996"/>
              <a:gd name="connsiteY12" fmla="*/ 2257426 h 4679157"/>
              <a:gd name="connsiteX13" fmla="*/ 377046 w 3786996"/>
              <a:gd name="connsiteY13" fmla="*/ 2357438 h 4679157"/>
              <a:gd name="connsiteX14" fmla="*/ 372284 w 3786996"/>
              <a:gd name="connsiteY14" fmla="*/ 2428876 h 4679157"/>
              <a:gd name="connsiteX15" fmla="*/ 388952 w 3786996"/>
              <a:gd name="connsiteY15" fmla="*/ 2545557 h 4679157"/>
              <a:gd name="connsiteX16" fmla="*/ 372283 w 3786996"/>
              <a:gd name="connsiteY16" fmla="*/ 3021807 h 4679157"/>
              <a:gd name="connsiteX17" fmla="*/ 408003 w 3786996"/>
              <a:gd name="connsiteY17" fmla="*/ 3293269 h 4679157"/>
              <a:gd name="connsiteX18" fmla="*/ 319896 w 3786996"/>
              <a:gd name="connsiteY18" fmla="*/ 3481388 h 4679157"/>
              <a:gd name="connsiteX19" fmla="*/ 257984 w 3786996"/>
              <a:gd name="connsiteY19" fmla="*/ 3912393 h 4679157"/>
              <a:gd name="connsiteX20" fmla="*/ 222264 w 3786996"/>
              <a:gd name="connsiteY20" fmla="*/ 4040982 h 4679157"/>
              <a:gd name="connsiteX21" fmla="*/ 193689 w 3786996"/>
              <a:gd name="connsiteY21" fmla="*/ 4114801 h 4679157"/>
              <a:gd name="connsiteX22" fmla="*/ 167496 w 3786996"/>
              <a:gd name="connsiteY22" fmla="*/ 4193381 h 4679157"/>
              <a:gd name="connsiteX23" fmla="*/ 65103 w 3786996"/>
              <a:gd name="connsiteY23" fmla="*/ 4374357 h 4679157"/>
              <a:gd name="connsiteX24" fmla="*/ 5571 w 3786996"/>
              <a:gd name="connsiteY24" fmla="*/ 4605338 h 4679157"/>
              <a:gd name="connsiteX25" fmla="*/ 7952 w 3786996"/>
              <a:gd name="connsiteY25" fmla="*/ 4679157 h 4679157"/>
              <a:gd name="connsiteX26" fmla="*/ 2960701 w 3786996"/>
              <a:gd name="connsiteY26" fmla="*/ 4672013 h 4679157"/>
              <a:gd name="connsiteX27" fmla="*/ 3779853 w 3786996"/>
              <a:gd name="connsiteY27" fmla="*/ 4669632 h 4679157"/>
              <a:gd name="connsiteX28" fmla="*/ 3775090 w 3786996"/>
              <a:gd name="connsiteY28" fmla="*/ 4471988 h 4679157"/>
              <a:gd name="connsiteX29" fmla="*/ 3463147 w 3786996"/>
              <a:gd name="connsiteY29" fmla="*/ 3795714 h 4679157"/>
              <a:gd name="connsiteX30" fmla="*/ 3434571 w 3786996"/>
              <a:gd name="connsiteY30" fmla="*/ 3595688 h 4679157"/>
              <a:gd name="connsiteX31" fmla="*/ 3405996 w 3786996"/>
              <a:gd name="connsiteY31" fmla="*/ 3502819 h 4679157"/>
              <a:gd name="connsiteX32" fmla="*/ 3396471 w 3786996"/>
              <a:gd name="connsiteY32" fmla="*/ 3417094 h 4679157"/>
              <a:gd name="connsiteX33" fmla="*/ 3322652 w 3786996"/>
              <a:gd name="connsiteY33" fmla="*/ 2971801 h 4679157"/>
              <a:gd name="connsiteX34" fmla="*/ 3405996 w 3786996"/>
              <a:gd name="connsiteY34" fmla="*/ 2252663 h 4679157"/>
              <a:gd name="connsiteX35" fmla="*/ 3425046 w 3786996"/>
              <a:gd name="connsiteY35" fmla="*/ 2100263 h 4679157"/>
              <a:gd name="connsiteX36" fmla="*/ 3422665 w 3786996"/>
              <a:gd name="connsiteY36" fmla="*/ 1978819 h 4679157"/>
              <a:gd name="connsiteX37" fmla="*/ 3389328 w 3786996"/>
              <a:gd name="connsiteY37" fmla="*/ 1354932 h 4679157"/>
              <a:gd name="connsiteX38" fmla="*/ 3567921 w 3786996"/>
              <a:gd name="connsiteY38" fmla="*/ 740569 h 4679157"/>
              <a:gd name="connsiteX39" fmla="*/ 3675077 w 3786996"/>
              <a:gd name="connsiteY39" fmla="*/ 409575 h 4679157"/>
              <a:gd name="connsiteX40" fmla="*/ 3763183 w 3786996"/>
              <a:gd name="connsiteY40" fmla="*/ 245269 h 4679157"/>
              <a:gd name="connsiteX41" fmla="*/ 3786996 w 3786996"/>
              <a:gd name="connsiteY41" fmla="*/ 157163 h 4679157"/>
              <a:gd name="connsiteX42" fmla="*/ 3786996 w 3786996"/>
              <a:gd name="connsiteY42" fmla="*/ 4763 h 4679157"/>
              <a:gd name="connsiteX43" fmla="*/ 1665301 w 3786996"/>
              <a:gd name="connsiteY43" fmla="*/ 0 h 4679157"/>
              <a:gd name="connsiteX44" fmla="*/ 815196 w 3786996"/>
              <a:gd name="connsiteY44" fmla="*/ 4763 h 4679157"/>
              <a:gd name="connsiteX45" fmla="*/ 5571 w 3786996"/>
              <a:gd name="connsiteY45" fmla="*/ 14288 h 4679157"/>
              <a:gd name="connsiteX0" fmla="*/ 5571 w 3786996"/>
              <a:gd name="connsiteY0" fmla="*/ 14288 h 4679157"/>
              <a:gd name="connsiteX1" fmla="*/ 5571 w 3786996"/>
              <a:gd name="connsiteY1" fmla="*/ 14288 h 4679157"/>
              <a:gd name="connsiteX2" fmla="*/ 809 w 3786996"/>
              <a:gd name="connsiteY2" fmla="*/ 214313 h 4679157"/>
              <a:gd name="connsiteX3" fmla="*/ 24621 w 3786996"/>
              <a:gd name="connsiteY3" fmla="*/ 264320 h 4679157"/>
              <a:gd name="connsiteX4" fmla="*/ 60340 w 3786996"/>
              <a:gd name="connsiteY4" fmla="*/ 330994 h 4679157"/>
              <a:gd name="connsiteX5" fmla="*/ 91296 w 3786996"/>
              <a:gd name="connsiteY5" fmla="*/ 376238 h 4679157"/>
              <a:gd name="connsiteX6" fmla="*/ 100821 w 3786996"/>
              <a:gd name="connsiteY6" fmla="*/ 404813 h 4679157"/>
              <a:gd name="connsiteX7" fmla="*/ 110346 w 3786996"/>
              <a:gd name="connsiteY7" fmla="*/ 452438 h 4679157"/>
              <a:gd name="connsiteX8" fmla="*/ 155590 w 3786996"/>
              <a:gd name="connsiteY8" fmla="*/ 545307 h 4679157"/>
              <a:gd name="connsiteX9" fmla="*/ 260365 w 3786996"/>
              <a:gd name="connsiteY9" fmla="*/ 807245 h 4679157"/>
              <a:gd name="connsiteX10" fmla="*/ 377046 w 3786996"/>
              <a:gd name="connsiteY10" fmla="*/ 1023938 h 4679157"/>
              <a:gd name="connsiteX11" fmla="*/ 386571 w 3786996"/>
              <a:gd name="connsiteY11" fmla="*/ 1181101 h 4679157"/>
              <a:gd name="connsiteX12" fmla="*/ 365140 w 3786996"/>
              <a:gd name="connsiteY12" fmla="*/ 2257426 h 4679157"/>
              <a:gd name="connsiteX13" fmla="*/ 377046 w 3786996"/>
              <a:gd name="connsiteY13" fmla="*/ 2357438 h 4679157"/>
              <a:gd name="connsiteX14" fmla="*/ 372284 w 3786996"/>
              <a:gd name="connsiteY14" fmla="*/ 2428876 h 4679157"/>
              <a:gd name="connsiteX15" fmla="*/ 388952 w 3786996"/>
              <a:gd name="connsiteY15" fmla="*/ 2545557 h 4679157"/>
              <a:gd name="connsiteX16" fmla="*/ 372283 w 3786996"/>
              <a:gd name="connsiteY16" fmla="*/ 3021807 h 4679157"/>
              <a:gd name="connsiteX17" fmla="*/ 408003 w 3786996"/>
              <a:gd name="connsiteY17" fmla="*/ 3293269 h 4679157"/>
              <a:gd name="connsiteX18" fmla="*/ 319896 w 3786996"/>
              <a:gd name="connsiteY18" fmla="*/ 3481388 h 4679157"/>
              <a:gd name="connsiteX19" fmla="*/ 257984 w 3786996"/>
              <a:gd name="connsiteY19" fmla="*/ 3912393 h 4679157"/>
              <a:gd name="connsiteX20" fmla="*/ 222264 w 3786996"/>
              <a:gd name="connsiteY20" fmla="*/ 4040982 h 4679157"/>
              <a:gd name="connsiteX21" fmla="*/ 193689 w 3786996"/>
              <a:gd name="connsiteY21" fmla="*/ 4114801 h 4679157"/>
              <a:gd name="connsiteX22" fmla="*/ 167496 w 3786996"/>
              <a:gd name="connsiteY22" fmla="*/ 4193381 h 4679157"/>
              <a:gd name="connsiteX23" fmla="*/ 65103 w 3786996"/>
              <a:gd name="connsiteY23" fmla="*/ 4374357 h 4679157"/>
              <a:gd name="connsiteX24" fmla="*/ 5571 w 3786996"/>
              <a:gd name="connsiteY24" fmla="*/ 4605338 h 4679157"/>
              <a:gd name="connsiteX25" fmla="*/ 7952 w 3786996"/>
              <a:gd name="connsiteY25" fmla="*/ 4679157 h 4679157"/>
              <a:gd name="connsiteX26" fmla="*/ 2960701 w 3786996"/>
              <a:gd name="connsiteY26" fmla="*/ 4672013 h 4679157"/>
              <a:gd name="connsiteX27" fmla="*/ 3779853 w 3786996"/>
              <a:gd name="connsiteY27" fmla="*/ 4669632 h 4679157"/>
              <a:gd name="connsiteX28" fmla="*/ 3775090 w 3786996"/>
              <a:gd name="connsiteY28" fmla="*/ 4471988 h 4679157"/>
              <a:gd name="connsiteX29" fmla="*/ 3463147 w 3786996"/>
              <a:gd name="connsiteY29" fmla="*/ 3795714 h 4679157"/>
              <a:gd name="connsiteX30" fmla="*/ 3434571 w 3786996"/>
              <a:gd name="connsiteY30" fmla="*/ 3595688 h 4679157"/>
              <a:gd name="connsiteX31" fmla="*/ 3405996 w 3786996"/>
              <a:gd name="connsiteY31" fmla="*/ 3502819 h 4679157"/>
              <a:gd name="connsiteX32" fmla="*/ 3396471 w 3786996"/>
              <a:gd name="connsiteY32" fmla="*/ 3417094 h 4679157"/>
              <a:gd name="connsiteX33" fmla="*/ 3322652 w 3786996"/>
              <a:gd name="connsiteY33" fmla="*/ 2971801 h 4679157"/>
              <a:gd name="connsiteX34" fmla="*/ 3405996 w 3786996"/>
              <a:gd name="connsiteY34" fmla="*/ 2252663 h 4679157"/>
              <a:gd name="connsiteX35" fmla="*/ 3425046 w 3786996"/>
              <a:gd name="connsiteY35" fmla="*/ 2100263 h 4679157"/>
              <a:gd name="connsiteX36" fmla="*/ 3422665 w 3786996"/>
              <a:gd name="connsiteY36" fmla="*/ 1978819 h 4679157"/>
              <a:gd name="connsiteX37" fmla="*/ 3389328 w 3786996"/>
              <a:gd name="connsiteY37" fmla="*/ 1354932 h 4679157"/>
              <a:gd name="connsiteX38" fmla="*/ 3567921 w 3786996"/>
              <a:gd name="connsiteY38" fmla="*/ 740569 h 4679157"/>
              <a:gd name="connsiteX39" fmla="*/ 3675077 w 3786996"/>
              <a:gd name="connsiteY39" fmla="*/ 409575 h 4679157"/>
              <a:gd name="connsiteX40" fmla="*/ 3763183 w 3786996"/>
              <a:gd name="connsiteY40" fmla="*/ 245269 h 4679157"/>
              <a:gd name="connsiteX41" fmla="*/ 3786996 w 3786996"/>
              <a:gd name="connsiteY41" fmla="*/ 157163 h 4679157"/>
              <a:gd name="connsiteX42" fmla="*/ 3786996 w 3786996"/>
              <a:gd name="connsiteY42" fmla="*/ 4763 h 4679157"/>
              <a:gd name="connsiteX43" fmla="*/ 1665301 w 3786996"/>
              <a:gd name="connsiteY43" fmla="*/ 0 h 4679157"/>
              <a:gd name="connsiteX44" fmla="*/ 815196 w 3786996"/>
              <a:gd name="connsiteY44" fmla="*/ 4763 h 4679157"/>
              <a:gd name="connsiteX45" fmla="*/ 5571 w 3786996"/>
              <a:gd name="connsiteY45" fmla="*/ 14288 h 4679157"/>
              <a:gd name="connsiteX0" fmla="*/ 5571 w 3786996"/>
              <a:gd name="connsiteY0" fmla="*/ 14288 h 4679157"/>
              <a:gd name="connsiteX1" fmla="*/ 5571 w 3786996"/>
              <a:gd name="connsiteY1" fmla="*/ 14288 h 4679157"/>
              <a:gd name="connsiteX2" fmla="*/ 809 w 3786996"/>
              <a:gd name="connsiteY2" fmla="*/ 214313 h 4679157"/>
              <a:gd name="connsiteX3" fmla="*/ 24621 w 3786996"/>
              <a:gd name="connsiteY3" fmla="*/ 264320 h 4679157"/>
              <a:gd name="connsiteX4" fmla="*/ 60340 w 3786996"/>
              <a:gd name="connsiteY4" fmla="*/ 330994 h 4679157"/>
              <a:gd name="connsiteX5" fmla="*/ 91296 w 3786996"/>
              <a:gd name="connsiteY5" fmla="*/ 376238 h 4679157"/>
              <a:gd name="connsiteX6" fmla="*/ 100821 w 3786996"/>
              <a:gd name="connsiteY6" fmla="*/ 404813 h 4679157"/>
              <a:gd name="connsiteX7" fmla="*/ 110346 w 3786996"/>
              <a:gd name="connsiteY7" fmla="*/ 452438 h 4679157"/>
              <a:gd name="connsiteX8" fmla="*/ 155590 w 3786996"/>
              <a:gd name="connsiteY8" fmla="*/ 545307 h 4679157"/>
              <a:gd name="connsiteX9" fmla="*/ 260365 w 3786996"/>
              <a:gd name="connsiteY9" fmla="*/ 807245 h 4679157"/>
              <a:gd name="connsiteX10" fmla="*/ 377046 w 3786996"/>
              <a:gd name="connsiteY10" fmla="*/ 1023938 h 4679157"/>
              <a:gd name="connsiteX11" fmla="*/ 386571 w 3786996"/>
              <a:gd name="connsiteY11" fmla="*/ 1181101 h 4679157"/>
              <a:gd name="connsiteX12" fmla="*/ 365140 w 3786996"/>
              <a:gd name="connsiteY12" fmla="*/ 2257426 h 4679157"/>
              <a:gd name="connsiteX13" fmla="*/ 377046 w 3786996"/>
              <a:gd name="connsiteY13" fmla="*/ 2357438 h 4679157"/>
              <a:gd name="connsiteX14" fmla="*/ 372284 w 3786996"/>
              <a:gd name="connsiteY14" fmla="*/ 2428876 h 4679157"/>
              <a:gd name="connsiteX15" fmla="*/ 388952 w 3786996"/>
              <a:gd name="connsiteY15" fmla="*/ 2545557 h 4679157"/>
              <a:gd name="connsiteX16" fmla="*/ 372283 w 3786996"/>
              <a:gd name="connsiteY16" fmla="*/ 3021807 h 4679157"/>
              <a:gd name="connsiteX17" fmla="*/ 408003 w 3786996"/>
              <a:gd name="connsiteY17" fmla="*/ 3293269 h 4679157"/>
              <a:gd name="connsiteX18" fmla="*/ 319896 w 3786996"/>
              <a:gd name="connsiteY18" fmla="*/ 3481388 h 4679157"/>
              <a:gd name="connsiteX19" fmla="*/ 257984 w 3786996"/>
              <a:gd name="connsiteY19" fmla="*/ 3912393 h 4679157"/>
              <a:gd name="connsiteX20" fmla="*/ 222264 w 3786996"/>
              <a:gd name="connsiteY20" fmla="*/ 4040982 h 4679157"/>
              <a:gd name="connsiteX21" fmla="*/ 193689 w 3786996"/>
              <a:gd name="connsiteY21" fmla="*/ 4114801 h 4679157"/>
              <a:gd name="connsiteX22" fmla="*/ 167496 w 3786996"/>
              <a:gd name="connsiteY22" fmla="*/ 4193381 h 4679157"/>
              <a:gd name="connsiteX23" fmla="*/ 65103 w 3786996"/>
              <a:gd name="connsiteY23" fmla="*/ 4374357 h 4679157"/>
              <a:gd name="connsiteX24" fmla="*/ 5571 w 3786996"/>
              <a:gd name="connsiteY24" fmla="*/ 4605338 h 4679157"/>
              <a:gd name="connsiteX25" fmla="*/ 7952 w 3786996"/>
              <a:gd name="connsiteY25" fmla="*/ 4679157 h 4679157"/>
              <a:gd name="connsiteX26" fmla="*/ 2960701 w 3786996"/>
              <a:gd name="connsiteY26" fmla="*/ 4672013 h 4679157"/>
              <a:gd name="connsiteX27" fmla="*/ 3779853 w 3786996"/>
              <a:gd name="connsiteY27" fmla="*/ 4669632 h 4679157"/>
              <a:gd name="connsiteX28" fmla="*/ 3775090 w 3786996"/>
              <a:gd name="connsiteY28" fmla="*/ 4471988 h 4679157"/>
              <a:gd name="connsiteX29" fmla="*/ 3475053 w 3786996"/>
              <a:gd name="connsiteY29" fmla="*/ 3810001 h 4679157"/>
              <a:gd name="connsiteX30" fmla="*/ 3434571 w 3786996"/>
              <a:gd name="connsiteY30" fmla="*/ 3595688 h 4679157"/>
              <a:gd name="connsiteX31" fmla="*/ 3405996 w 3786996"/>
              <a:gd name="connsiteY31" fmla="*/ 3502819 h 4679157"/>
              <a:gd name="connsiteX32" fmla="*/ 3396471 w 3786996"/>
              <a:gd name="connsiteY32" fmla="*/ 3417094 h 4679157"/>
              <a:gd name="connsiteX33" fmla="*/ 3322652 w 3786996"/>
              <a:gd name="connsiteY33" fmla="*/ 2971801 h 4679157"/>
              <a:gd name="connsiteX34" fmla="*/ 3405996 w 3786996"/>
              <a:gd name="connsiteY34" fmla="*/ 2252663 h 4679157"/>
              <a:gd name="connsiteX35" fmla="*/ 3425046 w 3786996"/>
              <a:gd name="connsiteY35" fmla="*/ 2100263 h 4679157"/>
              <a:gd name="connsiteX36" fmla="*/ 3422665 w 3786996"/>
              <a:gd name="connsiteY36" fmla="*/ 1978819 h 4679157"/>
              <a:gd name="connsiteX37" fmla="*/ 3389328 w 3786996"/>
              <a:gd name="connsiteY37" fmla="*/ 1354932 h 4679157"/>
              <a:gd name="connsiteX38" fmla="*/ 3567921 w 3786996"/>
              <a:gd name="connsiteY38" fmla="*/ 740569 h 4679157"/>
              <a:gd name="connsiteX39" fmla="*/ 3675077 w 3786996"/>
              <a:gd name="connsiteY39" fmla="*/ 409575 h 4679157"/>
              <a:gd name="connsiteX40" fmla="*/ 3763183 w 3786996"/>
              <a:gd name="connsiteY40" fmla="*/ 245269 h 4679157"/>
              <a:gd name="connsiteX41" fmla="*/ 3786996 w 3786996"/>
              <a:gd name="connsiteY41" fmla="*/ 157163 h 4679157"/>
              <a:gd name="connsiteX42" fmla="*/ 3786996 w 3786996"/>
              <a:gd name="connsiteY42" fmla="*/ 4763 h 4679157"/>
              <a:gd name="connsiteX43" fmla="*/ 1665301 w 3786996"/>
              <a:gd name="connsiteY43" fmla="*/ 0 h 4679157"/>
              <a:gd name="connsiteX44" fmla="*/ 815196 w 3786996"/>
              <a:gd name="connsiteY44" fmla="*/ 4763 h 4679157"/>
              <a:gd name="connsiteX45" fmla="*/ 5571 w 3786996"/>
              <a:gd name="connsiteY45" fmla="*/ 14288 h 4679157"/>
              <a:gd name="connsiteX0" fmla="*/ 5571 w 3786996"/>
              <a:gd name="connsiteY0" fmla="*/ 14288 h 4679157"/>
              <a:gd name="connsiteX1" fmla="*/ 5571 w 3786996"/>
              <a:gd name="connsiteY1" fmla="*/ 14288 h 4679157"/>
              <a:gd name="connsiteX2" fmla="*/ 809 w 3786996"/>
              <a:gd name="connsiteY2" fmla="*/ 214313 h 4679157"/>
              <a:gd name="connsiteX3" fmla="*/ 24621 w 3786996"/>
              <a:gd name="connsiteY3" fmla="*/ 264320 h 4679157"/>
              <a:gd name="connsiteX4" fmla="*/ 60340 w 3786996"/>
              <a:gd name="connsiteY4" fmla="*/ 330994 h 4679157"/>
              <a:gd name="connsiteX5" fmla="*/ 91296 w 3786996"/>
              <a:gd name="connsiteY5" fmla="*/ 376238 h 4679157"/>
              <a:gd name="connsiteX6" fmla="*/ 100821 w 3786996"/>
              <a:gd name="connsiteY6" fmla="*/ 404813 h 4679157"/>
              <a:gd name="connsiteX7" fmla="*/ 110346 w 3786996"/>
              <a:gd name="connsiteY7" fmla="*/ 452438 h 4679157"/>
              <a:gd name="connsiteX8" fmla="*/ 155590 w 3786996"/>
              <a:gd name="connsiteY8" fmla="*/ 545307 h 4679157"/>
              <a:gd name="connsiteX9" fmla="*/ 260365 w 3786996"/>
              <a:gd name="connsiteY9" fmla="*/ 807245 h 4679157"/>
              <a:gd name="connsiteX10" fmla="*/ 377046 w 3786996"/>
              <a:gd name="connsiteY10" fmla="*/ 1023938 h 4679157"/>
              <a:gd name="connsiteX11" fmla="*/ 386571 w 3786996"/>
              <a:gd name="connsiteY11" fmla="*/ 1181101 h 4679157"/>
              <a:gd name="connsiteX12" fmla="*/ 365140 w 3786996"/>
              <a:gd name="connsiteY12" fmla="*/ 2257426 h 4679157"/>
              <a:gd name="connsiteX13" fmla="*/ 377046 w 3786996"/>
              <a:gd name="connsiteY13" fmla="*/ 2357438 h 4679157"/>
              <a:gd name="connsiteX14" fmla="*/ 372284 w 3786996"/>
              <a:gd name="connsiteY14" fmla="*/ 2428876 h 4679157"/>
              <a:gd name="connsiteX15" fmla="*/ 388952 w 3786996"/>
              <a:gd name="connsiteY15" fmla="*/ 2545557 h 4679157"/>
              <a:gd name="connsiteX16" fmla="*/ 372283 w 3786996"/>
              <a:gd name="connsiteY16" fmla="*/ 3021807 h 4679157"/>
              <a:gd name="connsiteX17" fmla="*/ 408003 w 3786996"/>
              <a:gd name="connsiteY17" fmla="*/ 3293269 h 4679157"/>
              <a:gd name="connsiteX18" fmla="*/ 319896 w 3786996"/>
              <a:gd name="connsiteY18" fmla="*/ 3481388 h 4679157"/>
              <a:gd name="connsiteX19" fmla="*/ 257984 w 3786996"/>
              <a:gd name="connsiteY19" fmla="*/ 3912393 h 4679157"/>
              <a:gd name="connsiteX20" fmla="*/ 222264 w 3786996"/>
              <a:gd name="connsiteY20" fmla="*/ 4040982 h 4679157"/>
              <a:gd name="connsiteX21" fmla="*/ 193689 w 3786996"/>
              <a:gd name="connsiteY21" fmla="*/ 4114801 h 4679157"/>
              <a:gd name="connsiteX22" fmla="*/ 167496 w 3786996"/>
              <a:gd name="connsiteY22" fmla="*/ 4193381 h 4679157"/>
              <a:gd name="connsiteX23" fmla="*/ 65103 w 3786996"/>
              <a:gd name="connsiteY23" fmla="*/ 4374357 h 4679157"/>
              <a:gd name="connsiteX24" fmla="*/ 5571 w 3786996"/>
              <a:gd name="connsiteY24" fmla="*/ 4605338 h 4679157"/>
              <a:gd name="connsiteX25" fmla="*/ 7952 w 3786996"/>
              <a:gd name="connsiteY25" fmla="*/ 4679157 h 4679157"/>
              <a:gd name="connsiteX26" fmla="*/ 2960701 w 3786996"/>
              <a:gd name="connsiteY26" fmla="*/ 4672013 h 4679157"/>
              <a:gd name="connsiteX27" fmla="*/ 3779853 w 3786996"/>
              <a:gd name="connsiteY27" fmla="*/ 4669632 h 4679157"/>
              <a:gd name="connsiteX28" fmla="*/ 3775090 w 3786996"/>
              <a:gd name="connsiteY28" fmla="*/ 4471988 h 4679157"/>
              <a:gd name="connsiteX29" fmla="*/ 3475053 w 3786996"/>
              <a:gd name="connsiteY29" fmla="*/ 3810001 h 4679157"/>
              <a:gd name="connsiteX30" fmla="*/ 3425046 w 3786996"/>
              <a:gd name="connsiteY30" fmla="*/ 3595688 h 4679157"/>
              <a:gd name="connsiteX31" fmla="*/ 3405996 w 3786996"/>
              <a:gd name="connsiteY31" fmla="*/ 3502819 h 4679157"/>
              <a:gd name="connsiteX32" fmla="*/ 3396471 w 3786996"/>
              <a:gd name="connsiteY32" fmla="*/ 3417094 h 4679157"/>
              <a:gd name="connsiteX33" fmla="*/ 3322652 w 3786996"/>
              <a:gd name="connsiteY33" fmla="*/ 2971801 h 4679157"/>
              <a:gd name="connsiteX34" fmla="*/ 3405996 w 3786996"/>
              <a:gd name="connsiteY34" fmla="*/ 2252663 h 4679157"/>
              <a:gd name="connsiteX35" fmla="*/ 3425046 w 3786996"/>
              <a:gd name="connsiteY35" fmla="*/ 2100263 h 4679157"/>
              <a:gd name="connsiteX36" fmla="*/ 3422665 w 3786996"/>
              <a:gd name="connsiteY36" fmla="*/ 1978819 h 4679157"/>
              <a:gd name="connsiteX37" fmla="*/ 3389328 w 3786996"/>
              <a:gd name="connsiteY37" fmla="*/ 1354932 h 4679157"/>
              <a:gd name="connsiteX38" fmla="*/ 3567921 w 3786996"/>
              <a:gd name="connsiteY38" fmla="*/ 740569 h 4679157"/>
              <a:gd name="connsiteX39" fmla="*/ 3675077 w 3786996"/>
              <a:gd name="connsiteY39" fmla="*/ 409575 h 4679157"/>
              <a:gd name="connsiteX40" fmla="*/ 3763183 w 3786996"/>
              <a:gd name="connsiteY40" fmla="*/ 245269 h 4679157"/>
              <a:gd name="connsiteX41" fmla="*/ 3786996 w 3786996"/>
              <a:gd name="connsiteY41" fmla="*/ 157163 h 4679157"/>
              <a:gd name="connsiteX42" fmla="*/ 3786996 w 3786996"/>
              <a:gd name="connsiteY42" fmla="*/ 4763 h 4679157"/>
              <a:gd name="connsiteX43" fmla="*/ 1665301 w 3786996"/>
              <a:gd name="connsiteY43" fmla="*/ 0 h 4679157"/>
              <a:gd name="connsiteX44" fmla="*/ 815196 w 3786996"/>
              <a:gd name="connsiteY44" fmla="*/ 4763 h 4679157"/>
              <a:gd name="connsiteX45" fmla="*/ 5571 w 3786996"/>
              <a:gd name="connsiteY45" fmla="*/ 14288 h 4679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786996" h="4679157">
                <a:moveTo>
                  <a:pt x="5571" y="14288"/>
                </a:moveTo>
                <a:lnTo>
                  <a:pt x="5571" y="14288"/>
                </a:lnTo>
                <a:cubicBezTo>
                  <a:pt x="4777" y="47625"/>
                  <a:pt x="-2366" y="172641"/>
                  <a:pt x="809" y="214313"/>
                </a:cubicBezTo>
                <a:cubicBezTo>
                  <a:pt x="3984" y="255985"/>
                  <a:pt x="14699" y="244873"/>
                  <a:pt x="24621" y="264320"/>
                </a:cubicBezTo>
                <a:cubicBezTo>
                  <a:pt x="34543" y="283767"/>
                  <a:pt x="50815" y="324644"/>
                  <a:pt x="60340" y="330994"/>
                </a:cubicBezTo>
                <a:cubicBezTo>
                  <a:pt x="70659" y="346075"/>
                  <a:pt x="84549" y="363935"/>
                  <a:pt x="91296" y="376238"/>
                </a:cubicBezTo>
                <a:cubicBezTo>
                  <a:pt x="98043" y="388541"/>
                  <a:pt x="97646" y="392113"/>
                  <a:pt x="100821" y="404813"/>
                </a:cubicBezTo>
                <a:cubicBezTo>
                  <a:pt x="103996" y="417513"/>
                  <a:pt x="101218" y="429023"/>
                  <a:pt x="110346" y="452438"/>
                </a:cubicBezTo>
                <a:cubicBezTo>
                  <a:pt x="119474" y="475853"/>
                  <a:pt x="155590" y="518080"/>
                  <a:pt x="155590" y="545307"/>
                </a:cubicBezTo>
                <a:lnTo>
                  <a:pt x="260365" y="807245"/>
                </a:lnTo>
                <a:lnTo>
                  <a:pt x="377046" y="1023938"/>
                </a:lnTo>
                <a:lnTo>
                  <a:pt x="386571" y="1181101"/>
                </a:lnTo>
                <a:cubicBezTo>
                  <a:pt x="307990" y="1575595"/>
                  <a:pt x="348472" y="1922464"/>
                  <a:pt x="365140" y="2257426"/>
                </a:cubicBezTo>
                <a:cubicBezTo>
                  <a:pt x="371490" y="2286001"/>
                  <a:pt x="375855" y="2328863"/>
                  <a:pt x="377046" y="2357438"/>
                </a:cubicBezTo>
                <a:cubicBezTo>
                  <a:pt x="378237" y="2386013"/>
                  <a:pt x="370300" y="2397523"/>
                  <a:pt x="372284" y="2428876"/>
                </a:cubicBezTo>
                <a:cubicBezTo>
                  <a:pt x="374268" y="2460229"/>
                  <a:pt x="388952" y="2520157"/>
                  <a:pt x="388952" y="2545557"/>
                </a:cubicBezTo>
                <a:lnTo>
                  <a:pt x="372283" y="3021807"/>
                </a:lnTo>
                <a:lnTo>
                  <a:pt x="408003" y="3293269"/>
                </a:lnTo>
                <a:lnTo>
                  <a:pt x="319896" y="3481388"/>
                </a:lnTo>
                <a:cubicBezTo>
                  <a:pt x="320690" y="3615531"/>
                  <a:pt x="311959" y="3742532"/>
                  <a:pt x="257984" y="3912393"/>
                </a:cubicBezTo>
                <a:cubicBezTo>
                  <a:pt x="254809" y="3953668"/>
                  <a:pt x="232980" y="4007247"/>
                  <a:pt x="222264" y="4040982"/>
                </a:cubicBezTo>
                <a:cubicBezTo>
                  <a:pt x="211548" y="4074717"/>
                  <a:pt x="202817" y="4089401"/>
                  <a:pt x="193689" y="4114801"/>
                </a:cubicBezTo>
                <a:cubicBezTo>
                  <a:pt x="184561" y="4140201"/>
                  <a:pt x="188927" y="4150122"/>
                  <a:pt x="167496" y="4193381"/>
                </a:cubicBezTo>
                <a:cubicBezTo>
                  <a:pt x="146065" y="4236640"/>
                  <a:pt x="103203" y="4300538"/>
                  <a:pt x="65103" y="4374357"/>
                </a:cubicBezTo>
                <a:cubicBezTo>
                  <a:pt x="37322" y="4443413"/>
                  <a:pt x="-4748" y="4367213"/>
                  <a:pt x="5571" y="4605338"/>
                </a:cubicBezTo>
                <a:cubicBezTo>
                  <a:pt x="6365" y="4629944"/>
                  <a:pt x="7158" y="4654551"/>
                  <a:pt x="7952" y="4679157"/>
                </a:cubicBezTo>
                <a:lnTo>
                  <a:pt x="2960701" y="4672013"/>
                </a:lnTo>
                <a:lnTo>
                  <a:pt x="3779853" y="4669632"/>
                </a:lnTo>
                <a:lnTo>
                  <a:pt x="3775090" y="4471988"/>
                </a:lnTo>
                <a:cubicBezTo>
                  <a:pt x="3621896" y="4219576"/>
                  <a:pt x="3540140" y="4074320"/>
                  <a:pt x="3475053" y="3810001"/>
                </a:cubicBezTo>
                <a:cubicBezTo>
                  <a:pt x="3457006" y="3611485"/>
                  <a:pt x="3436555" y="3646885"/>
                  <a:pt x="3425046" y="3595688"/>
                </a:cubicBezTo>
                <a:cubicBezTo>
                  <a:pt x="3413537" y="3544491"/>
                  <a:pt x="3410758" y="3532585"/>
                  <a:pt x="3405996" y="3502819"/>
                </a:cubicBezTo>
                <a:cubicBezTo>
                  <a:pt x="3401234" y="3473053"/>
                  <a:pt x="3410362" y="3505597"/>
                  <a:pt x="3396471" y="3417094"/>
                </a:cubicBezTo>
                <a:cubicBezTo>
                  <a:pt x="3382580" y="3328591"/>
                  <a:pt x="3348052" y="3144045"/>
                  <a:pt x="3322652" y="2971801"/>
                </a:cubicBezTo>
                <a:cubicBezTo>
                  <a:pt x="3393296" y="2770188"/>
                  <a:pt x="3378215" y="2492376"/>
                  <a:pt x="3405996" y="2252663"/>
                </a:cubicBezTo>
                <a:cubicBezTo>
                  <a:pt x="3409298" y="2222947"/>
                  <a:pt x="3422268" y="2145904"/>
                  <a:pt x="3425046" y="2100263"/>
                </a:cubicBezTo>
                <a:cubicBezTo>
                  <a:pt x="3427824" y="2054622"/>
                  <a:pt x="3422665" y="2061216"/>
                  <a:pt x="3422665" y="1978819"/>
                </a:cubicBezTo>
                <a:lnTo>
                  <a:pt x="3389328" y="1354932"/>
                </a:lnTo>
                <a:cubicBezTo>
                  <a:pt x="3458384" y="1185863"/>
                  <a:pt x="3508390" y="942975"/>
                  <a:pt x="3567921" y="740569"/>
                </a:cubicBezTo>
                <a:cubicBezTo>
                  <a:pt x="3603640" y="630238"/>
                  <a:pt x="3603639" y="562768"/>
                  <a:pt x="3675077" y="409575"/>
                </a:cubicBezTo>
                <a:cubicBezTo>
                  <a:pt x="3726829" y="337123"/>
                  <a:pt x="3722394" y="300654"/>
                  <a:pt x="3763183" y="245269"/>
                </a:cubicBezTo>
                <a:lnTo>
                  <a:pt x="3786996" y="157163"/>
                </a:lnTo>
                <a:lnTo>
                  <a:pt x="3786996" y="4763"/>
                </a:lnTo>
                <a:lnTo>
                  <a:pt x="1665301" y="0"/>
                </a:lnTo>
                <a:lnTo>
                  <a:pt x="815196" y="4763"/>
                </a:lnTo>
                <a:lnTo>
                  <a:pt x="5571" y="14288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Robnei.CoM"/>
          <p:cNvSpPr txBox="1"/>
          <p:nvPr/>
        </p:nvSpPr>
        <p:spPr>
          <a:xfrm>
            <a:off x="876303" y="91423"/>
            <a:ext cx="7856638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PE" sz="5800" b="1" dirty="0" err="1" smtClean="0">
                <a:solidFill>
                  <a:srgbClr val="5FA59D"/>
                </a:solidFill>
                <a:effectLst>
                  <a:glow rad="127000">
                    <a:schemeClr val="bg1"/>
                  </a:glow>
                </a:effectLst>
                <a:latin typeface="Geometr231 Hv BT" panose="020D0802020204020204" pitchFamily="34" charset="0"/>
              </a:rPr>
              <a:t>Mockup</a:t>
            </a:r>
            <a:r>
              <a:rPr lang="es-PE" sz="5800" b="1" dirty="0" smtClean="0">
                <a:solidFill>
                  <a:srgbClr val="5FA59D"/>
                </a:solidFill>
                <a:effectLst>
                  <a:glow rad="127000">
                    <a:schemeClr val="bg1"/>
                  </a:glow>
                </a:effectLst>
                <a:latin typeface="Geometr231 Hv BT" panose="020D0802020204020204" pitchFamily="34" charset="0"/>
              </a:rPr>
              <a:t> 2.0 Chips Bags</a:t>
            </a:r>
            <a:endParaRPr lang="es-PE" sz="5800" b="1" dirty="0">
              <a:solidFill>
                <a:srgbClr val="5FA59D"/>
              </a:solidFill>
              <a:effectLst>
                <a:glow rad="127000">
                  <a:schemeClr val="bg1"/>
                </a:glow>
              </a:effectLst>
              <a:latin typeface="Geometr231 Hv BT" panose="020D0802020204020204" pitchFamily="34" charset="0"/>
            </a:endParaRPr>
          </a:p>
        </p:txBody>
      </p:sp>
      <p:sp>
        <p:nvSpPr>
          <p:cNvPr id="13" name="www.robnei.blog"/>
          <p:cNvSpPr txBox="1"/>
          <p:nvPr/>
        </p:nvSpPr>
        <p:spPr>
          <a:xfrm>
            <a:off x="7004966" y="6078429"/>
            <a:ext cx="228780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700" b="1" dirty="0" smtClean="0">
                <a:solidFill>
                  <a:srgbClr val="4B3D1B"/>
                </a:solidFill>
                <a:effectLst>
                  <a:glow rad="127000">
                    <a:schemeClr val="bg1"/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www.megaidea.net</a:t>
            </a:r>
            <a:endParaRPr lang="es-PE" sz="1700" b="1" dirty="0">
              <a:solidFill>
                <a:srgbClr val="4B3D1B"/>
              </a:solidFill>
              <a:effectLst>
                <a:glow rad="127000">
                  <a:schemeClr val="bg1"/>
                </a:glo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Robnei.CoM"/>
          <p:cNvSpPr txBox="1"/>
          <p:nvPr/>
        </p:nvSpPr>
        <p:spPr>
          <a:xfrm>
            <a:off x="72824" y="-694870"/>
            <a:ext cx="951734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700" b="1" dirty="0" smtClean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Como Editar: Formato de Forma – Relleno – Relleno con imagen o textura </a:t>
            </a:r>
          </a:p>
          <a:p>
            <a:pPr algn="ctr"/>
            <a:r>
              <a:rPr lang="es-PE" sz="1700" b="1" dirty="0" smtClean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VER VIDEO de como Editar</a:t>
            </a:r>
            <a:r>
              <a:rPr lang="es-PE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s-PE" sz="1700" b="1" dirty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https://</a:t>
            </a:r>
            <a:r>
              <a:rPr lang="es-PE" sz="1700" b="1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youtu.be/fCSjxNgCOQs</a:t>
            </a:r>
            <a:r>
              <a:rPr lang="es-PE" sz="1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s-PE" sz="170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5" name="Efecto Robnei.CoM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30" y="1268679"/>
            <a:ext cx="3790800" cy="4676400"/>
          </a:xfrm>
          <a:prstGeom prst="rect">
            <a:avLst/>
          </a:prstGeom>
        </p:spPr>
      </p:pic>
      <p:sp>
        <p:nvSpPr>
          <p:cNvPr id="29" name="Forma Robnei.CoM"/>
          <p:cNvSpPr/>
          <p:nvPr/>
        </p:nvSpPr>
        <p:spPr>
          <a:xfrm>
            <a:off x="5105762" y="1275029"/>
            <a:ext cx="3786996" cy="4679157"/>
          </a:xfrm>
          <a:custGeom>
            <a:avLst/>
            <a:gdLst>
              <a:gd name="connsiteX0" fmla="*/ 0 w 3781425"/>
              <a:gd name="connsiteY0" fmla="*/ 28575 h 4695825"/>
              <a:gd name="connsiteX1" fmla="*/ 0 w 3781425"/>
              <a:gd name="connsiteY1" fmla="*/ 28575 h 4695825"/>
              <a:gd name="connsiteX2" fmla="*/ 9525 w 3781425"/>
              <a:gd name="connsiteY2" fmla="*/ 228600 h 4695825"/>
              <a:gd name="connsiteX3" fmla="*/ 19050 w 3781425"/>
              <a:gd name="connsiteY3" fmla="*/ 257175 h 4695825"/>
              <a:gd name="connsiteX4" fmla="*/ 47625 w 3781425"/>
              <a:gd name="connsiteY4" fmla="*/ 276225 h 4695825"/>
              <a:gd name="connsiteX5" fmla="*/ 85725 w 3781425"/>
              <a:gd name="connsiteY5" fmla="*/ 390525 h 4695825"/>
              <a:gd name="connsiteX6" fmla="*/ 95250 w 3781425"/>
              <a:gd name="connsiteY6" fmla="*/ 419100 h 4695825"/>
              <a:gd name="connsiteX7" fmla="*/ 114300 w 3781425"/>
              <a:gd name="connsiteY7" fmla="*/ 447675 h 4695825"/>
              <a:gd name="connsiteX8" fmla="*/ 133350 w 3781425"/>
              <a:gd name="connsiteY8" fmla="*/ 514350 h 4695825"/>
              <a:gd name="connsiteX9" fmla="*/ 247650 w 3781425"/>
              <a:gd name="connsiteY9" fmla="*/ 800100 h 4695825"/>
              <a:gd name="connsiteX10" fmla="*/ 371475 w 3781425"/>
              <a:gd name="connsiteY10" fmla="*/ 1038225 h 4695825"/>
              <a:gd name="connsiteX11" fmla="*/ 371475 w 3781425"/>
              <a:gd name="connsiteY11" fmla="*/ 1200150 h 4695825"/>
              <a:gd name="connsiteX12" fmla="*/ 352425 w 3781425"/>
              <a:gd name="connsiteY12" fmla="*/ 2286000 h 4695825"/>
              <a:gd name="connsiteX13" fmla="*/ 371475 w 3781425"/>
              <a:gd name="connsiteY13" fmla="*/ 2371725 h 4695825"/>
              <a:gd name="connsiteX14" fmla="*/ 381000 w 3781425"/>
              <a:gd name="connsiteY14" fmla="*/ 2400300 h 4695825"/>
              <a:gd name="connsiteX15" fmla="*/ 381000 w 3781425"/>
              <a:gd name="connsiteY15" fmla="*/ 2476500 h 4695825"/>
              <a:gd name="connsiteX16" fmla="*/ 390525 w 3781425"/>
              <a:gd name="connsiteY16" fmla="*/ 3028950 h 4695825"/>
              <a:gd name="connsiteX17" fmla="*/ 400050 w 3781425"/>
              <a:gd name="connsiteY17" fmla="*/ 3314700 h 4695825"/>
              <a:gd name="connsiteX18" fmla="*/ 314325 w 3781425"/>
              <a:gd name="connsiteY18" fmla="*/ 3495675 h 4695825"/>
              <a:gd name="connsiteX19" fmla="*/ 266700 w 3781425"/>
              <a:gd name="connsiteY19" fmla="*/ 3952875 h 4695825"/>
              <a:gd name="connsiteX20" fmla="*/ 257175 w 3781425"/>
              <a:gd name="connsiteY20" fmla="*/ 4076700 h 4695825"/>
              <a:gd name="connsiteX21" fmla="*/ 238125 w 3781425"/>
              <a:gd name="connsiteY21" fmla="*/ 4133850 h 4695825"/>
              <a:gd name="connsiteX22" fmla="*/ 228600 w 3781425"/>
              <a:gd name="connsiteY22" fmla="*/ 4162425 h 4695825"/>
              <a:gd name="connsiteX23" fmla="*/ 47625 w 3781425"/>
              <a:gd name="connsiteY23" fmla="*/ 4429125 h 4695825"/>
              <a:gd name="connsiteX24" fmla="*/ 0 w 3781425"/>
              <a:gd name="connsiteY24" fmla="*/ 4619625 h 4695825"/>
              <a:gd name="connsiteX25" fmla="*/ 9525 w 3781425"/>
              <a:gd name="connsiteY25" fmla="*/ 4695825 h 4695825"/>
              <a:gd name="connsiteX26" fmla="*/ 3762375 w 3781425"/>
              <a:gd name="connsiteY26" fmla="*/ 4676775 h 4695825"/>
              <a:gd name="connsiteX27" fmla="*/ 3762375 w 3781425"/>
              <a:gd name="connsiteY27" fmla="*/ 4505325 h 4695825"/>
              <a:gd name="connsiteX28" fmla="*/ 3438525 w 3781425"/>
              <a:gd name="connsiteY28" fmla="*/ 3771900 h 4695825"/>
              <a:gd name="connsiteX29" fmla="*/ 3409950 w 3781425"/>
              <a:gd name="connsiteY29" fmla="*/ 3590925 h 4695825"/>
              <a:gd name="connsiteX30" fmla="*/ 3400425 w 3781425"/>
              <a:gd name="connsiteY30" fmla="*/ 3543300 h 4695825"/>
              <a:gd name="connsiteX31" fmla="*/ 3390900 w 3781425"/>
              <a:gd name="connsiteY31" fmla="*/ 3514725 h 4695825"/>
              <a:gd name="connsiteX32" fmla="*/ 3314700 w 3781425"/>
              <a:gd name="connsiteY32" fmla="*/ 2914650 h 4695825"/>
              <a:gd name="connsiteX33" fmla="*/ 3400425 w 3781425"/>
              <a:gd name="connsiteY33" fmla="*/ 2266950 h 4695825"/>
              <a:gd name="connsiteX34" fmla="*/ 3419475 w 3781425"/>
              <a:gd name="connsiteY34" fmla="*/ 2114550 h 4695825"/>
              <a:gd name="connsiteX35" fmla="*/ 3429000 w 3781425"/>
              <a:gd name="connsiteY35" fmla="*/ 2047875 h 4695825"/>
              <a:gd name="connsiteX36" fmla="*/ 3381375 w 3781425"/>
              <a:gd name="connsiteY36" fmla="*/ 1352550 h 4695825"/>
              <a:gd name="connsiteX37" fmla="*/ 3562350 w 3781425"/>
              <a:gd name="connsiteY37" fmla="*/ 762000 h 4695825"/>
              <a:gd name="connsiteX38" fmla="*/ 3657600 w 3781425"/>
              <a:gd name="connsiteY38" fmla="*/ 381000 h 4695825"/>
              <a:gd name="connsiteX39" fmla="*/ 3714750 w 3781425"/>
              <a:gd name="connsiteY39" fmla="*/ 295275 h 4695825"/>
              <a:gd name="connsiteX40" fmla="*/ 3781425 w 3781425"/>
              <a:gd name="connsiteY40" fmla="*/ 171450 h 4695825"/>
              <a:gd name="connsiteX41" fmla="*/ 3781425 w 3781425"/>
              <a:gd name="connsiteY41" fmla="*/ 19050 h 4695825"/>
              <a:gd name="connsiteX42" fmla="*/ 809625 w 3781425"/>
              <a:gd name="connsiteY42" fmla="*/ 0 h 4695825"/>
              <a:gd name="connsiteX43" fmla="*/ 0 w 3781425"/>
              <a:gd name="connsiteY43" fmla="*/ 28575 h 4695825"/>
              <a:gd name="connsiteX0" fmla="*/ 6488 w 3787913"/>
              <a:gd name="connsiteY0" fmla="*/ 28575 h 4695825"/>
              <a:gd name="connsiteX1" fmla="*/ 6488 w 3787913"/>
              <a:gd name="connsiteY1" fmla="*/ 28575 h 4695825"/>
              <a:gd name="connsiteX2" fmla="*/ 1726 w 3787913"/>
              <a:gd name="connsiteY2" fmla="*/ 228600 h 4695825"/>
              <a:gd name="connsiteX3" fmla="*/ 25538 w 3787913"/>
              <a:gd name="connsiteY3" fmla="*/ 257175 h 4695825"/>
              <a:gd name="connsiteX4" fmla="*/ 54113 w 3787913"/>
              <a:gd name="connsiteY4" fmla="*/ 276225 h 4695825"/>
              <a:gd name="connsiteX5" fmla="*/ 92213 w 3787913"/>
              <a:gd name="connsiteY5" fmla="*/ 390525 h 4695825"/>
              <a:gd name="connsiteX6" fmla="*/ 101738 w 3787913"/>
              <a:gd name="connsiteY6" fmla="*/ 419100 h 4695825"/>
              <a:gd name="connsiteX7" fmla="*/ 120788 w 3787913"/>
              <a:gd name="connsiteY7" fmla="*/ 447675 h 4695825"/>
              <a:gd name="connsiteX8" fmla="*/ 139838 w 3787913"/>
              <a:gd name="connsiteY8" fmla="*/ 514350 h 4695825"/>
              <a:gd name="connsiteX9" fmla="*/ 254138 w 3787913"/>
              <a:gd name="connsiteY9" fmla="*/ 800100 h 4695825"/>
              <a:gd name="connsiteX10" fmla="*/ 377963 w 3787913"/>
              <a:gd name="connsiteY10" fmla="*/ 1038225 h 4695825"/>
              <a:gd name="connsiteX11" fmla="*/ 377963 w 3787913"/>
              <a:gd name="connsiteY11" fmla="*/ 1200150 h 4695825"/>
              <a:gd name="connsiteX12" fmla="*/ 358913 w 3787913"/>
              <a:gd name="connsiteY12" fmla="*/ 2286000 h 4695825"/>
              <a:gd name="connsiteX13" fmla="*/ 377963 w 3787913"/>
              <a:gd name="connsiteY13" fmla="*/ 2371725 h 4695825"/>
              <a:gd name="connsiteX14" fmla="*/ 387488 w 3787913"/>
              <a:gd name="connsiteY14" fmla="*/ 2400300 h 4695825"/>
              <a:gd name="connsiteX15" fmla="*/ 387488 w 3787913"/>
              <a:gd name="connsiteY15" fmla="*/ 2476500 h 4695825"/>
              <a:gd name="connsiteX16" fmla="*/ 397013 w 3787913"/>
              <a:gd name="connsiteY16" fmla="*/ 3028950 h 4695825"/>
              <a:gd name="connsiteX17" fmla="*/ 406538 w 3787913"/>
              <a:gd name="connsiteY17" fmla="*/ 3314700 h 4695825"/>
              <a:gd name="connsiteX18" fmla="*/ 320813 w 3787913"/>
              <a:gd name="connsiteY18" fmla="*/ 3495675 h 4695825"/>
              <a:gd name="connsiteX19" fmla="*/ 273188 w 3787913"/>
              <a:gd name="connsiteY19" fmla="*/ 3952875 h 4695825"/>
              <a:gd name="connsiteX20" fmla="*/ 263663 w 3787913"/>
              <a:gd name="connsiteY20" fmla="*/ 4076700 h 4695825"/>
              <a:gd name="connsiteX21" fmla="*/ 244613 w 3787913"/>
              <a:gd name="connsiteY21" fmla="*/ 4133850 h 4695825"/>
              <a:gd name="connsiteX22" fmla="*/ 235088 w 3787913"/>
              <a:gd name="connsiteY22" fmla="*/ 4162425 h 4695825"/>
              <a:gd name="connsiteX23" fmla="*/ 54113 w 3787913"/>
              <a:gd name="connsiteY23" fmla="*/ 4429125 h 4695825"/>
              <a:gd name="connsiteX24" fmla="*/ 6488 w 3787913"/>
              <a:gd name="connsiteY24" fmla="*/ 4619625 h 4695825"/>
              <a:gd name="connsiteX25" fmla="*/ 16013 w 3787913"/>
              <a:gd name="connsiteY25" fmla="*/ 4695825 h 4695825"/>
              <a:gd name="connsiteX26" fmla="*/ 3768863 w 3787913"/>
              <a:gd name="connsiteY26" fmla="*/ 4676775 h 4695825"/>
              <a:gd name="connsiteX27" fmla="*/ 3768863 w 3787913"/>
              <a:gd name="connsiteY27" fmla="*/ 4505325 h 4695825"/>
              <a:gd name="connsiteX28" fmla="*/ 3445013 w 3787913"/>
              <a:gd name="connsiteY28" fmla="*/ 3771900 h 4695825"/>
              <a:gd name="connsiteX29" fmla="*/ 3416438 w 3787913"/>
              <a:gd name="connsiteY29" fmla="*/ 3590925 h 4695825"/>
              <a:gd name="connsiteX30" fmla="*/ 3406913 w 3787913"/>
              <a:gd name="connsiteY30" fmla="*/ 3543300 h 4695825"/>
              <a:gd name="connsiteX31" fmla="*/ 3397388 w 3787913"/>
              <a:gd name="connsiteY31" fmla="*/ 3514725 h 4695825"/>
              <a:gd name="connsiteX32" fmla="*/ 3321188 w 3787913"/>
              <a:gd name="connsiteY32" fmla="*/ 2914650 h 4695825"/>
              <a:gd name="connsiteX33" fmla="*/ 3406913 w 3787913"/>
              <a:gd name="connsiteY33" fmla="*/ 2266950 h 4695825"/>
              <a:gd name="connsiteX34" fmla="*/ 3425963 w 3787913"/>
              <a:gd name="connsiteY34" fmla="*/ 2114550 h 4695825"/>
              <a:gd name="connsiteX35" fmla="*/ 3435488 w 3787913"/>
              <a:gd name="connsiteY35" fmla="*/ 2047875 h 4695825"/>
              <a:gd name="connsiteX36" fmla="*/ 3387863 w 3787913"/>
              <a:gd name="connsiteY36" fmla="*/ 1352550 h 4695825"/>
              <a:gd name="connsiteX37" fmla="*/ 3568838 w 3787913"/>
              <a:gd name="connsiteY37" fmla="*/ 762000 h 4695825"/>
              <a:gd name="connsiteX38" fmla="*/ 3664088 w 3787913"/>
              <a:gd name="connsiteY38" fmla="*/ 381000 h 4695825"/>
              <a:gd name="connsiteX39" fmla="*/ 3721238 w 3787913"/>
              <a:gd name="connsiteY39" fmla="*/ 295275 h 4695825"/>
              <a:gd name="connsiteX40" fmla="*/ 3787913 w 3787913"/>
              <a:gd name="connsiteY40" fmla="*/ 171450 h 4695825"/>
              <a:gd name="connsiteX41" fmla="*/ 3787913 w 3787913"/>
              <a:gd name="connsiteY41" fmla="*/ 19050 h 4695825"/>
              <a:gd name="connsiteX42" fmla="*/ 816113 w 3787913"/>
              <a:gd name="connsiteY42" fmla="*/ 0 h 4695825"/>
              <a:gd name="connsiteX43" fmla="*/ 6488 w 3787913"/>
              <a:gd name="connsiteY43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53196 w 3786996"/>
              <a:gd name="connsiteY4" fmla="*/ 276225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9871 w 3786996"/>
              <a:gd name="connsiteY7" fmla="*/ 447675 h 4695825"/>
              <a:gd name="connsiteX8" fmla="*/ 138921 w 3786996"/>
              <a:gd name="connsiteY8" fmla="*/ 514350 h 4695825"/>
              <a:gd name="connsiteX9" fmla="*/ 253221 w 3786996"/>
              <a:gd name="connsiteY9" fmla="*/ 800100 h 4695825"/>
              <a:gd name="connsiteX10" fmla="*/ 377046 w 3786996"/>
              <a:gd name="connsiteY10" fmla="*/ 1038225 h 4695825"/>
              <a:gd name="connsiteX11" fmla="*/ 377046 w 3786996"/>
              <a:gd name="connsiteY11" fmla="*/ 1200150 h 4695825"/>
              <a:gd name="connsiteX12" fmla="*/ 357996 w 3786996"/>
              <a:gd name="connsiteY12" fmla="*/ 2286000 h 4695825"/>
              <a:gd name="connsiteX13" fmla="*/ 377046 w 3786996"/>
              <a:gd name="connsiteY13" fmla="*/ 2371725 h 4695825"/>
              <a:gd name="connsiteX14" fmla="*/ 386571 w 3786996"/>
              <a:gd name="connsiteY14" fmla="*/ 2400300 h 4695825"/>
              <a:gd name="connsiteX15" fmla="*/ 386571 w 3786996"/>
              <a:gd name="connsiteY15" fmla="*/ 2476500 h 4695825"/>
              <a:gd name="connsiteX16" fmla="*/ 396096 w 3786996"/>
              <a:gd name="connsiteY16" fmla="*/ 3028950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72271 w 3786996"/>
              <a:gd name="connsiteY19" fmla="*/ 3952875 h 4695825"/>
              <a:gd name="connsiteX20" fmla="*/ 262746 w 3786996"/>
              <a:gd name="connsiteY20" fmla="*/ 4076700 h 4695825"/>
              <a:gd name="connsiteX21" fmla="*/ 243696 w 3786996"/>
              <a:gd name="connsiteY21" fmla="*/ 4133850 h 4695825"/>
              <a:gd name="connsiteX22" fmla="*/ 234171 w 3786996"/>
              <a:gd name="connsiteY22" fmla="*/ 4162425 h 4695825"/>
              <a:gd name="connsiteX23" fmla="*/ 53196 w 3786996"/>
              <a:gd name="connsiteY23" fmla="*/ 4429125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3767946 w 3786996"/>
              <a:gd name="connsiteY26" fmla="*/ 4676775 h 4695825"/>
              <a:gd name="connsiteX27" fmla="*/ 3767946 w 3786996"/>
              <a:gd name="connsiteY27" fmla="*/ 4505325 h 4695825"/>
              <a:gd name="connsiteX28" fmla="*/ 3444096 w 3786996"/>
              <a:gd name="connsiteY28" fmla="*/ 3771900 h 4695825"/>
              <a:gd name="connsiteX29" fmla="*/ 3415521 w 3786996"/>
              <a:gd name="connsiteY29" fmla="*/ 3590925 h 4695825"/>
              <a:gd name="connsiteX30" fmla="*/ 3405996 w 3786996"/>
              <a:gd name="connsiteY30" fmla="*/ 3543300 h 4695825"/>
              <a:gd name="connsiteX31" fmla="*/ 3396471 w 3786996"/>
              <a:gd name="connsiteY31" fmla="*/ 3514725 h 4695825"/>
              <a:gd name="connsiteX32" fmla="*/ 3320271 w 3786996"/>
              <a:gd name="connsiteY32" fmla="*/ 2914650 h 4695825"/>
              <a:gd name="connsiteX33" fmla="*/ 3405996 w 3786996"/>
              <a:gd name="connsiteY33" fmla="*/ 2266950 h 4695825"/>
              <a:gd name="connsiteX34" fmla="*/ 3425046 w 3786996"/>
              <a:gd name="connsiteY34" fmla="*/ 2114550 h 4695825"/>
              <a:gd name="connsiteX35" fmla="*/ 3434571 w 3786996"/>
              <a:gd name="connsiteY35" fmla="*/ 2047875 h 4695825"/>
              <a:gd name="connsiteX36" fmla="*/ 3386946 w 3786996"/>
              <a:gd name="connsiteY36" fmla="*/ 1352550 h 4695825"/>
              <a:gd name="connsiteX37" fmla="*/ 3567921 w 3786996"/>
              <a:gd name="connsiteY37" fmla="*/ 762000 h 4695825"/>
              <a:gd name="connsiteX38" fmla="*/ 3663171 w 3786996"/>
              <a:gd name="connsiteY38" fmla="*/ 381000 h 4695825"/>
              <a:gd name="connsiteX39" fmla="*/ 3720321 w 3786996"/>
              <a:gd name="connsiteY39" fmla="*/ 295275 h 4695825"/>
              <a:gd name="connsiteX40" fmla="*/ 3786996 w 3786996"/>
              <a:gd name="connsiteY40" fmla="*/ 171450 h 4695825"/>
              <a:gd name="connsiteX41" fmla="*/ 3786996 w 3786996"/>
              <a:gd name="connsiteY41" fmla="*/ 19050 h 4695825"/>
              <a:gd name="connsiteX42" fmla="*/ 815196 w 3786996"/>
              <a:gd name="connsiteY42" fmla="*/ 0 h 4695825"/>
              <a:gd name="connsiteX43" fmla="*/ 5571 w 3786996"/>
              <a:gd name="connsiteY43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9871 w 3786996"/>
              <a:gd name="connsiteY7" fmla="*/ 447675 h 4695825"/>
              <a:gd name="connsiteX8" fmla="*/ 138921 w 3786996"/>
              <a:gd name="connsiteY8" fmla="*/ 514350 h 4695825"/>
              <a:gd name="connsiteX9" fmla="*/ 253221 w 3786996"/>
              <a:gd name="connsiteY9" fmla="*/ 800100 h 4695825"/>
              <a:gd name="connsiteX10" fmla="*/ 377046 w 3786996"/>
              <a:gd name="connsiteY10" fmla="*/ 1038225 h 4695825"/>
              <a:gd name="connsiteX11" fmla="*/ 377046 w 3786996"/>
              <a:gd name="connsiteY11" fmla="*/ 1200150 h 4695825"/>
              <a:gd name="connsiteX12" fmla="*/ 357996 w 3786996"/>
              <a:gd name="connsiteY12" fmla="*/ 2286000 h 4695825"/>
              <a:gd name="connsiteX13" fmla="*/ 377046 w 3786996"/>
              <a:gd name="connsiteY13" fmla="*/ 2371725 h 4695825"/>
              <a:gd name="connsiteX14" fmla="*/ 386571 w 3786996"/>
              <a:gd name="connsiteY14" fmla="*/ 2400300 h 4695825"/>
              <a:gd name="connsiteX15" fmla="*/ 386571 w 3786996"/>
              <a:gd name="connsiteY15" fmla="*/ 2476500 h 4695825"/>
              <a:gd name="connsiteX16" fmla="*/ 396096 w 3786996"/>
              <a:gd name="connsiteY16" fmla="*/ 3028950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72271 w 3786996"/>
              <a:gd name="connsiteY19" fmla="*/ 3952875 h 4695825"/>
              <a:gd name="connsiteX20" fmla="*/ 262746 w 3786996"/>
              <a:gd name="connsiteY20" fmla="*/ 4076700 h 4695825"/>
              <a:gd name="connsiteX21" fmla="*/ 243696 w 3786996"/>
              <a:gd name="connsiteY21" fmla="*/ 4133850 h 4695825"/>
              <a:gd name="connsiteX22" fmla="*/ 234171 w 3786996"/>
              <a:gd name="connsiteY22" fmla="*/ 4162425 h 4695825"/>
              <a:gd name="connsiteX23" fmla="*/ 53196 w 3786996"/>
              <a:gd name="connsiteY23" fmla="*/ 4429125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3767946 w 3786996"/>
              <a:gd name="connsiteY26" fmla="*/ 4676775 h 4695825"/>
              <a:gd name="connsiteX27" fmla="*/ 3767946 w 3786996"/>
              <a:gd name="connsiteY27" fmla="*/ 4505325 h 4695825"/>
              <a:gd name="connsiteX28" fmla="*/ 3444096 w 3786996"/>
              <a:gd name="connsiteY28" fmla="*/ 3771900 h 4695825"/>
              <a:gd name="connsiteX29" fmla="*/ 3415521 w 3786996"/>
              <a:gd name="connsiteY29" fmla="*/ 3590925 h 4695825"/>
              <a:gd name="connsiteX30" fmla="*/ 3405996 w 3786996"/>
              <a:gd name="connsiteY30" fmla="*/ 3543300 h 4695825"/>
              <a:gd name="connsiteX31" fmla="*/ 3396471 w 3786996"/>
              <a:gd name="connsiteY31" fmla="*/ 3514725 h 4695825"/>
              <a:gd name="connsiteX32" fmla="*/ 3320271 w 3786996"/>
              <a:gd name="connsiteY32" fmla="*/ 2914650 h 4695825"/>
              <a:gd name="connsiteX33" fmla="*/ 3405996 w 3786996"/>
              <a:gd name="connsiteY33" fmla="*/ 2266950 h 4695825"/>
              <a:gd name="connsiteX34" fmla="*/ 3425046 w 3786996"/>
              <a:gd name="connsiteY34" fmla="*/ 2114550 h 4695825"/>
              <a:gd name="connsiteX35" fmla="*/ 3434571 w 3786996"/>
              <a:gd name="connsiteY35" fmla="*/ 2047875 h 4695825"/>
              <a:gd name="connsiteX36" fmla="*/ 3386946 w 3786996"/>
              <a:gd name="connsiteY36" fmla="*/ 1352550 h 4695825"/>
              <a:gd name="connsiteX37" fmla="*/ 3567921 w 3786996"/>
              <a:gd name="connsiteY37" fmla="*/ 762000 h 4695825"/>
              <a:gd name="connsiteX38" fmla="*/ 3663171 w 3786996"/>
              <a:gd name="connsiteY38" fmla="*/ 381000 h 4695825"/>
              <a:gd name="connsiteX39" fmla="*/ 3720321 w 3786996"/>
              <a:gd name="connsiteY39" fmla="*/ 295275 h 4695825"/>
              <a:gd name="connsiteX40" fmla="*/ 3786996 w 3786996"/>
              <a:gd name="connsiteY40" fmla="*/ 171450 h 4695825"/>
              <a:gd name="connsiteX41" fmla="*/ 3786996 w 3786996"/>
              <a:gd name="connsiteY41" fmla="*/ 19050 h 4695825"/>
              <a:gd name="connsiteX42" fmla="*/ 815196 w 3786996"/>
              <a:gd name="connsiteY42" fmla="*/ 0 h 4695825"/>
              <a:gd name="connsiteX43" fmla="*/ 5571 w 3786996"/>
              <a:gd name="connsiteY43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9871 w 3786996"/>
              <a:gd name="connsiteY7" fmla="*/ 447675 h 4695825"/>
              <a:gd name="connsiteX8" fmla="*/ 155590 w 3786996"/>
              <a:gd name="connsiteY8" fmla="*/ 559594 h 4695825"/>
              <a:gd name="connsiteX9" fmla="*/ 253221 w 3786996"/>
              <a:gd name="connsiteY9" fmla="*/ 800100 h 4695825"/>
              <a:gd name="connsiteX10" fmla="*/ 377046 w 3786996"/>
              <a:gd name="connsiteY10" fmla="*/ 1038225 h 4695825"/>
              <a:gd name="connsiteX11" fmla="*/ 377046 w 3786996"/>
              <a:gd name="connsiteY11" fmla="*/ 1200150 h 4695825"/>
              <a:gd name="connsiteX12" fmla="*/ 357996 w 3786996"/>
              <a:gd name="connsiteY12" fmla="*/ 2286000 h 4695825"/>
              <a:gd name="connsiteX13" fmla="*/ 377046 w 3786996"/>
              <a:gd name="connsiteY13" fmla="*/ 2371725 h 4695825"/>
              <a:gd name="connsiteX14" fmla="*/ 386571 w 3786996"/>
              <a:gd name="connsiteY14" fmla="*/ 2400300 h 4695825"/>
              <a:gd name="connsiteX15" fmla="*/ 386571 w 3786996"/>
              <a:gd name="connsiteY15" fmla="*/ 2476500 h 4695825"/>
              <a:gd name="connsiteX16" fmla="*/ 396096 w 3786996"/>
              <a:gd name="connsiteY16" fmla="*/ 3028950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72271 w 3786996"/>
              <a:gd name="connsiteY19" fmla="*/ 3952875 h 4695825"/>
              <a:gd name="connsiteX20" fmla="*/ 262746 w 3786996"/>
              <a:gd name="connsiteY20" fmla="*/ 4076700 h 4695825"/>
              <a:gd name="connsiteX21" fmla="*/ 243696 w 3786996"/>
              <a:gd name="connsiteY21" fmla="*/ 4133850 h 4695825"/>
              <a:gd name="connsiteX22" fmla="*/ 234171 w 3786996"/>
              <a:gd name="connsiteY22" fmla="*/ 4162425 h 4695825"/>
              <a:gd name="connsiteX23" fmla="*/ 53196 w 3786996"/>
              <a:gd name="connsiteY23" fmla="*/ 4429125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3767946 w 3786996"/>
              <a:gd name="connsiteY26" fmla="*/ 4676775 h 4695825"/>
              <a:gd name="connsiteX27" fmla="*/ 3767946 w 3786996"/>
              <a:gd name="connsiteY27" fmla="*/ 4505325 h 4695825"/>
              <a:gd name="connsiteX28" fmla="*/ 3444096 w 3786996"/>
              <a:gd name="connsiteY28" fmla="*/ 3771900 h 4695825"/>
              <a:gd name="connsiteX29" fmla="*/ 3415521 w 3786996"/>
              <a:gd name="connsiteY29" fmla="*/ 3590925 h 4695825"/>
              <a:gd name="connsiteX30" fmla="*/ 3405996 w 3786996"/>
              <a:gd name="connsiteY30" fmla="*/ 3543300 h 4695825"/>
              <a:gd name="connsiteX31" fmla="*/ 3396471 w 3786996"/>
              <a:gd name="connsiteY31" fmla="*/ 3514725 h 4695825"/>
              <a:gd name="connsiteX32" fmla="*/ 3320271 w 3786996"/>
              <a:gd name="connsiteY32" fmla="*/ 2914650 h 4695825"/>
              <a:gd name="connsiteX33" fmla="*/ 3405996 w 3786996"/>
              <a:gd name="connsiteY33" fmla="*/ 2266950 h 4695825"/>
              <a:gd name="connsiteX34" fmla="*/ 3425046 w 3786996"/>
              <a:gd name="connsiteY34" fmla="*/ 2114550 h 4695825"/>
              <a:gd name="connsiteX35" fmla="*/ 3434571 w 3786996"/>
              <a:gd name="connsiteY35" fmla="*/ 2047875 h 4695825"/>
              <a:gd name="connsiteX36" fmla="*/ 3386946 w 3786996"/>
              <a:gd name="connsiteY36" fmla="*/ 1352550 h 4695825"/>
              <a:gd name="connsiteX37" fmla="*/ 3567921 w 3786996"/>
              <a:gd name="connsiteY37" fmla="*/ 762000 h 4695825"/>
              <a:gd name="connsiteX38" fmla="*/ 3663171 w 3786996"/>
              <a:gd name="connsiteY38" fmla="*/ 381000 h 4695825"/>
              <a:gd name="connsiteX39" fmla="*/ 3720321 w 3786996"/>
              <a:gd name="connsiteY39" fmla="*/ 295275 h 4695825"/>
              <a:gd name="connsiteX40" fmla="*/ 3786996 w 3786996"/>
              <a:gd name="connsiteY40" fmla="*/ 171450 h 4695825"/>
              <a:gd name="connsiteX41" fmla="*/ 3786996 w 3786996"/>
              <a:gd name="connsiteY41" fmla="*/ 19050 h 4695825"/>
              <a:gd name="connsiteX42" fmla="*/ 815196 w 3786996"/>
              <a:gd name="connsiteY42" fmla="*/ 0 h 4695825"/>
              <a:gd name="connsiteX43" fmla="*/ 5571 w 3786996"/>
              <a:gd name="connsiteY43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53221 w 3786996"/>
              <a:gd name="connsiteY9" fmla="*/ 800100 h 4695825"/>
              <a:gd name="connsiteX10" fmla="*/ 377046 w 3786996"/>
              <a:gd name="connsiteY10" fmla="*/ 1038225 h 4695825"/>
              <a:gd name="connsiteX11" fmla="*/ 377046 w 3786996"/>
              <a:gd name="connsiteY11" fmla="*/ 1200150 h 4695825"/>
              <a:gd name="connsiteX12" fmla="*/ 357996 w 3786996"/>
              <a:gd name="connsiteY12" fmla="*/ 2286000 h 4695825"/>
              <a:gd name="connsiteX13" fmla="*/ 377046 w 3786996"/>
              <a:gd name="connsiteY13" fmla="*/ 2371725 h 4695825"/>
              <a:gd name="connsiteX14" fmla="*/ 386571 w 3786996"/>
              <a:gd name="connsiteY14" fmla="*/ 2400300 h 4695825"/>
              <a:gd name="connsiteX15" fmla="*/ 386571 w 3786996"/>
              <a:gd name="connsiteY15" fmla="*/ 2476500 h 4695825"/>
              <a:gd name="connsiteX16" fmla="*/ 396096 w 3786996"/>
              <a:gd name="connsiteY16" fmla="*/ 3028950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72271 w 3786996"/>
              <a:gd name="connsiteY19" fmla="*/ 3952875 h 4695825"/>
              <a:gd name="connsiteX20" fmla="*/ 262746 w 3786996"/>
              <a:gd name="connsiteY20" fmla="*/ 4076700 h 4695825"/>
              <a:gd name="connsiteX21" fmla="*/ 243696 w 3786996"/>
              <a:gd name="connsiteY21" fmla="*/ 4133850 h 4695825"/>
              <a:gd name="connsiteX22" fmla="*/ 234171 w 3786996"/>
              <a:gd name="connsiteY22" fmla="*/ 4162425 h 4695825"/>
              <a:gd name="connsiteX23" fmla="*/ 53196 w 3786996"/>
              <a:gd name="connsiteY23" fmla="*/ 4429125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3767946 w 3786996"/>
              <a:gd name="connsiteY26" fmla="*/ 4676775 h 4695825"/>
              <a:gd name="connsiteX27" fmla="*/ 3767946 w 3786996"/>
              <a:gd name="connsiteY27" fmla="*/ 4505325 h 4695825"/>
              <a:gd name="connsiteX28" fmla="*/ 3444096 w 3786996"/>
              <a:gd name="connsiteY28" fmla="*/ 3771900 h 4695825"/>
              <a:gd name="connsiteX29" fmla="*/ 3415521 w 3786996"/>
              <a:gd name="connsiteY29" fmla="*/ 3590925 h 4695825"/>
              <a:gd name="connsiteX30" fmla="*/ 3405996 w 3786996"/>
              <a:gd name="connsiteY30" fmla="*/ 3543300 h 4695825"/>
              <a:gd name="connsiteX31" fmla="*/ 3396471 w 3786996"/>
              <a:gd name="connsiteY31" fmla="*/ 3514725 h 4695825"/>
              <a:gd name="connsiteX32" fmla="*/ 3320271 w 3786996"/>
              <a:gd name="connsiteY32" fmla="*/ 2914650 h 4695825"/>
              <a:gd name="connsiteX33" fmla="*/ 3405996 w 3786996"/>
              <a:gd name="connsiteY33" fmla="*/ 2266950 h 4695825"/>
              <a:gd name="connsiteX34" fmla="*/ 3425046 w 3786996"/>
              <a:gd name="connsiteY34" fmla="*/ 2114550 h 4695825"/>
              <a:gd name="connsiteX35" fmla="*/ 3434571 w 3786996"/>
              <a:gd name="connsiteY35" fmla="*/ 2047875 h 4695825"/>
              <a:gd name="connsiteX36" fmla="*/ 3386946 w 3786996"/>
              <a:gd name="connsiteY36" fmla="*/ 1352550 h 4695825"/>
              <a:gd name="connsiteX37" fmla="*/ 3567921 w 3786996"/>
              <a:gd name="connsiteY37" fmla="*/ 762000 h 4695825"/>
              <a:gd name="connsiteX38" fmla="*/ 3663171 w 3786996"/>
              <a:gd name="connsiteY38" fmla="*/ 381000 h 4695825"/>
              <a:gd name="connsiteX39" fmla="*/ 3720321 w 3786996"/>
              <a:gd name="connsiteY39" fmla="*/ 295275 h 4695825"/>
              <a:gd name="connsiteX40" fmla="*/ 3786996 w 3786996"/>
              <a:gd name="connsiteY40" fmla="*/ 171450 h 4695825"/>
              <a:gd name="connsiteX41" fmla="*/ 3786996 w 3786996"/>
              <a:gd name="connsiteY41" fmla="*/ 19050 h 4695825"/>
              <a:gd name="connsiteX42" fmla="*/ 815196 w 3786996"/>
              <a:gd name="connsiteY42" fmla="*/ 0 h 4695825"/>
              <a:gd name="connsiteX43" fmla="*/ 5571 w 3786996"/>
              <a:gd name="connsiteY43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77046 w 3786996"/>
              <a:gd name="connsiteY11" fmla="*/ 1200150 h 4695825"/>
              <a:gd name="connsiteX12" fmla="*/ 357996 w 3786996"/>
              <a:gd name="connsiteY12" fmla="*/ 2286000 h 4695825"/>
              <a:gd name="connsiteX13" fmla="*/ 377046 w 3786996"/>
              <a:gd name="connsiteY13" fmla="*/ 2371725 h 4695825"/>
              <a:gd name="connsiteX14" fmla="*/ 386571 w 3786996"/>
              <a:gd name="connsiteY14" fmla="*/ 2400300 h 4695825"/>
              <a:gd name="connsiteX15" fmla="*/ 386571 w 3786996"/>
              <a:gd name="connsiteY15" fmla="*/ 2476500 h 4695825"/>
              <a:gd name="connsiteX16" fmla="*/ 396096 w 3786996"/>
              <a:gd name="connsiteY16" fmla="*/ 3028950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72271 w 3786996"/>
              <a:gd name="connsiteY19" fmla="*/ 3952875 h 4695825"/>
              <a:gd name="connsiteX20" fmla="*/ 262746 w 3786996"/>
              <a:gd name="connsiteY20" fmla="*/ 4076700 h 4695825"/>
              <a:gd name="connsiteX21" fmla="*/ 243696 w 3786996"/>
              <a:gd name="connsiteY21" fmla="*/ 4133850 h 4695825"/>
              <a:gd name="connsiteX22" fmla="*/ 234171 w 3786996"/>
              <a:gd name="connsiteY22" fmla="*/ 4162425 h 4695825"/>
              <a:gd name="connsiteX23" fmla="*/ 53196 w 3786996"/>
              <a:gd name="connsiteY23" fmla="*/ 4429125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3767946 w 3786996"/>
              <a:gd name="connsiteY26" fmla="*/ 4676775 h 4695825"/>
              <a:gd name="connsiteX27" fmla="*/ 3767946 w 3786996"/>
              <a:gd name="connsiteY27" fmla="*/ 4505325 h 4695825"/>
              <a:gd name="connsiteX28" fmla="*/ 3444096 w 3786996"/>
              <a:gd name="connsiteY28" fmla="*/ 3771900 h 4695825"/>
              <a:gd name="connsiteX29" fmla="*/ 3415521 w 3786996"/>
              <a:gd name="connsiteY29" fmla="*/ 3590925 h 4695825"/>
              <a:gd name="connsiteX30" fmla="*/ 3405996 w 3786996"/>
              <a:gd name="connsiteY30" fmla="*/ 3543300 h 4695825"/>
              <a:gd name="connsiteX31" fmla="*/ 3396471 w 3786996"/>
              <a:gd name="connsiteY31" fmla="*/ 3514725 h 4695825"/>
              <a:gd name="connsiteX32" fmla="*/ 3320271 w 3786996"/>
              <a:gd name="connsiteY32" fmla="*/ 2914650 h 4695825"/>
              <a:gd name="connsiteX33" fmla="*/ 3405996 w 3786996"/>
              <a:gd name="connsiteY33" fmla="*/ 2266950 h 4695825"/>
              <a:gd name="connsiteX34" fmla="*/ 3425046 w 3786996"/>
              <a:gd name="connsiteY34" fmla="*/ 2114550 h 4695825"/>
              <a:gd name="connsiteX35" fmla="*/ 3434571 w 3786996"/>
              <a:gd name="connsiteY35" fmla="*/ 2047875 h 4695825"/>
              <a:gd name="connsiteX36" fmla="*/ 3386946 w 3786996"/>
              <a:gd name="connsiteY36" fmla="*/ 1352550 h 4695825"/>
              <a:gd name="connsiteX37" fmla="*/ 3567921 w 3786996"/>
              <a:gd name="connsiteY37" fmla="*/ 762000 h 4695825"/>
              <a:gd name="connsiteX38" fmla="*/ 3663171 w 3786996"/>
              <a:gd name="connsiteY38" fmla="*/ 381000 h 4695825"/>
              <a:gd name="connsiteX39" fmla="*/ 3720321 w 3786996"/>
              <a:gd name="connsiteY39" fmla="*/ 295275 h 4695825"/>
              <a:gd name="connsiteX40" fmla="*/ 3786996 w 3786996"/>
              <a:gd name="connsiteY40" fmla="*/ 171450 h 4695825"/>
              <a:gd name="connsiteX41" fmla="*/ 3786996 w 3786996"/>
              <a:gd name="connsiteY41" fmla="*/ 19050 h 4695825"/>
              <a:gd name="connsiteX42" fmla="*/ 815196 w 3786996"/>
              <a:gd name="connsiteY42" fmla="*/ 0 h 4695825"/>
              <a:gd name="connsiteX43" fmla="*/ 5571 w 3786996"/>
              <a:gd name="connsiteY43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57996 w 3786996"/>
              <a:gd name="connsiteY12" fmla="*/ 2286000 h 4695825"/>
              <a:gd name="connsiteX13" fmla="*/ 377046 w 3786996"/>
              <a:gd name="connsiteY13" fmla="*/ 2371725 h 4695825"/>
              <a:gd name="connsiteX14" fmla="*/ 386571 w 3786996"/>
              <a:gd name="connsiteY14" fmla="*/ 2400300 h 4695825"/>
              <a:gd name="connsiteX15" fmla="*/ 386571 w 3786996"/>
              <a:gd name="connsiteY15" fmla="*/ 2476500 h 4695825"/>
              <a:gd name="connsiteX16" fmla="*/ 396096 w 3786996"/>
              <a:gd name="connsiteY16" fmla="*/ 3028950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72271 w 3786996"/>
              <a:gd name="connsiteY19" fmla="*/ 3952875 h 4695825"/>
              <a:gd name="connsiteX20" fmla="*/ 262746 w 3786996"/>
              <a:gd name="connsiteY20" fmla="*/ 4076700 h 4695825"/>
              <a:gd name="connsiteX21" fmla="*/ 243696 w 3786996"/>
              <a:gd name="connsiteY21" fmla="*/ 4133850 h 4695825"/>
              <a:gd name="connsiteX22" fmla="*/ 234171 w 3786996"/>
              <a:gd name="connsiteY22" fmla="*/ 4162425 h 4695825"/>
              <a:gd name="connsiteX23" fmla="*/ 53196 w 3786996"/>
              <a:gd name="connsiteY23" fmla="*/ 4429125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3767946 w 3786996"/>
              <a:gd name="connsiteY26" fmla="*/ 4676775 h 4695825"/>
              <a:gd name="connsiteX27" fmla="*/ 3767946 w 3786996"/>
              <a:gd name="connsiteY27" fmla="*/ 4505325 h 4695825"/>
              <a:gd name="connsiteX28" fmla="*/ 3444096 w 3786996"/>
              <a:gd name="connsiteY28" fmla="*/ 3771900 h 4695825"/>
              <a:gd name="connsiteX29" fmla="*/ 3415521 w 3786996"/>
              <a:gd name="connsiteY29" fmla="*/ 3590925 h 4695825"/>
              <a:gd name="connsiteX30" fmla="*/ 3405996 w 3786996"/>
              <a:gd name="connsiteY30" fmla="*/ 3543300 h 4695825"/>
              <a:gd name="connsiteX31" fmla="*/ 3396471 w 3786996"/>
              <a:gd name="connsiteY31" fmla="*/ 3514725 h 4695825"/>
              <a:gd name="connsiteX32" fmla="*/ 3320271 w 3786996"/>
              <a:gd name="connsiteY32" fmla="*/ 2914650 h 4695825"/>
              <a:gd name="connsiteX33" fmla="*/ 3405996 w 3786996"/>
              <a:gd name="connsiteY33" fmla="*/ 2266950 h 4695825"/>
              <a:gd name="connsiteX34" fmla="*/ 3425046 w 3786996"/>
              <a:gd name="connsiteY34" fmla="*/ 2114550 h 4695825"/>
              <a:gd name="connsiteX35" fmla="*/ 3434571 w 3786996"/>
              <a:gd name="connsiteY35" fmla="*/ 2047875 h 4695825"/>
              <a:gd name="connsiteX36" fmla="*/ 3386946 w 3786996"/>
              <a:gd name="connsiteY36" fmla="*/ 1352550 h 4695825"/>
              <a:gd name="connsiteX37" fmla="*/ 3567921 w 3786996"/>
              <a:gd name="connsiteY37" fmla="*/ 762000 h 4695825"/>
              <a:gd name="connsiteX38" fmla="*/ 3663171 w 3786996"/>
              <a:gd name="connsiteY38" fmla="*/ 381000 h 4695825"/>
              <a:gd name="connsiteX39" fmla="*/ 3720321 w 3786996"/>
              <a:gd name="connsiteY39" fmla="*/ 295275 h 4695825"/>
              <a:gd name="connsiteX40" fmla="*/ 3786996 w 3786996"/>
              <a:gd name="connsiteY40" fmla="*/ 171450 h 4695825"/>
              <a:gd name="connsiteX41" fmla="*/ 3786996 w 3786996"/>
              <a:gd name="connsiteY41" fmla="*/ 19050 h 4695825"/>
              <a:gd name="connsiteX42" fmla="*/ 815196 w 3786996"/>
              <a:gd name="connsiteY42" fmla="*/ 0 h 4695825"/>
              <a:gd name="connsiteX43" fmla="*/ 5571 w 3786996"/>
              <a:gd name="connsiteY43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57996 w 3786996"/>
              <a:gd name="connsiteY12" fmla="*/ 2286000 h 4695825"/>
              <a:gd name="connsiteX13" fmla="*/ 377046 w 3786996"/>
              <a:gd name="connsiteY13" fmla="*/ 2371725 h 4695825"/>
              <a:gd name="connsiteX14" fmla="*/ 386571 w 3786996"/>
              <a:gd name="connsiteY14" fmla="*/ 2400300 h 4695825"/>
              <a:gd name="connsiteX15" fmla="*/ 386571 w 3786996"/>
              <a:gd name="connsiteY15" fmla="*/ 2476500 h 4695825"/>
              <a:gd name="connsiteX16" fmla="*/ 396096 w 3786996"/>
              <a:gd name="connsiteY16" fmla="*/ 3028950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72271 w 3786996"/>
              <a:gd name="connsiteY19" fmla="*/ 3952875 h 4695825"/>
              <a:gd name="connsiteX20" fmla="*/ 262746 w 3786996"/>
              <a:gd name="connsiteY20" fmla="*/ 4076700 h 4695825"/>
              <a:gd name="connsiteX21" fmla="*/ 243696 w 3786996"/>
              <a:gd name="connsiteY21" fmla="*/ 4133850 h 4695825"/>
              <a:gd name="connsiteX22" fmla="*/ 234171 w 3786996"/>
              <a:gd name="connsiteY22" fmla="*/ 4162425 h 4695825"/>
              <a:gd name="connsiteX23" fmla="*/ 53196 w 3786996"/>
              <a:gd name="connsiteY23" fmla="*/ 4429125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3767946 w 3786996"/>
              <a:gd name="connsiteY26" fmla="*/ 4676775 h 4695825"/>
              <a:gd name="connsiteX27" fmla="*/ 3767946 w 3786996"/>
              <a:gd name="connsiteY27" fmla="*/ 4505325 h 4695825"/>
              <a:gd name="connsiteX28" fmla="*/ 3444096 w 3786996"/>
              <a:gd name="connsiteY28" fmla="*/ 3771900 h 4695825"/>
              <a:gd name="connsiteX29" fmla="*/ 3415521 w 3786996"/>
              <a:gd name="connsiteY29" fmla="*/ 3590925 h 4695825"/>
              <a:gd name="connsiteX30" fmla="*/ 3405996 w 3786996"/>
              <a:gd name="connsiteY30" fmla="*/ 3543300 h 4695825"/>
              <a:gd name="connsiteX31" fmla="*/ 3396471 w 3786996"/>
              <a:gd name="connsiteY31" fmla="*/ 3514725 h 4695825"/>
              <a:gd name="connsiteX32" fmla="*/ 3320271 w 3786996"/>
              <a:gd name="connsiteY32" fmla="*/ 2914650 h 4695825"/>
              <a:gd name="connsiteX33" fmla="*/ 3405996 w 3786996"/>
              <a:gd name="connsiteY33" fmla="*/ 2266950 h 4695825"/>
              <a:gd name="connsiteX34" fmla="*/ 3425046 w 3786996"/>
              <a:gd name="connsiteY34" fmla="*/ 2114550 h 4695825"/>
              <a:gd name="connsiteX35" fmla="*/ 3434571 w 3786996"/>
              <a:gd name="connsiteY35" fmla="*/ 2047875 h 4695825"/>
              <a:gd name="connsiteX36" fmla="*/ 3386946 w 3786996"/>
              <a:gd name="connsiteY36" fmla="*/ 1352550 h 4695825"/>
              <a:gd name="connsiteX37" fmla="*/ 3567921 w 3786996"/>
              <a:gd name="connsiteY37" fmla="*/ 762000 h 4695825"/>
              <a:gd name="connsiteX38" fmla="*/ 3663171 w 3786996"/>
              <a:gd name="connsiteY38" fmla="*/ 381000 h 4695825"/>
              <a:gd name="connsiteX39" fmla="*/ 3720321 w 3786996"/>
              <a:gd name="connsiteY39" fmla="*/ 295275 h 4695825"/>
              <a:gd name="connsiteX40" fmla="*/ 3786996 w 3786996"/>
              <a:gd name="connsiteY40" fmla="*/ 171450 h 4695825"/>
              <a:gd name="connsiteX41" fmla="*/ 3786996 w 3786996"/>
              <a:gd name="connsiteY41" fmla="*/ 19050 h 4695825"/>
              <a:gd name="connsiteX42" fmla="*/ 815196 w 3786996"/>
              <a:gd name="connsiteY42" fmla="*/ 0 h 4695825"/>
              <a:gd name="connsiteX43" fmla="*/ 5571 w 3786996"/>
              <a:gd name="connsiteY43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86571 w 3786996"/>
              <a:gd name="connsiteY14" fmla="*/ 2400300 h 4695825"/>
              <a:gd name="connsiteX15" fmla="*/ 386571 w 3786996"/>
              <a:gd name="connsiteY15" fmla="*/ 2476500 h 4695825"/>
              <a:gd name="connsiteX16" fmla="*/ 396096 w 3786996"/>
              <a:gd name="connsiteY16" fmla="*/ 3028950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72271 w 3786996"/>
              <a:gd name="connsiteY19" fmla="*/ 3952875 h 4695825"/>
              <a:gd name="connsiteX20" fmla="*/ 262746 w 3786996"/>
              <a:gd name="connsiteY20" fmla="*/ 4076700 h 4695825"/>
              <a:gd name="connsiteX21" fmla="*/ 243696 w 3786996"/>
              <a:gd name="connsiteY21" fmla="*/ 4133850 h 4695825"/>
              <a:gd name="connsiteX22" fmla="*/ 234171 w 3786996"/>
              <a:gd name="connsiteY22" fmla="*/ 4162425 h 4695825"/>
              <a:gd name="connsiteX23" fmla="*/ 53196 w 3786996"/>
              <a:gd name="connsiteY23" fmla="*/ 4429125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3767946 w 3786996"/>
              <a:gd name="connsiteY26" fmla="*/ 4676775 h 4695825"/>
              <a:gd name="connsiteX27" fmla="*/ 3767946 w 3786996"/>
              <a:gd name="connsiteY27" fmla="*/ 4505325 h 4695825"/>
              <a:gd name="connsiteX28" fmla="*/ 3444096 w 3786996"/>
              <a:gd name="connsiteY28" fmla="*/ 3771900 h 4695825"/>
              <a:gd name="connsiteX29" fmla="*/ 3415521 w 3786996"/>
              <a:gd name="connsiteY29" fmla="*/ 3590925 h 4695825"/>
              <a:gd name="connsiteX30" fmla="*/ 3405996 w 3786996"/>
              <a:gd name="connsiteY30" fmla="*/ 3543300 h 4695825"/>
              <a:gd name="connsiteX31" fmla="*/ 3396471 w 3786996"/>
              <a:gd name="connsiteY31" fmla="*/ 3514725 h 4695825"/>
              <a:gd name="connsiteX32" fmla="*/ 3320271 w 3786996"/>
              <a:gd name="connsiteY32" fmla="*/ 2914650 h 4695825"/>
              <a:gd name="connsiteX33" fmla="*/ 3405996 w 3786996"/>
              <a:gd name="connsiteY33" fmla="*/ 2266950 h 4695825"/>
              <a:gd name="connsiteX34" fmla="*/ 3425046 w 3786996"/>
              <a:gd name="connsiteY34" fmla="*/ 2114550 h 4695825"/>
              <a:gd name="connsiteX35" fmla="*/ 3434571 w 3786996"/>
              <a:gd name="connsiteY35" fmla="*/ 2047875 h 4695825"/>
              <a:gd name="connsiteX36" fmla="*/ 3386946 w 3786996"/>
              <a:gd name="connsiteY36" fmla="*/ 1352550 h 4695825"/>
              <a:gd name="connsiteX37" fmla="*/ 3567921 w 3786996"/>
              <a:gd name="connsiteY37" fmla="*/ 762000 h 4695825"/>
              <a:gd name="connsiteX38" fmla="*/ 3663171 w 3786996"/>
              <a:gd name="connsiteY38" fmla="*/ 381000 h 4695825"/>
              <a:gd name="connsiteX39" fmla="*/ 3720321 w 3786996"/>
              <a:gd name="connsiteY39" fmla="*/ 295275 h 4695825"/>
              <a:gd name="connsiteX40" fmla="*/ 3786996 w 3786996"/>
              <a:gd name="connsiteY40" fmla="*/ 171450 h 4695825"/>
              <a:gd name="connsiteX41" fmla="*/ 3786996 w 3786996"/>
              <a:gd name="connsiteY41" fmla="*/ 19050 h 4695825"/>
              <a:gd name="connsiteX42" fmla="*/ 815196 w 3786996"/>
              <a:gd name="connsiteY42" fmla="*/ 0 h 4695825"/>
              <a:gd name="connsiteX43" fmla="*/ 5571 w 3786996"/>
              <a:gd name="connsiteY43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86571 w 3786996"/>
              <a:gd name="connsiteY14" fmla="*/ 2400300 h 4695825"/>
              <a:gd name="connsiteX15" fmla="*/ 386571 w 3786996"/>
              <a:gd name="connsiteY15" fmla="*/ 247650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72271 w 3786996"/>
              <a:gd name="connsiteY19" fmla="*/ 3952875 h 4695825"/>
              <a:gd name="connsiteX20" fmla="*/ 262746 w 3786996"/>
              <a:gd name="connsiteY20" fmla="*/ 4076700 h 4695825"/>
              <a:gd name="connsiteX21" fmla="*/ 243696 w 3786996"/>
              <a:gd name="connsiteY21" fmla="*/ 4133850 h 4695825"/>
              <a:gd name="connsiteX22" fmla="*/ 234171 w 3786996"/>
              <a:gd name="connsiteY22" fmla="*/ 4162425 h 4695825"/>
              <a:gd name="connsiteX23" fmla="*/ 53196 w 3786996"/>
              <a:gd name="connsiteY23" fmla="*/ 4429125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3767946 w 3786996"/>
              <a:gd name="connsiteY26" fmla="*/ 4676775 h 4695825"/>
              <a:gd name="connsiteX27" fmla="*/ 3767946 w 3786996"/>
              <a:gd name="connsiteY27" fmla="*/ 4505325 h 4695825"/>
              <a:gd name="connsiteX28" fmla="*/ 3444096 w 3786996"/>
              <a:gd name="connsiteY28" fmla="*/ 3771900 h 4695825"/>
              <a:gd name="connsiteX29" fmla="*/ 3415521 w 3786996"/>
              <a:gd name="connsiteY29" fmla="*/ 3590925 h 4695825"/>
              <a:gd name="connsiteX30" fmla="*/ 3405996 w 3786996"/>
              <a:gd name="connsiteY30" fmla="*/ 3543300 h 4695825"/>
              <a:gd name="connsiteX31" fmla="*/ 3396471 w 3786996"/>
              <a:gd name="connsiteY31" fmla="*/ 3514725 h 4695825"/>
              <a:gd name="connsiteX32" fmla="*/ 3320271 w 3786996"/>
              <a:gd name="connsiteY32" fmla="*/ 2914650 h 4695825"/>
              <a:gd name="connsiteX33" fmla="*/ 3405996 w 3786996"/>
              <a:gd name="connsiteY33" fmla="*/ 2266950 h 4695825"/>
              <a:gd name="connsiteX34" fmla="*/ 3425046 w 3786996"/>
              <a:gd name="connsiteY34" fmla="*/ 2114550 h 4695825"/>
              <a:gd name="connsiteX35" fmla="*/ 3434571 w 3786996"/>
              <a:gd name="connsiteY35" fmla="*/ 2047875 h 4695825"/>
              <a:gd name="connsiteX36" fmla="*/ 3386946 w 3786996"/>
              <a:gd name="connsiteY36" fmla="*/ 1352550 h 4695825"/>
              <a:gd name="connsiteX37" fmla="*/ 3567921 w 3786996"/>
              <a:gd name="connsiteY37" fmla="*/ 762000 h 4695825"/>
              <a:gd name="connsiteX38" fmla="*/ 3663171 w 3786996"/>
              <a:gd name="connsiteY38" fmla="*/ 381000 h 4695825"/>
              <a:gd name="connsiteX39" fmla="*/ 3720321 w 3786996"/>
              <a:gd name="connsiteY39" fmla="*/ 295275 h 4695825"/>
              <a:gd name="connsiteX40" fmla="*/ 3786996 w 3786996"/>
              <a:gd name="connsiteY40" fmla="*/ 171450 h 4695825"/>
              <a:gd name="connsiteX41" fmla="*/ 3786996 w 3786996"/>
              <a:gd name="connsiteY41" fmla="*/ 19050 h 4695825"/>
              <a:gd name="connsiteX42" fmla="*/ 815196 w 3786996"/>
              <a:gd name="connsiteY42" fmla="*/ 0 h 4695825"/>
              <a:gd name="connsiteX43" fmla="*/ 5571 w 3786996"/>
              <a:gd name="connsiteY43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86571 w 3786996"/>
              <a:gd name="connsiteY14" fmla="*/ 2400300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72271 w 3786996"/>
              <a:gd name="connsiteY19" fmla="*/ 3952875 h 4695825"/>
              <a:gd name="connsiteX20" fmla="*/ 262746 w 3786996"/>
              <a:gd name="connsiteY20" fmla="*/ 4076700 h 4695825"/>
              <a:gd name="connsiteX21" fmla="*/ 243696 w 3786996"/>
              <a:gd name="connsiteY21" fmla="*/ 4133850 h 4695825"/>
              <a:gd name="connsiteX22" fmla="*/ 234171 w 3786996"/>
              <a:gd name="connsiteY22" fmla="*/ 4162425 h 4695825"/>
              <a:gd name="connsiteX23" fmla="*/ 53196 w 3786996"/>
              <a:gd name="connsiteY23" fmla="*/ 4429125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3767946 w 3786996"/>
              <a:gd name="connsiteY26" fmla="*/ 4676775 h 4695825"/>
              <a:gd name="connsiteX27" fmla="*/ 3767946 w 3786996"/>
              <a:gd name="connsiteY27" fmla="*/ 4505325 h 4695825"/>
              <a:gd name="connsiteX28" fmla="*/ 3444096 w 3786996"/>
              <a:gd name="connsiteY28" fmla="*/ 3771900 h 4695825"/>
              <a:gd name="connsiteX29" fmla="*/ 3415521 w 3786996"/>
              <a:gd name="connsiteY29" fmla="*/ 3590925 h 4695825"/>
              <a:gd name="connsiteX30" fmla="*/ 3405996 w 3786996"/>
              <a:gd name="connsiteY30" fmla="*/ 3543300 h 4695825"/>
              <a:gd name="connsiteX31" fmla="*/ 3396471 w 3786996"/>
              <a:gd name="connsiteY31" fmla="*/ 3514725 h 4695825"/>
              <a:gd name="connsiteX32" fmla="*/ 3320271 w 3786996"/>
              <a:gd name="connsiteY32" fmla="*/ 2914650 h 4695825"/>
              <a:gd name="connsiteX33" fmla="*/ 3405996 w 3786996"/>
              <a:gd name="connsiteY33" fmla="*/ 2266950 h 4695825"/>
              <a:gd name="connsiteX34" fmla="*/ 3425046 w 3786996"/>
              <a:gd name="connsiteY34" fmla="*/ 2114550 h 4695825"/>
              <a:gd name="connsiteX35" fmla="*/ 3434571 w 3786996"/>
              <a:gd name="connsiteY35" fmla="*/ 2047875 h 4695825"/>
              <a:gd name="connsiteX36" fmla="*/ 3386946 w 3786996"/>
              <a:gd name="connsiteY36" fmla="*/ 1352550 h 4695825"/>
              <a:gd name="connsiteX37" fmla="*/ 3567921 w 3786996"/>
              <a:gd name="connsiteY37" fmla="*/ 762000 h 4695825"/>
              <a:gd name="connsiteX38" fmla="*/ 3663171 w 3786996"/>
              <a:gd name="connsiteY38" fmla="*/ 381000 h 4695825"/>
              <a:gd name="connsiteX39" fmla="*/ 3720321 w 3786996"/>
              <a:gd name="connsiteY39" fmla="*/ 295275 h 4695825"/>
              <a:gd name="connsiteX40" fmla="*/ 3786996 w 3786996"/>
              <a:gd name="connsiteY40" fmla="*/ 171450 h 4695825"/>
              <a:gd name="connsiteX41" fmla="*/ 3786996 w 3786996"/>
              <a:gd name="connsiteY41" fmla="*/ 19050 h 4695825"/>
              <a:gd name="connsiteX42" fmla="*/ 815196 w 3786996"/>
              <a:gd name="connsiteY42" fmla="*/ 0 h 4695825"/>
              <a:gd name="connsiteX43" fmla="*/ 5571 w 3786996"/>
              <a:gd name="connsiteY43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72271 w 3786996"/>
              <a:gd name="connsiteY19" fmla="*/ 3952875 h 4695825"/>
              <a:gd name="connsiteX20" fmla="*/ 262746 w 3786996"/>
              <a:gd name="connsiteY20" fmla="*/ 4076700 h 4695825"/>
              <a:gd name="connsiteX21" fmla="*/ 243696 w 3786996"/>
              <a:gd name="connsiteY21" fmla="*/ 4133850 h 4695825"/>
              <a:gd name="connsiteX22" fmla="*/ 234171 w 3786996"/>
              <a:gd name="connsiteY22" fmla="*/ 4162425 h 4695825"/>
              <a:gd name="connsiteX23" fmla="*/ 53196 w 3786996"/>
              <a:gd name="connsiteY23" fmla="*/ 4429125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3767946 w 3786996"/>
              <a:gd name="connsiteY26" fmla="*/ 4676775 h 4695825"/>
              <a:gd name="connsiteX27" fmla="*/ 3767946 w 3786996"/>
              <a:gd name="connsiteY27" fmla="*/ 4505325 h 4695825"/>
              <a:gd name="connsiteX28" fmla="*/ 3444096 w 3786996"/>
              <a:gd name="connsiteY28" fmla="*/ 3771900 h 4695825"/>
              <a:gd name="connsiteX29" fmla="*/ 3415521 w 3786996"/>
              <a:gd name="connsiteY29" fmla="*/ 3590925 h 4695825"/>
              <a:gd name="connsiteX30" fmla="*/ 3405996 w 3786996"/>
              <a:gd name="connsiteY30" fmla="*/ 3543300 h 4695825"/>
              <a:gd name="connsiteX31" fmla="*/ 3396471 w 3786996"/>
              <a:gd name="connsiteY31" fmla="*/ 3514725 h 4695825"/>
              <a:gd name="connsiteX32" fmla="*/ 3320271 w 3786996"/>
              <a:gd name="connsiteY32" fmla="*/ 2914650 h 4695825"/>
              <a:gd name="connsiteX33" fmla="*/ 3405996 w 3786996"/>
              <a:gd name="connsiteY33" fmla="*/ 2266950 h 4695825"/>
              <a:gd name="connsiteX34" fmla="*/ 3425046 w 3786996"/>
              <a:gd name="connsiteY34" fmla="*/ 2114550 h 4695825"/>
              <a:gd name="connsiteX35" fmla="*/ 3434571 w 3786996"/>
              <a:gd name="connsiteY35" fmla="*/ 2047875 h 4695825"/>
              <a:gd name="connsiteX36" fmla="*/ 3386946 w 3786996"/>
              <a:gd name="connsiteY36" fmla="*/ 1352550 h 4695825"/>
              <a:gd name="connsiteX37" fmla="*/ 3567921 w 3786996"/>
              <a:gd name="connsiteY37" fmla="*/ 762000 h 4695825"/>
              <a:gd name="connsiteX38" fmla="*/ 3663171 w 3786996"/>
              <a:gd name="connsiteY38" fmla="*/ 381000 h 4695825"/>
              <a:gd name="connsiteX39" fmla="*/ 3720321 w 3786996"/>
              <a:gd name="connsiteY39" fmla="*/ 295275 h 4695825"/>
              <a:gd name="connsiteX40" fmla="*/ 3786996 w 3786996"/>
              <a:gd name="connsiteY40" fmla="*/ 171450 h 4695825"/>
              <a:gd name="connsiteX41" fmla="*/ 3786996 w 3786996"/>
              <a:gd name="connsiteY41" fmla="*/ 19050 h 4695825"/>
              <a:gd name="connsiteX42" fmla="*/ 815196 w 3786996"/>
              <a:gd name="connsiteY42" fmla="*/ 0 h 4695825"/>
              <a:gd name="connsiteX43" fmla="*/ 5571 w 3786996"/>
              <a:gd name="connsiteY43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72271 w 3786996"/>
              <a:gd name="connsiteY19" fmla="*/ 3952875 h 4695825"/>
              <a:gd name="connsiteX20" fmla="*/ 262746 w 3786996"/>
              <a:gd name="connsiteY20" fmla="*/ 4076700 h 4695825"/>
              <a:gd name="connsiteX21" fmla="*/ 243696 w 3786996"/>
              <a:gd name="connsiteY21" fmla="*/ 4133850 h 4695825"/>
              <a:gd name="connsiteX22" fmla="*/ 234171 w 3786996"/>
              <a:gd name="connsiteY22" fmla="*/ 4162425 h 4695825"/>
              <a:gd name="connsiteX23" fmla="*/ 53196 w 3786996"/>
              <a:gd name="connsiteY23" fmla="*/ 4429125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3767946 w 3786996"/>
              <a:gd name="connsiteY26" fmla="*/ 4676775 h 4695825"/>
              <a:gd name="connsiteX27" fmla="*/ 3767946 w 3786996"/>
              <a:gd name="connsiteY27" fmla="*/ 4505325 h 4695825"/>
              <a:gd name="connsiteX28" fmla="*/ 3444096 w 3786996"/>
              <a:gd name="connsiteY28" fmla="*/ 3771900 h 4695825"/>
              <a:gd name="connsiteX29" fmla="*/ 3415521 w 3786996"/>
              <a:gd name="connsiteY29" fmla="*/ 3590925 h 4695825"/>
              <a:gd name="connsiteX30" fmla="*/ 3405996 w 3786996"/>
              <a:gd name="connsiteY30" fmla="*/ 3543300 h 4695825"/>
              <a:gd name="connsiteX31" fmla="*/ 3396471 w 3786996"/>
              <a:gd name="connsiteY31" fmla="*/ 3514725 h 4695825"/>
              <a:gd name="connsiteX32" fmla="*/ 3320271 w 3786996"/>
              <a:gd name="connsiteY32" fmla="*/ 2914650 h 4695825"/>
              <a:gd name="connsiteX33" fmla="*/ 3405996 w 3786996"/>
              <a:gd name="connsiteY33" fmla="*/ 2266950 h 4695825"/>
              <a:gd name="connsiteX34" fmla="*/ 3425046 w 3786996"/>
              <a:gd name="connsiteY34" fmla="*/ 2114550 h 4695825"/>
              <a:gd name="connsiteX35" fmla="*/ 3434571 w 3786996"/>
              <a:gd name="connsiteY35" fmla="*/ 2047875 h 4695825"/>
              <a:gd name="connsiteX36" fmla="*/ 3386946 w 3786996"/>
              <a:gd name="connsiteY36" fmla="*/ 1352550 h 4695825"/>
              <a:gd name="connsiteX37" fmla="*/ 3567921 w 3786996"/>
              <a:gd name="connsiteY37" fmla="*/ 762000 h 4695825"/>
              <a:gd name="connsiteX38" fmla="*/ 3663171 w 3786996"/>
              <a:gd name="connsiteY38" fmla="*/ 381000 h 4695825"/>
              <a:gd name="connsiteX39" fmla="*/ 3720321 w 3786996"/>
              <a:gd name="connsiteY39" fmla="*/ 295275 h 4695825"/>
              <a:gd name="connsiteX40" fmla="*/ 3786996 w 3786996"/>
              <a:gd name="connsiteY40" fmla="*/ 171450 h 4695825"/>
              <a:gd name="connsiteX41" fmla="*/ 3786996 w 3786996"/>
              <a:gd name="connsiteY41" fmla="*/ 19050 h 4695825"/>
              <a:gd name="connsiteX42" fmla="*/ 815196 w 3786996"/>
              <a:gd name="connsiteY42" fmla="*/ 0 h 4695825"/>
              <a:gd name="connsiteX43" fmla="*/ 5571 w 3786996"/>
              <a:gd name="connsiteY43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62746 w 3786996"/>
              <a:gd name="connsiteY20" fmla="*/ 4076700 h 4695825"/>
              <a:gd name="connsiteX21" fmla="*/ 243696 w 3786996"/>
              <a:gd name="connsiteY21" fmla="*/ 4133850 h 4695825"/>
              <a:gd name="connsiteX22" fmla="*/ 234171 w 3786996"/>
              <a:gd name="connsiteY22" fmla="*/ 4162425 h 4695825"/>
              <a:gd name="connsiteX23" fmla="*/ 53196 w 3786996"/>
              <a:gd name="connsiteY23" fmla="*/ 4429125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3767946 w 3786996"/>
              <a:gd name="connsiteY26" fmla="*/ 4676775 h 4695825"/>
              <a:gd name="connsiteX27" fmla="*/ 3767946 w 3786996"/>
              <a:gd name="connsiteY27" fmla="*/ 4505325 h 4695825"/>
              <a:gd name="connsiteX28" fmla="*/ 3444096 w 3786996"/>
              <a:gd name="connsiteY28" fmla="*/ 3771900 h 4695825"/>
              <a:gd name="connsiteX29" fmla="*/ 3415521 w 3786996"/>
              <a:gd name="connsiteY29" fmla="*/ 3590925 h 4695825"/>
              <a:gd name="connsiteX30" fmla="*/ 3405996 w 3786996"/>
              <a:gd name="connsiteY30" fmla="*/ 3543300 h 4695825"/>
              <a:gd name="connsiteX31" fmla="*/ 3396471 w 3786996"/>
              <a:gd name="connsiteY31" fmla="*/ 3514725 h 4695825"/>
              <a:gd name="connsiteX32" fmla="*/ 3320271 w 3786996"/>
              <a:gd name="connsiteY32" fmla="*/ 2914650 h 4695825"/>
              <a:gd name="connsiteX33" fmla="*/ 3405996 w 3786996"/>
              <a:gd name="connsiteY33" fmla="*/ 2266950 h 4695825"/>
              <a:gd name="connsiteX34" fmla="*/ 3425046 w 3786996"/>
              <a:gd name="connsiteY34" fmla="*/ 2114550 h 4695825"/>
              <a:gd name="connsiteX35" fmla="*/ 3434571 w 3786996"/>
              <a:gd name="connsiteY35" fmla="*/ 2047875 h 4695825"/>
              <a:gd name="connsiteX36" fmla="*/ 3386946 w 3786996"/>
              <a:gd name="connsiteY36" fmla="*/ 1352550 h 4695825"/>
              <a:gd name="connsiteX37" fmla="*/ 3567921 w 3786996"/>
              <a:gd name="connsiteY37" fmla="*/ 762000 h 4695825"/>
              <a:gd name="connsiteX38" fmla="*/ 3663171 w 3786996"/>
              <a:gd name="connsiteY38" fmla="*/ 381000 h 4695825"/>
              <a:gd name="connsiteX39" fmla="*/ 3720321 w 3786996"/>
              <a:gd name="connsiteY39" fmla="*/ 295275 h 4695825"/>
              <a:gd name="connsiteX40" fmla="*/ 3786996 w 3786996"/>
              <a:gd name="connsiteY40" fmla="*/ 171450 h 4695825"/>
              <a:gd name="connsiteX41" fmla="*/ 3786996 w 3786996"/>
              <a:gd name="connsiteY41" fmla="*/ 19050 h 4695825"/>
              <a:gd name="connsiteX42" fmla="*/ 815196 w 3786996"/>
              <a:gd name="connsiteY42" fmla="*/ 0 h 4695825"/>
              <a:gd name="connsiteX43" fmla="*/ 5571 w 3786996"/>
              <a:gd name="connsiteY43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62746 w 3786996"/>
              <a:gd name="connsiteY20" fmla="*/ 4076700 h 4695825"/>
              <a:gd name="connsiteX21" fmla="*/ 243696 w 3786996"/>
              <a:gd name="connsiteY21" fmla="*/ 4133850 h 4695825"/>
              <a:gd name="connsiteX22" fmla="*/ 167496 w 3786996"/>
              <a:gd name="connsiteY22" fmla="*/ 4207668 h 4695825"/>
              <a:gd name="connsiteX23" fmla="*/ 53196 w 3786996"/>
              <a:gd name="connsiteY23" fmla="*/ 4429125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3767946 w 3786996"/>
              <a:gd name="connsiteY26" fmla="*/ 4676775 h 4695825"/>
              <a:gd name="connsiteX27" fmla="*/ 3767946 w 3786996"/>
              <a:gd name="connsiteY27" fmla="*/ 4505325 h 4695825"/>
              <a:gd name="connsiteX28" fmla="*/ 3444096 w 3786996"/>
              <a:gd name="connsiteY28" fmla="*/ 3771900 h 4695825"/>
              <a:gd name="connsiteX29" fmla="*/ 3415521 w 3786996"/>
              <a:gd name="connsiteY29" fmla="*/ 3590925 h 4695825"/>
              <a:gd name="connsiteX30" fmla="*/ 3405996 w 3786996"/>
              <a:gd name="connsiteY30" fmla="*/ 3543300 h 4695825"/>
              <a:gd name="connsiteX31" fmla="*/ 3396471 w 3786996"/>
              <a:gd name="connsiteY31" fmla="*/ 3514725 h 4695825"/>
              <a:gd name="connsiteX32" fmla="*/ 3320271 w 3786996"/>
              <a:gd name="connsiteY32" fmla="*/ 2914650 h 4695825"/>
              <a:gd name="connsiteX33" fmla="*/ 3405996 w 3786996"/>
              <a:gd name="connsiteY33" fmla="*/ 2266950 h 4695825"/>
              <a:gd name="connsiteX34" fmla="*/ 3425046 w 3786996"/>
              <a:gd name="connsiteY34" fmla="*/ 2114550 h 4695825"/>
              <a:gd name="connsiteX35" fmla="*/ 3434571 w 3786996"/>
              <a:gd name="connsiteY35" fmla="*/ 2047875 h 4695825"/>
              <a:gd name="connsiteX36" fmla="*/ 3386946 w 3786996"/>
              <a:gd name="connsiteY36" fmla="*/ 1352550 h 4695825"/>
              <a:gd name="connsiteX37" fmla="*/ 3567921 w 3786996"/>
              <a:gd name="connsiteY37" fmla="*/ 762000 h 4695825"/>
              <a:gd name="connsiteX38" fmla="*/ 3663171 w 3786996"/>
              <a:gd name="connsiteY38" fmla="*/ 381000 h 4695825"/>
              <a:gd name="connsiteX39" fmla="*/ 3720321 w 3786996"/>
              <a:gd name="connsiteY39" fmla="*/ 295275 h 4695825"/>
              <a:gd name="connsiteX40" fmla="*/ 3786996 w 3786996"/>
              <a:gd name="connsiteY40" fmla="*/ 171450 h 4695825"/>
              <a:gd name="connsiteX41" fmla="*/ 3786996 w 3786996"/>
              <a:gd name="connsiteY41" fmla="*/ 19050 h 4695825"/>
              <a:gd name="connsiteX42" fmla="*/ 815196 w 3786996"/>
              <a:gd name="connsiteY42" fmla="*/ 0 h 4695825"/>
              <a:gd name="connsiteX43" fmla="*/ 5571 w 3786996"/>
              <a:gd name="connsiteY43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62746 w 3786996"/>
              <a:gd name="connsiteY20" fmla="*/ 4076700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53196 w 3786996"/>
              <a:gd name="connsiteY23" fmla="*/ 4429125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3767946 w 3786996"/>
              <a:gd name="connsiteY26" fmla="*/ 4676775 h 4695825"/>
              <a:gd name="connsiteX27" fmla="*/ 3767946 w 3786996"/>
              <a:gd name="connsiteY27" fmla="*/ 4505325 h 4695825"/>
              <a:gd name="connsiteX28" fmla="*/ 3444096 w 3786996"/>
              <a:gd name="connsiteY28" fmla="*/ 3771900 h 4695825"/>
              <a:gd name="connsiteX29" fmla="*/ 3415521 w 3786996"/>
              <a:gd name="connsiteY29" fmla="*/ 3590925 h 4695825"/>
              <a:gd name="connsiteX30" fmla="*/ 3405996 w 3786996"/>
              <a:gd name="connsiteY30" fmla="*/ 3543300 h 4695825"/>
              <a:gd name="connsiteX31" fmla="*/ 3396471 w 3786996"/>
              <a:gd name="connsiteY31" fmla="*/ 3514725 h 4695825"/>
              <a:gd name="connsiteX32" fmla="*/ 3320271 w 3786996"/>
              <a:gd name="connsiteY32" fmla="*/ 2914650 h 4695825"/>
              <a:gd name="connsiteX33" fmla="*/ 3405996 w 3786996"/>
              <a:gd name="connsiteY33" fmla="*/ 2266950 h 4695825"/>
              <a:gd name="connsiteX34" fmla="*/ 3425046 w 3786996"/>
              <a:gd name="connsiteY34" fmla="*/ 2114550 h 4695825"/>
              <a:gd name="connsiteX35" fmla="*/ 3434571 w 3786996"/>
              <a:gd name="connsiteY35" fmla="*/ 2047875 h 4695825"/>
              <a:gd name="connsiteX36" fmla="*/ 3386946 w 3786996"/>
              <a:gd name="connsiteY36" fmla="*/ 1352550 h 4695825"/>
              <a:gd name="connsiteX37" fmla="*/ 3567921 w 3786996"/>
              <a:gd name="connsiteY37" fmla="*/ 762000 h 4695825"/>
              <a:gd name="connsiteX38" fmla="*/ 3663171 w 3786996"/>
              <a:gd name="connsiteY38" fmla="*/ 381000 h 4695825"/>
              <a:gd name="connsiteX39" fmla="*/ 3720321 w 3786996"/>
              <a:gd name="connsiteY39" fmla="*/ 295275 h 4695825"/>
              <a:gd name="connsiteX40" fmla="*/ 3786996 w 3786996"/>
              <a:gd name="connsiteY40" fmla="*/ 171450 h 4695825"/>
              <a:gd name="connsiteX41" fmla="*/ 3786996 w 3786996"/>
              <a:gd name="connsiteY41" fmla="*/ 19050 h 4695825"/>
              <a:gd name="connsiteX42" fmla="*/ 815196 w 3786996"/>
              <a:gd name="connsiteY42" fmla="*/ 0 h 4695825"/>
              <a:gd name="connsiteX43" fmla="*/ 5571 w 3786996"/>
              <a:gd name="connsiteY43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53196 w 3786996"/>
              <a:gd name="connsiteY23" fmla="*/ 4429125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3767946 w 3786996"/>
              <a:gd name="connsiteY26" fmla="*/ 4676775 h 4695825"/>
              <a:gd name="connsiteX27" fmla="*/ 3767946 w 3786996"/>
              <a:gd name="connsiteY27" fmla="*/ 4505325 h 4695825"/>
              <a:gd name="connsiteX28" fmla="*/ 3444096 w 3786996"/>
              <a:gd name="connsiteY28" fmla="*/ 3771900 h 4695825"/>
              <a:gd name="connsiteX29" fmla="*/ 3415521 w 3786996"/>
              <a:gd name="connsiteY29" fmla="*/ 3590925 h 4695825"/>
              <a:gd name="connsiteX30" fmla="*/ 3405996 w 3786996"/>
              <a:gd name="connsiteY30" fmla="*/ 3543300 h 4695825"/>
              <a:gd name="connsiteX31" fmla="*/ 3396471 w 3786996"/>
              <a:gd name="connsiteY31" fmla="*/ 3514725 h 4695825"/>
              <a:gd name="connsiteX32" fmla="*/ 3320271 w 3786996"/>
              <a:gd name="connsiteY32" fmla="*/ 2914650 h 4695825"/>
              <a:gd name="connsiteX33" fmla="*/ 3405996 w 3786996"/>
              <a:gd name="connsiteY33" fmla="*/ 2266950 h 4695825"/>
              <a:gd name="connsiteX34" fmla="*/ 3425046 w 3786996"/>
              <a:gd name="connsiteY34" fmla="*/ 2114550 h 4695825"/>
              <a:gd name="connsiteX35" fmla="*/ 3434571 w 3786996"/>
              <a:gd name="connsiteY35" fmla="*/ 2047875 h 4695825"/>
              <a:gd name="connsiteX36" fmla="*/ 3386946 w 3786996"/>
              <a:gd name="connsiteY36" fmla="*/ 1352550 h 4695825"/>
              <a:gd name="connsiteX37" fmla="*/ 3567921 w 3786996"/>
              <a:gd name="connsiteY37" fmla="*/ 762000 h 4695825"/>
              <a:gd name="connsiteX38" fmla="*/ 3663171 w 3786996"/>
              <a:gd name="connsiteY38" fmla="*/ 381000 h 4695825"/>
              <a:gd name="connsiteX39" fmla="*/ 3720321 w 3786996"/>
              <a:gd name="connsiteY39" fmla="*/ 295275 h 4695825"/>
              <a:gd name="connsiteX40" fmla="*/ 3786996 w 3786996"/>
              <a:gd name="connsiteY40" fmla="*/ 171450 h 4695825"/>
              <a:gd name="connsiteX41" fmla="*/ 3786996 w 3786996"/>
              <a:gd name="connsiteY41" fmla="*/ 19050 h 4695825"/>
              <a:gd name="connsiteX42" fmla="*/ 815196 w 3786996"/>
              <a:gd name="connsiteY42" fmla="*/ 0 h 4695825"/>
              <a:gd name="connsiteX43" fmla="*/ 5571 w 3786996"/>
              <a:gd name="connsiteY43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46053 w 3786996"/>
              <a:gd name="connsiteY23" fmla="*/ 4412456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3767946 w 3786996"/>
              <a:gd name="connsiteY26" fmla="*/ 4676775 h 4695825"/>
              <a:gd name="connsiteX27" fmla="*/ 3767946 w 3786996"/>
              <a:gd name="connsiteY27" fmla="*/ 4505325 h 4695825"/>
              <a:gd name="connsiteX28" fmla="*/ 3444096 w 3786996"/>
              <a:gd name="connsiteY28" fmla="*/ 3771900 h 4695825"/>
              <a:gd name="connsiteX29" fmla="*/ 3415521 w 3786996"/>
              <a:gd name="connsiteY29" fmla="*/ 3590925 h 4695825"/>
              <a:gd name="connsiteX30" fmla="*/ 3405996 w 3786996"/>
              <a:gd name="connsiteY30" fmla="*/ 3543300 h 4695825"/>
              <a:gd name="connsiteX31" fmla="*/ 3396471 w 3786996"/>
              <a:gd name="connsiteY31" fmla="*/ 3514725 h 4695825"/>
              <a:gd name="connsiteX32" fmla="*/ 3320271 w 3786996"/>
              <a:gd name="connsiteY32" fmla="*/ 2914650 h 4695825"/>
              <a:gd name="connsiteX33" fmla="*/ 3405996 w 3786996"/>
              <a:gd name="connsiteY33" fmla="*/ 2266950 h 4695825"/>
              <a:gd name="connsiteX34" fmla="*/ 3425046 w 3786996"/>
              <a:gd name="connsiteY34" fmla="*/ 2114550 h 4695825"/>
              <a:gd name="connsiteX35" fmla="*/ 3434571 w 3786996"/>
              <a:gd name="connsiteY35" fmla="*/ 2047875 h 4695825"/>
              <a:gd name="connsiteX36" fmla="*/ 3386946 w 3786996"/>
              <a:gd name="connsiteY36" fmla="*/ 1352550 h 4695825"/>
              <a:gd name="connsiteX37" fmla="*/ 3567921 w 3786996"/>
              <a:gd name="connsiteY37" fmla="*/ 762000 h 4695825"/>
              <a:gd name="connsiteX38" fmla="*/ 3663171 w 3786996"/>
              <a:gd name="connsiteY38" fmla="*/ 381000 h 4695825"/>
              <a:gd name="connsiteX39" fmla="*/ 3720321 w 3786996"/>
              <a:gd name="connsiteY39" fmla="*/ 295275 h 4695825"/>
              <a:gd name="connsiteX40" fmla="*/ 3786996 w 3786996"/>
              <a:gd name="connsiteY40" fmla="*/ 171450 h 4695825"/>
              <a:gd name="connsiteX41" fmla="*/ 3786996 w 3786996"/>
              <a:gd name="connsiteY41" fmla="*/ 19050 h 4695825"/>
              <a:gd name="connsiteX42" fmla="*/ 815196 w 3786996"/>
              <a:gd name="connsiteY42" fmla="*/ 0 h 4695825"/>
              <a:gd name="connsiteX43" fmla="*/ 5571 w 3786996"/>
              <a:gd name="connsiteY43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46053 w 3786996"/>
              <a:gd name="connsiteY23" fmla="*/ 4412456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3767946 w 3786996"/>
              <a:gd name="connsiteY26" fmla="*/ 4676775 h 4695825"/>
              <a:gd name="connsiteX27" fmla="*/ 3767946 w 3786996"/>
              <a:gd name="connsiteY27" fmla="*/ 4505325 h 4695825"/>
              <a:gd name="connsiteX28" fmla="*/ 3444096 w 3786996"/>
              <a:gd name="connsiteY28" fmla="*/ 3771900 h 4695825"/>
              <a:gd name="connsiteX29" fmla="*/ 3415521 w 3786996"/>
              <a:gd name="connsiteY29" fmla="*/ 3590925 h 4695825"/>
              <a:gd name="connsiteX30" fmla="*/ 3405996 w 3786996"/>
              <a:gd name="connsiteY30" fmla="*/ 3543300 h 4695825"/>
              <a:gd name="connsiteX31" fmla="*/ 3396471 w 3786996"/>
              <a:gd name="connsiteY31" fmla="*/ 3514725 h 4695825"/>
              <a:gd name="connsiteX32" fmla="*/ 3320271 w 3786996"/>
              <a:gd name="connsiteY32" fmla="*/ 2914650 h 4695825"/>
              <a:gd name="connsiteX33" fmla="*/ 3405996 w 3786996"/>
              <a:gd name="connsiteY33" fmla="*/ 2266950 h 4695825"/>
              <a:gd name="connsiteX34" fmla="*/ 3425046 w 3786996"/>
              <a:gd name="connsiteY34" fmla="*/ 2114550 h 4695825"/>
              <a:gd name="connsiteX35" fmla="*/ 3434571 w 3786996"/>
              <a:gd name="connsiteY35" fmla="*/ 2047875 h 4695825"/>
              <a:gd name="connsiteX36" fmla="*/ 3386946 w 3786996"/>
              <a:gd name="connsiteY36" fmla="*/ 1352550 h 4695825"/>
              <a:gd name="connsiteX37" fmla="*/ 3567921 w 3786996"/>
              <a:gd name="connsiteY37" fmla="*/ 762000 h 4695825"/>
              <a:gd name="connsiteX38" fmla="*/ 3663171 w 3786996"/>
              <a:gd name="connsiteY38" fmla="*/ 381000 h 4695825"/>
              <a:gd name="connsiteX39" fmla="*/ 3720321 w 3786996"/>
              <a:gd name="connsiteY39" fmla="*/ 295275 h 4695825"/>
              <a:gd name="connsiteX40" fmla="*/ 3786996 w 3786996"/>
              <a:gd name="connsiteY40" fmla="*/ 171450 h 4695825"/>
              <a:gd name="connsiteX41" fmla="*/ 3786996 w 3786996"/>
              <a:gd name="connsiteY41" fmla="*/ 19050 h 4695825"/>
              <a:gd name="connsiteX42" fmla="*/ 815196 w 3786996"/>
              <a:gd name="connsiteY42" fmla="*/ 0 h 4695825"/>
              <a:gd name="connsiteX43" fmla="*/ 5571 w 3786996"/>
              <a:gd name="connsiteY43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3767946 w 3786996"/>
              <a:gd name="connsiteY26" fmla="*/ 4676775 h 4695825"/>
              <a:gd name="connsiteX27" fmla="*/ 3767946 w 3786996"/>
              <a:gd name="connsiteY27" fmla="*/ 4505325 h 4695825"/>
              <a:gd name="connsiteX28" fmla="*/ 3444096 w 3786996"/>
              <a:gd name="connsiteY28" fmla="*/ 3771900 h 4695825"/>
              <a:gd name="connsiteX29" fmla="*/ 3415521 w 3786996"/>
              <a:gd name="connsiteY29" fmla="*/ 3590925 h 4695825"/>
              <a:gd name="connsiteX30" fmla="*/ 3405996 w 3786996"/>
              <a:gd name="connsiteY30" fmla="*/ 3543300 h 4695825"/>
              <a:gd name="connsiteX31" fmla="*/ 3396471 w 3786996"/>
              <a:gd name="connsiteY31" fmla="*/ 3514725 h 4695825"/>
              <a:gd name="connsiteX32" fmla="*/ 3320271 w 3786996"/>
              <a:gd name="connsiteY32" fmla="*/ 2914650 h 4695825"/>
              <a:gd name="connsiteX33" fmla="*/ 3405996 w 3786996"/>
              <a:gd name="connsiteY33" fmla="*/ 2266950 h 4695825"/>
              <a:gd name="connsiteX34" fmla="*/ 3425046 w 3786996"/>
              <a:gd name="connsiteY34" fmla="*/ 2114550 h 4695825"/>
              <a:gd name="connsiteX35" fmla="*/ 3434571 w 3786996"/>
              <a:gd name="connsiteY35" fmla="*/ 2047875 h 4695825"/>
              <a:gd name="connsiteX36" fmla="*/ 3386946 w 3786996"/>
              <a:gd name="connsiteY36" fmla="*/ 1352550 h 4695825"/>
              <a:gd name="connsiteX37" fmla="*/ 3567921 w 3786996"/>
              <a:gd name="connsiteY37" fmla="*/ 762000 h 4695825"/>
              <a:gd name="connsiteX38" fmla="*/ 3663171 w 3786996"/>
              <a:gd name="connsiteY38" fmla="*/ 381000 h 4695825"/>
              <a:gd name="connsiteX39" fmla="*/ 3720321 w 3786996"/>
              <a:gd name="connsiteY39" fmla="*/ 295275 h 4695825"/>
              <a:gd name="connsiteX40" fmla="*/ 3786996 w 3786996"/>
              <a:gd name="connsiteY40" fmla="*/ 171450 h 4695825"/>
              <a:gd name="connsiteX41" fmla="*/ 3786996 w 3786996"/>
              <a:gd name="connsiteY41" fmla="*/ 19050 h 4695825"/>
              <a:gd name="connsiteX42" fmla="*/ 815196 w 3786996"/>
              <a:gd name="connsiteY42" fmla="*/ 0 h 4695825"/>
              <a:gd name="connsiteX43" fmla="*/ 5571 w 3786996"/>
              <a:gd name="connsiteY43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3767946 w 3786996"/>
              <a:gd name="connsiteY26" fmla="*/ 4676775 h 4695825"/>
              <a:gd name="connsiteX27" fmla="*/ 3767946 w 3786996"/>
              <a:gd name="connsiteY27" fmla="*/ 4505325 h 4695825"/>
              <a:gd name="connsiteX28" fmla="*/ 3444096 w 3786996"/>
              <a:gd name="connsiteY28" fmla="*/ 3771900 h 4695825"/>
              <a:gd name="connsiteX29" fmla="*/ 3415521 w 3786996"/>
              <a:gd name="connsiteY29" fmla="*/ 3590925 h 4695825"/>
              <a:gd name="connsiteX30" fmla="*/ 3405996 w 3786996"/>
              <a:gd name="connsiteY30" fmla="*/ 3543300 h 4695825"/>
              <a:gd name="connsiteX31" fmla="*/ 3396471 w 3786996"/>
              <a:gd name="connsiteY31" fmla="*/ 3514725 h 4695825"/>
              <a:gd name="connsiteX32" fmla="*/ 3320271 w 3786996"/>
              <a:gd name="connsiteY32" fmla="*/ 2914650 h 4695825"/>
              <a:gd name="connsiteX33" fmla="*/ 3405996 w 3786996"/>
              <a:gd name="connsiteY33" fmla="*/ 2266950 h 4695825"/>
              <a:gd name="connsiteX34" fmla="*/ 3425046 w 3786996"/>
              <a:gd name="connsiteY34" fmla="*/ 2114550 h 4695825"/>
              <a:gd name="connsiteX35" fmla="*/ 3434571 w 3786996"/>
              <a:gd name="connsiteY35" fmla="*/ 2047875 h 4695825"/>
              <a:gd name="connsiteX36" fmla="*/ 3386946 w 3786996"/>
              <a:gd name="connsiteY36" fmla="*/ 1352550 h 4695825"/>
              <a:gd name="connsiteX37" fmla="*/ 3567921 w 3786996"/>
              <a:gd name="connsiteY37" fmla="*/ 762000 h 4695825"/>
              <a:gd name="connsiteX38" fmla="*/ 3663171 w 3786996"/>
              <a:gd name="connsiteY38" fmla="*/ 381000 h 4695825"/>
              <a:gd name="connsiteX39" fmla="*/ 3720321 w 3786996"/>
              <a:gd name="connsiteY39" fmla="*/ 295275 h 4695825"/>
              <a:gd name="connsiteX40" fmla="*/ 3786996 w 3786996"/>
              <a:gd name="connsiteY40" fmla="*/ 171450 h 4695825"/>
              <a:gd name="connsiteX41" fmla="*/ 3786996 w 3786996"/>
              <a:gd name="connsiteY41" fmla="*/ 19050 h 4695825"/>
              <a:gd name="connsiteX42" fmla="*/ 815196 w 3786996"/>
              <a:gd name="connsiteY42" fmla="*/ 0 h 4695825"/>
              <a:gd name="connsiteX43" fmla="*/ 5571 w 3786996"/>
              <a:gd name="connsiteY43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2960701 w 3786996"/>
              <a:gd name="connsiteY26" fmla="*/ 4686300 h 4695825"/>
              <a:gd name="connsiteX27" fmla="*/ 3767946 w 3786996"/>
              <a:gd name="connsiteY27" fmla="*/ 4676775 h 4695825"/>
              <a:gd name="connsiteX28" fmla="*/ 3767946 w 3786996"/>
              <a:gd name="connsiteY28" fmla="*/ 4505325 h 4695825"/>
              <a:gd name="connsiteX29" fmla="*/ 3444096 w 3786996"/>
              <a:gd name="connsiteY29" fmla="*/ 3771900 h 4695825"/>
              <a:gd name="connsiteX30" fmla="*/ 3415521 w 3786996"/>
              <a:gd name="connsiteY30" fmla="*/ 3590925 h 4695825"/>
              <a:gd name="connsiteX31" fmla="*/ 3405996 w 3786996"/>
              <a:gd name="connsiteY31" fmla="*/ 3543300 h 4695825"/>
              <a:gd name="connsiteX32" fmla="*/ 3396471 w 3786996"/>
              <a:gd name="connsiteY32" fmla="*/ 3514725 h 4695825"/>
              <a:gd name="connsiteX33" fmla="*/ 3320271 w 3786996"/>
              <a:gd name="connsiteY33" fmla="*/ 2914650 h 4695825"/>
              <a:gd name="connsiteX34" fmla="*/ 3405996 w 3786996"/>
              <a:gd name="connsiteY34" fmla="*/ 2266950 h 4695825"/>
              <a:gd name="connsiteX35" fmla="*/ 3425046 w 3786996"/>
              <a:gd name="connsiteY35" fmla="*/ 2114550 h 4695825"/>
              <a:gd name="connsiteX36" fmla="*/ 3434571 w 3786996"/>
              <a:gd name="connsiteY36" fmla="*/ 2047875 h 4695825"/>
              <a:gd name="connsiteX37" fmla="*/ 3386946 w 3786996"/>
              <a:gd name="connsiteY37" fmla="*/ 1352550 h 4695825"/>
              <a:gd name="connsiteX38" fmla="*/ 3567921 w 3786996"/>
              <a:gd name="connsiteY38" fmla="*/ 762000 h 4695825"/>
              <a:gd name="connsiteX39" fmla="*/ 3663171 w 3786996"/>
              <a:gd name="connsiteY39" fmla="*/ 381000 h 4695825"/>
              <a:gd name="connsiteX40" fmla="*/ 3720321 w 3786996"/>
              <a:gd name="connsiteY40" fmla="*/ 295275 h 4695825"/>
              <a:gd name="connsiteX41" fmla="*/ 3786996 w 3786996"/>
              <a:gd name="connsiteY41" fmla="*/ 171450 h 4695825"/>
              <a:gd name="connsiteX42" fmla="*/ 3786996 w 3786996"/>
              <a:gd name="connsiteY42" fmla="*/ 19050 h 4695825"/>
              <a:gd name="connsiteX43" fmla="*/ 815196 w 3786996"/>
              <a:gd name="connsiteY43" fmla="*/ 0 h 4695825"/>
              <a:gd name="connsiteX44" fmla="*/ 5571 w 3786996"/>
              <a:gd name="connsiteY44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2960701 w 3786996"/>
              <a:gd name="connsiteY26" fmla="*/ 4686300 h 4695825"/>
              <a:gd name="connsiteX27" fmla="*/ 3779853 w 3786996"/>
              <a:gd name="connsiteY27" fmla="*/ 4683919 h 4695825"/>
              <a:gd name="connsiteX28" fmla="*/ 3767946 w 3786996"/>
              <a:gd name="connsiteY28" fmla="*/ 4505325 h 4695825"/>
              <a:gd name="connsiteX29" fmla="*/ 3444096 w 3786996"/>
              <a:gd name="connsiteY29" fmla="*/ 3771900 h 4695825"/>
              <a:gd name="connsiteX30" fmla="*/ 3415521 w 3786996"/>
              <a:gd name="connsiteY30" fmla="*/ 3590925 h 4695825"/>
              <a:gd name="connsiteX31" fmla="*/ 3405996 w 3786996"/>
              <a:gd name="connsiteY31" fmla="*/ 3543300 h 4695825"/>
              <a:gd name="connsiteX32" fmla="*/ 3396471 w 3786996"/>
              <a:gd name="connsiteY32" fmla="*/ 3514725 h 4695825"/>
              <a:gd name="connsiteX33" fmla="*/ 3320271 w 3786996"/>
              <a:gd name="connsiteY33" fmla="*/ 2914650 h 4695825"/>
              <a:gd name="connsiteX34" fmla="*/ 3405996 w 3786996"/>
              <a:gd name="connsiteY34" fmla="*/ 2266950 h 4695825"/>
              <a:gd name="connsiteX35" fmla="*/ 3425046 w 3786996"/>
              <a:gd name="connsiteY35" fmla="*/ 2114550 h 4695825"/>
              <a:gd name="connsiteX36" fmla="*/ 3434571 w 3786996"/>
              <a:gd name="connsiteY36" fmla="*/ 2047875 h 4695825"/>
              <a:gd name="connsiteX37" fmla="*/ 3386946 w 3786996"/>
              <a:gd name="connsiteY37" fmla="*/ 1352550 h 4695825"/>
              <a:gd name="connsiteX38" fmla="*/ 3567921 w 3786996"/>
              <a:gd name="connsiteY38" fmla="*/ 762000 h 4695825"/>
              <a:gd name="connsiteX39" fmla="*/ 3663171 w 3786996"/>
              <a:gd name="connsiteY39" fmla="*/ 381000 h 4695825"/>
              <a:gd name="connsiteX40" fmla="*/ 3720321 w 3786996"/>
              <a:gd name="connsiteY40" fmla="*/ 295275 h 4695825"/>
              <a:gd name="connsiteX41" fmla="*/ 3786996 w 3786996"/>
              <a:gd name="connsiteY41" fmla="*/ 171450 h 4695825"/>
              <a:gd name="connsiteX42" fmla="*/ 3786996 w 3786996"/>
              <a:gd name="connsiteY42" fmla="*/ 19050 h 4695825"/>
              <a:gd name="connsiteX43" fmla="*/ 815196 w 3786996"/>
              <a:gd name="connsiteY43" fmla="*/ 0 h 4695825"/>
              <a:gd name="connsiteX44" fmla="*/ 5571 w 3786996"/>
              <a:gd name="connsiteY44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2960701 w 3786996"/>
              <a:gd name="connsiteY26" fmla="*/ 4686300 h 4695825"/>
              <a:gd name="connsiteX27" fmla="*/ 3779853 w 3786996"/>
              <a:gd name="connsiteY27" fmla="*/ 4683919 h 4695825"/>
              <a:gd name="connsiteX28" fmla="*/ 3775090 w 3786996"/>
              <a:gd name="connsiteY28" fmla="*/ 4486275 h 4695825"/>
              <a:gd name="connsiteX29" fmla="*/ 3444096 w 3786996"/>
              <a:gd name="connsiteY29" fmla="*/ 3771900 h 4695825"/>
              <a:gd name="connsiteX30" fmla="*/ 3415521 w 3786996"/>
              <a:gd name="connsiteY30" fmla="*/ 3590925 h 4695825"/>
              <a:gd name="connsiteX31" fmla="*/ 3405996 w 3786996"/>
              <a:gd name="connsiteY31" fmla="*/ 3543300 h 4695825"/>
              <a:gd name="connsiteX32" fmla="*/ 3396471 w 3786996"/>
              <a:gd name="connsiteY32" fmla="*/ 3514725 h 4695825"/>
              <a:gd name="connsiteX33" fmla="*/ 3320271 w 3786996"/>
              <a:gd name="connsiteY33" fmla="*/ 2914650 h 4695825"/>
              <a:gd name="connsiteX34" fmla="*/ 3405996 w 3786996"/>
              <a:gd name="connsiteY34" fmla="*/ 2266950 h 4695825"/>
              <a:gd name="connsiteX35" fmla="*/ 3425046 w 3786996"/>
              <a:gd name="connsiteY35" fmla="*/ 2114550 h 4695825"/>
              <a:gd name="connsiteX36" fmla="*/ 3434571 w 3786996"/>
              <a:gd name="connsiteY36" fmla="*/ 2047875 h 4695825"/>
              <a:gd name="connsiteX37" fmla="*/ 3386946 w 3786996"/>
              <a:gd name="connsiteY37" fmla="*/ 1352550 h 4695825"/>
              <a:gd name="connsiteX38" fmla="*/ 3567921 w 3786996"/>
              <a:gd name="connsiteY38" fmla="*/ 762000 h 4695825"/>
              <a:gd name="connsiteX39" fmla="*/ 3663171 w 3786996"/>
              <a:gd name="connsiteY39" fmla="*/ 381000 h 4695825"/>
              <a:gd name="connsiteX40" fmla="*/ 3720321 w 3786996"/>
              <a:gd name="connsiteY40" fmla="*/ 295275 h 4695825"/>
              <a:gd name="connsiteX41" fmla="*/ 3786996 w 3786996"/>
              <a:gd name="connsiteY41" fmla="*/ 171450 h 4695825"/>
              <a:gd name="connsiteX42" fmla="*/ 3786996 w 3786996"/>
              <a:gd name="connsiteY42" fmla="*/ 19050 h 4695825"/>
              <a:gd name="connsiteX43" fmla="*/ 815196 w 3786996"/>
              <a:gd name="connsiteY43" fmla="*/ 0 h 4695825"/>
              <a:gd name="connsiteX44" fmla="*/ 5571 w 3786996"/>
              <a:gd name="connsiteY44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2960701 w 3786996"/>
              <a:gd name="connsiteY26" fmla="*/ 4686300 h 4695825"/>
              <a:gd name="connsiteX27" fmla="*/ 3779853 w 3786996"/>
              <a:gd name="connsiteY27" fmla="*/ 4683919 h 4695825"/>
              <a:gd name="connsiteX28" fmla="*/ 3775090 w 3786996"/>
              <a:gd name="connsiteY28" fmla="*/ 4486275 h 4695825"/>
              <a:gd name="connsiteX29" fmla="*/ 3444096 w 3786996"/>
              <a:gd name="connsiteY29" fmla="*/ 3771900 h 4695825"/>
              <a:gd name="connsiteX30" fmla="*/ 3415521 w 3786996"/>
              <a:gd name="connsiteY30" fmla="*/ 3590925 h 4695825"/>
              <a:gd name="connsiteX31" fmla="*/ 3405996 w 3786996"/>
              <a:gd name="connsiteY31" fmla="*/ 3543300 h 4695825"/>
              <a:gd name="connsiteX32" fmla="*/ 3396471 w 3786996"/>
              <a:gd name="connsiteY32" fmla="*/ 3514725 h 4695825"/>
              <a:gd name="connsiteX33" fmla="*/ 3320271 w 3786996"/>
              <a:gd name="connsiteY33" fmla="*/ 2914650 h 4695825"/>
              <a:gd name="connsiteX34" fmla="*/ 3405996 w 3786996"/>
              <a:gd name="connsiteY34" fmla="*/ 2266950 h 4695825"/>
              <a:gd name="connsiteX35" fmla="*/ 3425046 w 3786996"/>
              <a:gd name="connsiteY35" fmla="*/ 2114550 h 4695825"/>
              <a:gd name="connsiteX36" fmla="*/ 3434571 w 3786996"/>
              <a:gd name="connsiteY36" fmla="*/ 2047875 h 4695825"/>
              <a:gd name="connsiteX37" fmla="*/ 3386946 w 3786996"/>
              <a:gd name="connsiteY37" fmla="*/ 1352550 h 4695825"/>
              <a:gd name="connsiteX38" fmla="*/ 3567921 w 3786996"/>
              <a:gd name="connsiteY38" fmla="*/ 762000 h 4695825"/>
              <a:gd name="connsiteX39" fmla="*/ 3663171 w 3786996"/>
              <a:gd name="connsiteY39" fmla="*/ 381000 h 4695825"/>
              <a:gd name="connsiteX40" fmla="*/ 3720321 w 3786996"/>
              <a:gd name="connsiteY40" fmla="*/ 295275 h 4695825"/>
              <a:gd name="connsiteX41" fmla="*/ 3786996 w 3786996"/>
              <a:gd name="connsiteY41" fmla="*/ 171450 h 4695825"/>
              <a:gd name="connsiteX42" fmla="*/ 3786996 w 3786996"/>
              <a:gd name="connsiteY42" fmla="*/ 19050 h 4695825"/>
              <a:gd name="connsiteX43" fmla="*/ 815196 w 3786996"/>
              <a:gd name="connsiteY43" fmla="*/ 0 h 4695825"/>
              <a:gd name="connsiteX44" fmla="*/ 5571 w 3786996"/>
              <a:gd name="connsiteY44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2960701 w 3786996"/>
              <a:gd name="connsiteY26" fmla="*/ 4686300 h 4695825"/>
              <a:gd name="connsiteX27" fmla="*/ 3779853 w 3786996"/>
              <a:gd name="connsiteY27" fmla="*/ 4683919 h 4695825"/>
              <a:gd name="connsiteX28" fmla="*/ 3775090 w 3786996"/>
              <a:gd name="connsiteY28" fmla="*/ 4486275 h 4695825"/>
              <a:gd name="connsiteX29" fmla="*/ 3467909 w 3786996"/>
              <a:gd name="connsiteY29" fmla="*/ 3776663 h 4695825"/>
              <a:gd name="connsiteX30" fmla="*/ 3415521 w 3786996"/>
              <a:gd name="connsiteY30" fmla="*/ 3590925 h 4695825"/>
              <a:gd name="connsiteX31" fmla="*/ 3405996 w 3786996"/>
              <a:gd name="connsiteY31" fmla="*/ 3543300 h 4695825"/>
              <a:gd name="connsiteX32" fmla="*/ 3396471 w 3786996"/>
              <a:gd name="connsiteY32" fmla="*/ 3514725 h 4695825"/>
              <a:gd name="connsiteX33" fmla="*/ 3320271 w 3786996"/>
              <a:gd name="connsiteY33" fmla="*/ 2914650 h 4695825"/>
              <a:gd name="connsiteX34" fmla="*/ 3405996 w 3786996"/>
              <a:gd name="connsiteY34" fmla="*/ 2266950 h 4695825"/>
              <a:gd name="connsiteX35" fmla="*/ 3425046 w 3786996"/>
              <a:gd name="connsiteY35" fmla="*/ 2114550 h 4695825"/>
              <a:gd name="connsiteX36" fmla="*/ 3434571 w 3786996"/>
              <a:gd name="connsiteY36" fmla="*/ 2047875 h 4695825"/>
              <a:gd name="connsiteX37" fmla="*/ 3386946 w 3786996"/>
              <a:gd name="connsiteY37" fmla="*/ 1352550 h 4695825"/>
              <a:gd name="connsiteX38" fmla="*/ 3567921 w 3786996"/>
              <a:gd name="connsiteY38" fmla="*/ 762000 h 4695825"/>
              <a:gd name="connsiteX39" fmla="*/ 3663171 w 3786996"/>
              <a:gd name="connsiteY39" fmla="*/ 381000 h 4695825"/>
              <a:gd name="connsiteX40" fmla="*/ 3720321 w 3786996"/>
              <a:gd name="connsiteY40" fmla="*/ 295275 h 4695825"/>
              <a:gd name="connsiteX41" fmla="*/ 3786996 w 3786996"/>
              <a:gd name="connsiteY41" fmla="*/ 171450 h 4695825"/>
              <a:gd name="connsiteX42" fmla="*/ 3786996 w 3786996"/>
              <a:gd name="connsiteY42" fmla="*/ 19050 h 4695825"/>
              <a:gd name="connsiteX43" fmla="*/ 815196 w 3786996"/>
              <a:gd name="connsiteY43" fmla="*/ 0 h 4695825"/>
              <a:gd name="connsiteX44" fmla="*/ 5571 w 3786996"/>
              <a:gd name="connsiteY44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2960701 w 3786996"/>
              <a:gd name="connsiteY26" fmla="*/ 4686300 h 4695825"/>
              <a:gd name="connsiteX27" fmla="*/ 3779853 w 3786996"/>
              <a:gd name="connsiteY27" fmla="*/ 4683919 h 4695825"/>
              <a:gd name="connsiteX28" fmla="*/ 3775090 w 3786996"/>
              <a:gd name="connsiteY28" fmla="*/ 4486275 h 4695825"/>
              <a:gd name="connsiteX29" fmla="*/ 3467909 w 3786996"/>
              <a:gd name="connsiteY29" fmla="*/ 3776663 h 4695825"/>
              <a:gd name="connsiteX30" fmla="*/ 3415521 w 3786996"/>
              <a:gd name="connsiteY30" fmla="*/ 3590925 h 4695825"/>
              <a:gd name="connsiteX31" fmla="*/ 3405996 w 3786996"/>
              <a:gd name="connsiteY31" fmla="*/ 3543300 h 4695825"/>
              <a:gd name="connsiteX32" fmla="*/ 3396471 w 3786996"/>
              <a:gd name="connsiteY32" fmla="*/ 3514725 h 4695825"/>
              <a:gd name="connsiteX33" fmla="*/ 3320271 w 3786996"/>
              <a:gd name="connsiteY33" fmla="*/ 2914650 h 4695825"/>
              <a:gd name="connsiteX34" fmla="*/ 3405996 w 3786996"/>
              <a:gd name="connsiteY34" fmla="*/ 2266950 h 4695825"/>
              <a:gd name="connsiteX35" fmla="*/ 3425046 w 3786996"/>
              <a:gd name="connsiteY35" fmla="*/ 2114550 h 4695825"/>
              <a:gd name="connsiteX36" fmla="*/ 3434571 w 3786996"/>
              <a:gd name="connsiteY36" fmla="*/ 2047875 h 4695825"/>
              <a:gd name="connsiteX37" fmla="*/ 3386946 w 3786996"/>
              <a:gd name="connsiteY37" fmla="*/ 1352550 h 4695825"/>
              <a:gd name="connsiteX38" fmla="*/ 3567921 w 3786996"/>
              <a:gd name="connsiteY38" fmla="*/ 762000 h 4695825"/>
              <a:gd name="connsiteX39" fmla="*/ 3663171 w 3786996"/>
              <a:gd name="connsiteY39" fmla="*/ 381000 h 4695825"/>
              <a:gd name="connsiteX40" fmla="*/ 3720321 w 3786996"/>
              <a:gd name="connsiteY40" fmla="*/ 295275 h 4695825"/>
              <a:gd name="connsiteX41" fmla="*/ 3786996 w 3786996"/>
              <a:gd name="connsiteY41" fmla="*/ 171450 h 4695825"/>
              <a:gd name="connsiteX42" fmla="*/ 3786996 w 3786996"/>
              <a:gd name="connsiteY42" fmla="*/ 19050 h 4695825"/>
              <a:gd name="connsiteX43" fmla="*/ 815196 w 3786996"/>
              <a:gd name="connsiteY43" fmla="*/ 0 h 4695825"/>
              <a:gd name="connsiteX44" fmla="*/ 5571 w 3786996"/>
              <a:gd name="connsiteY44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2960701 w 3786996"/>
              <a:gd name="connsiteY26" fmla="*/ 4686300 h 4695825"/>
              <a:gd name="connsiteX27" fmla="*/ 3779853 w 3786996"/>
              <a:gd name="connsiteY27" fmla="*/ 4683919 h 4695825"/>
              <a:gd name="connsiteX28" fmla="*/ 3775090 w 3786996"/>
              <a:gd name="connsiteY28" fmla="*/ 4486275 h 4695825"/>
              <a:gd name="connsiteX29" fmla="*/ 3467909 w 3786996"/>
              <a:gd name="connsiteY29" fmla="*/ 3776663 h 4695825"/>
              <a:gd name="connsiteX30" fmla="*/ 3415521 w 3786996"/>
              <a:gd name="connsiteY30" fmla="*/ 3590925 h 4695825"/>
              <a:gd name="connsiteX31" fmla="*/ 3405996 w 3786996"/>
              <a:gd name="connsiteY31" fmla="*/ 3543300 h 4695825"/>
              <a:gd name="connsiteX32" fmla="*/ 3396471 w 3786996"/>
              <a:gd name="connsiteY32" fmla="*/ 3431381 h 4695825"/>
              <a:gd name="connsiteX33" fmla="*/ 3320271 w 3786996"/>
              <a:gd name="connsiteY33" fmla="*/ 2914650 h 4695825"/>
              <a:gd name="connsiteX34" fmla="*/ 3405996 w 3786996"/>
              <a:gd name="connsiteY34" fmla="*/ 2266950 h 4695825"/>
              <a:gd name="connsiteX35" fmla="*/ 3425046 w 3786996"/>
              <a:gd name="connsiteY35" fmla="*/ 2114550 h 4695825"/>
              <a:gd name="connsiteX36" fmla="*/ 3434571 w 3786996"/>
              <a:gd name="connsiteY36" fmla="*/ 2047875 h 4695825"/>
              <a:gd name="connsiteX37" fmla="*/ 3386946 w 3786996"/>
              <a:gd name="connsiteY37" fmla="*/ 1352550 h 4695825"/>
              <a:gd name="connsiteX38" fmla="*/ 3567921 w 3786996"/>
              <a:gd name="connsiteY38" fmla="*/ 762000 h 4695825"/>
              <a:gd name="connsiteX39" fmla="*/ 3663171 w 3786996"/>
              <a:gd name="connsiteY39" fmla="*/ 381000 h 4695825"/>
              <a:gd name="connsiteX40" fmla="*/ 3720321 w 3786996"/>
              <a:gd name="connsiteY40" fmla="*/ 295275 h 4695825"/>
              <a:gd name="connsiteX41" fmla="*/ 3786996 w 3786996"/>
              <a:gd name="connsiteY41" fmla="*/ 171450 h 4695825"/>
              <a:gd name="connsiteX42" fmla="*/ 3786996 w 3786996"/>
              <a:gd name="connsiteY42" fmla="*/ 19050 h 4695825"/>
              <a:gd name="connsiteX43" fmla="*/ 815196 w 3786996"/>
              <a:gd name="connsiteY43" fmla="*/ 0 h 4695825"/>
              <a:gd name="connsiteX44" fmla="*/ 5571 w 3786996"/>
              <a:gd name="connsiteY44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2960701 w 3786996"/>
              <a:gd name="connsiteY26" fmla="*/ 4686300 h 4695825"/>
              <a:gd name="connsiteX27" fmla="*/ 3779853 w 3786996"/>
              <a:gd name="connsiteY27" fmla="*/ 4683919 h 4695825"/>
              <a:gd name="connsiteX28" fmla="*/ 3775090 w 3786996"/>
              <a:gd name="connsiteY28" fmla="*/ 4486275 h 4695825"/>
              <a:gd name="connsiteX29" fmla="*/ 3467909 w 3786996"/>
              <a:gd name="connsiteY29" fmla="*/ 3776663 h 4695825"/>
              <a:gd name="connsiteX30" fmla="*/ 3415521 w 3786996"/>
              <a:gd name="connsiteY30" fmla="*/ 3590925 h 4695825"/>
              <a:gd name="connsiteX31" fmla="*/ 3405996 w 3786996"/>
              <a:gd name="connsiteY31" fmla="*/ 3517106 h 4695825"/>
              <a:gd name="connsiteX32" fmla="*/ 3396471 w 3786996"/>
              <a:gd name="connsiteY32" fmla="*/ 3431381 h 4695825"/>
              <a:gd name="connsiteX33" fmla="*/ 3320271 w 3786996"/>
              <a:gd name="connsiteY33" fmla="*/ 2914650 h 4695825"/>
              <a:gd name="connsiteX34" fmla="*/ 3405996 w 3786996"/>
              <a:gd name="connsiteY34" fmla="*/ 2266950 h 4695825"/>
              <a:gd name="connsiteX35" fmla="*/ 3425046 w 3786996"/>
              <a:gd name="connsiteY35" fmla="*/ 2114550 h 4695825"/>
              <a:gd name="connsiteX36" fmla="*/ 3434571 w 3786996"/>
              <a:gd name="connsiteY36" fmla="*/ 2047875 h 4695825"/>
              <a:gd name="connsiteX37" fmla="*/ 3386946 w 3786996"/>
              <a:gd name="connsiteY37" fmla="*/ 1352550 h 4695825"/>
              <a:gd name="connsiteX38" fmla="*/ 3567921 w 3786996"/>
              <a:gd name="connsiteY38" fmla="*/ 762000 h 4695825"/>
              <a:gd name="connsiteX39" fmla="*/ 3663171 w 3786996"/>
              <a:gd name="connsiteY39" fmla="*/ 381000 h 4695825"/>
              <a:gd name="connsiteX40" fmla="*/ 3720321 w 3786996"/>
              <a:gd name="connsiteY40" fmla="*/ 295275 h 4695825"/>
              <a:gd name="connsiteX41" fmla="*/ 3786996 w 3786996"/>
              <a:gd name="connsiteY41" fmla="*/ 171450 h 4695825"/>
              <a:gd name="connsiteX42" fmla="*/ 3786996 w 3786996"/>
              <a:gd name="connsiteY42" fmla="*/ 19050 h 4695825"/>
              <a:gd name="connsiteX43" fmla="*/ 815196 w 3786996"/>
              <a:gd name="connsiteY43" fmla="*/ 0 h 4695825"/>
              <a:gd name="connsiteX44" fmla="*/ 5571 w 3786996"/>
              <a:gd name="connsiteY44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2960701 w 3786996"/>
              <a:gd name="connsiteY26" fmla="*/ 4686300 h 4695825"/>
              <a:gd name="connsiteX27" fmla="*/ 3779853 w 3786996"/>
              <a:gd name="connsiteY27" fmla="*/ 4683919 h 4695825"/>
              <a:gd name="connsiteX28" fmla="*/ 3775090 w 3786996"/>
              <a:gd name="connsiteY28" fmla="*/ 4486275 h 4695825"/>
              <a:gd name="connsiteX29" fmla="*/ 3467909 w 3786996"/>
              <a:gd name="connsiteY29" fmla="*/ 3776663 h 4695825"/>
              <a:gd name="connsiteX30" fmla="*/ 3434571 w 3786996"/>
              <a:gd name="connsiteY30" fmla="*/ 3609975 h 4695825"/>
              <a:gd name="connsiteX31" fmla="*/ 3405996 w 3786996"/>
              <a:gd name="connsiteY31" fmla="*/ 3517106 h 4695825"/>
              <a:gd name="connsiteX32" fmla="*/ 3396471 w 3786996"/>
              <a:gd name="connsiteY32" fmla="*/ 3431381 h 4695825"/>
              <a:gd name="connsiteX33" fmla="*/ 3320271 w 3786996"/>
              <a:gd name="connsiteY33" fmla="*/ 2914650 h 4695825"/>
              <a:gd name="connsiteX34" fmla="*/ 3405996 w 3786996"/>
              <a:gd name="connsiteY34" fmla="*/ 2266950 h 4695825"/>
              <a:gd name="connsiteX35" fmla="*/ 3425046 w 3786996"/>
              <a:gd name="connsiteY35" fmla="*/ 2114550 h 4695825"/>
              <a:gd name="connsiteX36" fmla="*/ 3434571 w 3786996"/>
              <a:gd name="connsiteY36" fmla="*/ 2047875 h 4695825"/>
              <a:gd name="connsiteX37" fmla="*/ 3386946 w 3786996"/>
              <a:gd name="connsiteY37" fmla="*/ 1352550 h 4695825"/>
              <a:gd name="connsiteX38" fmla="*/ 3567921 w 3786996"/>
              <a:gd name="connsiteY38" fmla="*/ 762000 h 4695825"/>
              <a:gd name="connsiteX39" fmla="*/ 3663171 w 3786996"/>
              <a:gd name="connsiteY39" fmla="*/ 381000 h 4695825"/>
              <a:gd name="connsiteX40" fmla="*/ 3720321 w 3786996"/>
              <a:gd name="connsiteY40" fmla="*/ 295275 h 4695825"/>
              <a:gd name="connsiteX41" fmla="*/ 3786996 w 3786996"/>
              <a:gd name="connsiteY41" fmla="*/ 171450 h 4695825"/>
              <a:gd name="connsiteX42" fmla="*/ 3786996 w 3786996"/>
              <a:gd name="connsiteY42" fmla="*/ 19050 h 4695825"/>
              <a:gd name="connsiteX43" fmla="*/ 815196 w 3786996"/>
              <a:gd name="connsiteY43" fmla="*/ 0 h 4695825"/>
              <a:gd name="connsiteX44" fmla="*/ 5571 w 3786996"/>
              <a:gd name="connsiteY44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2960701 w 3786996"/>
              <a:gd name="connsiteY26" fmla="*/ 4686300 h 4695825"/>
              <a:gd name="connsiteX27" fmla="*/ 3779853 w 3786996"/>
              <a:gd name="connsiteY27" fmla="*/ 4683919 h 4695825"/>
              <a:gd name="connsiteX28" fmla="*/ 3775090 w 3786996"/>
              <a:gd name="connsiteY28" fmla="*/ 4486275 h 4695825"/>
              <a:gd name="connsiteX29" fmla="*/ 3463147 w 3786996"/>
              <a:gd name="connsiteY29" fmla="*/ 3810001 h 4695825"/>
              <a:gd name="connsiteX30" fmla="*/ 3434571 w 3786996"/>
              <a:gd name="connsiteY30" fmla="*/ 3609975 h 4695825"/>
              <a:gd name="connsiteX31" fmla="*/ 3405996 w 3786996"/>
              <a:gd name="connsiteY31" fmla="*/ 3517106 h 4695825"/>
              <a:gd name="connsiteX32" fmla="*/ 3396471 w 3786996"/>
              <a:gd name="connsiteY32" fmla="*/ 3431381 h 4695825"/>
              <a:gd name="connsiteX33" fmla="*/ 3320271 w 3786996"/>
              <a:gd name="connsiteY33" fmla="*/ 2914650 h 4695825"/>
              <a:gd name="connsiteX34" fmla="*/ 3405996 w 3786996"/>
              <a:gd name="connsiteY34" fmla="*/ 2266950 h 4695825"/>
              <a:gd name="connsiteX35" fmla="*/ 3425046 w 3786996"/>
              <a:gd name="connsiteY35" fmla="*/ 2114550 h 4695825"/>
              <a:gd name="connsiteX36" fmla="*/ 3434571 w 3786996"/>
              <a:gd name="connsiteY36" fmla="*/ 2047875 h 4695825"/>
              <a:gd name="connsiteX37" fmla="*/ 3386946 w 3786996"/>
              <a:gd name="connsiteY37" fmla="*/ 1352550 h 4695825"/>
              <a:gd name="connsiteX38" fmla="*/ 3567921 w 3786996"/>
              <a:gd name="connsiteY38" fmla="*/ 762000 h 4695825"/>
              <a:gd name="connsiteX39" fmla="*/ 3663171 w 3786996"/>
              <a:gd name="connsiteY39" fmla="*/ 381000 h 4695825"/>
              <a:gd name="connsiteX40" fmla="*/ 3720321 w 3786996"/>
              <a:gd name="connsiteY40" fmla="*/ 295275 h 4695825"/>
              <a:gd name="connsiteX41" fmla="*/ 3786996 w 3786996"/>
              <a:gd name="connsiteY41" fmla="*/ 171450 h 4695825"/>
              <a:gd name="connsiteX42" fmla="*/ 3786996 w 3786996"/>
              <a:gd name="connsiteY42" fmla="*/ 19050 h 4695825"/>
              <a:gd name="connsiteX43" fmla="*/ 815196 w 3786996"/>
              <a:gd name="connsiteY43" fmla="*/ 0 h 4695825"/>
              <a:gd name="connsiteX44" fmla="*/ 5571 w 3786996"/>
              <a:gd name="connsiteY44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2960701 w 3786996"/>
              <a:gd name="connsiteY26" fmla="*/ 4686300 h 4695825"/>
              <a:gd name="connsiteX27" fmla="*/ 3779853 w 3786996"/>
              <a:gd name="connsiteY27" fmla="*/ 4683919 h 4695825"/>
              <a:gd name="connsiteX28" fmla="*/ 3775090 w 3786996"/>
              <a:gd name="connsiteY28" fmla="*/ 4486275 h 4695825"/>
              <a:gd name="connsiteX29" fmla="*/ 3463147 w 3786996"/>
              <a:gd name="connsiteY29" fmla="*/ 3810001 h 4695825"/>
              <a:gd name="connsiteX30" fmla="*/ 3434571 w 3786996"/>
              <a:gd name="connsiteY30" fmla="*/ 3609975 h 4695825"/>
              <a:gd name="connsiteX31" fmla="*/ 3405996 w 3786996"/>
              <a:gd name="connsiteY31" fmla="*/ 3517106 h 4695825"/>
              <a:gd name="connsiteX32" fmla="*/ 3396471 w 3786996"/>
              <a:gd name="connsiteY32" fmla="*/ 3431381 h 4695825"/>
              <a:gd name="connsiteX33" fmla="*/ 3322652 w 3786996"/>
              <a:gd name="connsiteY33" fmla="*/ 2986088 h 4695825"/>
              <a:gd name="connsiteX34" fmla="*/ 3405996 w 3786996"/>
              <a:gd name="connsiteY34" fmla="*/ 2266950 h 4695825"/>
              <a:gd name="connsiteX35" fmla="*/ 3425046 w 3786996"/>
              <a:gd name="connsiteY35" fmla="*/ 2114550 h 4695825"/>
              <a:gd name="connsiteX36" fmla="*/ 3434571 w 3786996"/>
              <a:gd name="connsiteY36" fmla="*/ 2047875 h 4695825"/>
              <a:gd name="connsiteX37" fmla="*/ 3386946 w 3786996"/>
              <a:gd name="connsiteY37" fmla="*/ 1352550 h 4695825"/>
              <a:gd name="connsiteX38" fmla="*/ 3567921 w 3786996"/>
              <a:gd name="connsiteY38" fmla="*/ 762000 h 4695825"/>
              <a:gd name="connsiteX39" fmla="*/ 3663171 w 3786996"/>
              <a:gd name="connsiteY39" fmla="*/ 381000 h 4695825"/>
              <a:gd name="connsiteX40" fmla="*/ 3720321 w 3786996"/>
              <a:gd name="connsiteY40" fmla="*/ 295275 h 4695825"/>
              <a:gd name="connsiteX41" fmla="*/ 3786996 w 3786996"/>
              <a:gd name="connsiteY41" fmla="*/ 171450 h 4695825"/>
              <a:gd name="connsiteX42" fmla="*/ 3786996 w 3786996"/>
              <a:gd name="connsiteY42" fmla="*/ 19050 h 4695825"/>
              <a:gd name="connsiteX43" fmla="*/ 815196 w 3786996"/>
              <a:gd name="connsiteY43" fmla="*/ 0 h 4695825"/>
              <a:gd name="connsiteX44" fmla="*/ 5571 w 3786996"/>
              <a:gd name="connsiteY44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2960701 w 3786996"/>
              <a:gd name="connsiteY26" fmla="*/ 4686300 h 4695825"/>
              <a:gd name="connsiteX27" fmla="*/ 3779853 w 3786996"/>
              <a:gd name="connsiteY27" fmla="*/ 4683919 h 4695825"/>
              <a:gd name="connsiteX28" fmla="*/ 3775090 w 3786996"/>
              <a:gd name="connsiteY28" fmla="*/ 4486275 h 4695825"/>
              <a:gd name="connsiteX29" fmla="*/ 3463147 w 3786996"/>
              <a:gd name="connsiteY29" fmla="*/ 3810001 h 4695825"/>
              <a:gd name="connsiteX30" fmla="*/ 3434571 w 3786996"/>
              <a:gd name="connsiteY30" fmla="*/ 3609975 h 4695825"/>
              <a:gd name="connsiteX31" fmla="*/ 3405996 w 3786996"/>
              <a:gd name="connsiteY31" fmla="*/ 3517106 h 4695825"/>
              <a:gd name="connsiteX32" fmla="*/ 3396471 w 3786996"/>
              <a:gd name="connsiteY32" fmla="*/ 3431381 h 4695825"/>
              <a:gd name="connsiteX33" fmla="*/ 3322652 w 3786996"/>
              <a:gd name="connsiteY33" fmla="*/ 2986088 h 4695825"/>
              <a:gd name="connsiteX34" fmla="*/ 3405996 w 3786996"/>
              <a:gd name="connsiteY34" fmla="*/ 2266950 h 4695825"/>
              <a:gd name="connsiteX35" fmla="*/ 3425046 w 3786996"/>
              <a:gd name="connsiteY35" fmla="*/ 2114550 h 4695825"/>
              <a:gd name="connsiteX36" fmla="*/ 3434571 w 3786996"/>
              <a:gd name="connsiteY36" fmla="*/ 2047875 h 4695825"/>
              <a:gd name="connsiteX37" fmla="*/ 3386946 w 3786996"/>
              <a:gd name="connsiteY37" fmla="*/ 1352550 h 4695825"/>
              <a:gd name="connsiteX38" fmla="*/ 3567921 w 3786996"/>
              <a:gd name="connsiteY38" fmla="*/ 762000 h 4695825"/>
              <a:gd name="connsiteX39" fmla="*/ 3663171 w 3786996"/>
              <a:gd name="connsiteY39" fmla="*/ 381000 h 4695825"/>
              <a:gd name="connsiteX40" fmla="*/ 3720321 w 3786996"/>
              <a:gd name="connsiteY40" fmla="*/ 295275 h 4695825"/>
              <a:gd name="connsiteX41" fmla="*/ 3786996 w 3786996"/>
              <a:gd name="connsiteY41" fmla="*/ 171450 h 4695825"/>
              <a:gd name="connsiteX42" fmla="*/ 3786996 w 3786996"/>
              <a:gd name="connsiteY42" fmla="*/ 19050 h 4695825"/>
              <a:gd name="connsiteX43" fmla="*/ 815196 w 3786996"/>
              <a:gd name="connsiteY43" fmla="*/ 0 h 4695825"/>
              <a:gd name="connsiteX44" fmla="*/ 5571 w 3786996"/>
              <a:gd name="connsiteY44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2960701 w 3786996"/>
              <a:gd name="connsiteY26" fmla="*/ 4686300 h 4695825"/>
              <a:gd name="connsiteX27" fmla="*/ 3779853 w 3786996"/>
              <a:gd name="connsiteY27" fmla="*/ 4683919 h 4695825"/>
              <a:gd name="connsiteX28" fmla="*/ 3775090 w 3786996"/>
              <a:gd name="connsiteY28" fmla="*/ 4486275 h 4695825"/>
              <a:gd name="connsiteX29" fmla="*/ 3463147 w 3786996"/>
              <a:gd name="connsiteY29" fmla="*/ 3810001 h 4695825"/>
              <a:gd name="connsiteX30" fmla="*/ 3434571 w 3786996"/>
              <a:gd name="connsiteY30" fmla="*/ 3609975 h 4695825"/>
              <a:gd name="connsiteX31" fmla="*/ 3405996 w 3786996"/>
              <a:gd name="connsiteY31" fmla="*/ 3517106 h 4695825"/>
              <a:gd name="connsiteX32" fmla="*/ 3396471 w 3786996"/>
              <a:gd name="connsiteY32" fmla="*/ 3431381 h 4695825"/>
              <a:gd name="connsiteX33" fmla="*/ 3322652 w 3786996"/>
              <a:gd name="connsiteY33" fmla="*/ 2986088 h 4695825"/>
              <a:gd name="connsiteX34" fmla="*/ 3405996 w 3786996"/>
              <a:gd name="connsiteY34" fmla="*/ 2266950 h 4695825"/>
              <a:gd name="connsiteX35" fmla="*/ 3425046 w 3786996"/>
              <a:gd name="connsiteY35" fmla="*/ 2114550 h 4695825"/>
              <a:gd name="connsiteX36" fmla="*/ 3422665 w 3786996"/>
              <a:gd name="connsiteY36" fmla="*/ 1993106 h 4695825"/>
              <a:gd name="connsiteX37" fmla="*/ 3386946 w 3786996"/>
              <a:gd name="connsiteY37" fmla="*/ 1352550 h 4695825"/>
              <a:gd name="connsiteX38" fmla="*/ 3567921 w 3786996"/>
              <a:gd name="connsiteY38" fmla="*/ 762000 h 4695825"/>
              <a:gd name="connsiteX39" fmla="*/ 3663171 w 3786996"/>
              <a:gd name="connsiteY39" fmla="*/ 381000 h 4695825"/>
              <a:gd name="connsiteX40" fmla="*/ 3720321 w 3786996"/>
              <a:gd name="connsiteY40" fmla="*/ 295275 h 4695825"/>
              <a:gd name="connsiteX41" fmla="*/ 3786996 w 3786996"/>
              <a:gd name="connsiteY41" fmla="*/ 171450 h 4695825"/>
              <a:gd name="connsiteX42" fmla="*/ 3786996 w 3786996"/>
              <a:gd name="connsiteY42" fmla="*/ 19050 h 4695825"/>
              <a:gd name="connsiteX43" fmla="*/ 815196 w 3786996"/>
              <a:gd name="connsiteY43" fmla="*/ 0 h 4695825"/>
              <a:gd name="connsiteX44" fmla="*/ 5571 w 3786996"/>
              <a:gd name="connsiteY44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2960701 w 3786996"/>
              <a:gd name="connsiteY26" fmla="*/ 4686300 h 4695825"/>
              <a:gd name="connsiteX27" fmla="*/ 3779853 w 3786996"/>
              <a:gd name="connsiteY27" fmla="*/ 4683919 h 4695825"/>
              <a:gd name="connsiteX28" fmla="*/ 3775090 w 3786996"/>
              <a:gd name="connsiteY28" fmla="*/ 4486275 h 4695825"/>
              <a:gd name="connsiteX29" fmla="*/ 3463147 w 3786996"/>
              <a:gd name="connsiteY29" fmla="*/ 3810001 h 4695825"/>
              <a:gd name="connsiteX30" fmla="*/ 3434571 w 3786996"/>
              <a:gd name="connsiteY30" fmla="*/ 3609975 h 4695825"/>
              <a:gd name="connsiteX31" fmla="*/ 3405996 w 3786996"/>
              <a:gd name="connsiteY31" fmla="*/ 3517106 h 4695825"/>
              <a:gd name="connsiteX32" fmla="*/ 3396471 w 3786996"/>
              <a:gd name="connsiteY32" fmla="*/ 3431381 h 4695825"/>
              <a:gd name="connsiteX33" fmla="*/ 3322652 w 3786996"/>
              <a:gd name="connsiteY33" fmla="*/ 2986088 h 4695825"/>
              <a:gd name="connsiteX34" fmla="*/ 3405996 w 3786996"/>
              <a:gd name="connsiteY34" fmla="*/ 2266950 h 4695825"/>
              <a:gd name="connsiteX35" fmla="*/ 3425046 w 3786996"/>
              <a:gd name="connsiteY35" fmla="*/ 2114550 h 4695825"/>
              <a:gd name="connsiteX36" fmla="*/ 3422665 w 3786996"/>
              <a:gd name="connsiteY36" fmla="*/ 1993106 h 4695825"/>
              <a:gd name="connsiteX37" fmla="*/ 3389328 w 3786996"/>
              <a:gd name="connsiteY37" fmla="*/ 1369219 h 4695825"/>
              <a:gd name="connsiteX38" fmla="*/ 3567921 w 3786996"/>
              <a:gd name="connsiteY38" fmla="*/ 762000 h 4695825"/>
              <a:gd name="connsiteX39" fmla="*/ 3663171 w 3786996"/>
              <a:gd name="connsiteY39" fmla="*/ 381000 h 4695825"/>
              <a:gd name="connsiteX40" fmla="*/ 3720321 w 3786996"/>
              <a:gd name="connsiteY40" fmla="*/ 295275 h 4695825"/>
              <a:gd name="connsiteX41" fmla="*/ 3786996 w 3786996"/>
              <a:gd name="connsiteY41" fmla="*/ 171450 h 4695825"/>
              <a:gd name="connsiteX42" fmla="*/ 3786996 w 3786996"/>
              <a:gd name="connsiteY42" fmla="*/ 19050 h 4695825"/>
              <a:gd name="connsiteX43" fmla="*/ 815196 w 3786996"/>
              <a:gd name="connsiteY43" fmla="*/ 0 h 4695825"/>
              <a:gd name="connsiteX44" fmla="*/ 5571 w 3786996"/>
              <a:gd name="connsiteY44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2960701 w 3786996"/>
              <a:gd name="connsiteY26" fmla="*/ 4686300 h 4695825"/>
              <a:gd name="connsiteX27" fmla="*/ 3779853 w 3786996"/>
              <a:gd name="connsiteY27" fmla="*/ 4683919 h 4695825"/>
              <a:gd name="connsiteX28" fmla="*/ 3775090 w 3786996"/>
              <a:gd name="connsiteY28" fmla="*/ 4486275 h 4695825"/>
              <a:gd name="connsiteX29" fmla="*/ 3463147 w 3786996"/>
              <a:gd name="connsiteY29" fmla="*/ 3810001 h 4695825"/>
              <a:gd name="connsiteX30" fmla="*/ 3434571 w 3786996"/>
              <a:gd name="connsiteY30" fmla="*/ 3609975 h 4695825"/>
              <a:gd name="connsiteX31" fmla="*/ 3405996 w 3786996"/>
              <a:gd name="connsiteY31" fmla="*/ 3517106 h 4695825"/>
              <a:gd name="connsiteX32" fmla="*/ 3396471 w 3786996"/>
              <a:gd name="connsiteY32" fmla="*/ 3431381 h 4695825"/>
              <a:gd name="connsiteX33" fmla="*/ 3322652 w 3786996"/>
              <a:gd name="connsiteY33" fmla="*/ 2986088 h 4695825"/>
              <a:gd name="connsiteX34" fmla="*/ 3405996 w 3786996"/>
              <a:gd name="connsiteY34" fmla="*/ 2266950 h 4695825"/>
              <a:gd name="connsiteX35" fmla="*/ 3425046 w 3786996"/>
              <a:gd name="connsiteY35" fmla="*/ 2114550 h 4695825"/>
              <a:gd name="connsiteX36" fmla="*/ 3422665 w 3786996"/>
              <a:gd name="connsiteY36" fmla="*/ 1993106 h 4695825"/>
              <a:gd name="connsiteX37" fmla="*/ 3389328 w 3786996"/>
              <a:gd name="connsiteY37" fmla="*/ 1369219 h 4695825"/>
              <a:gd name="connsiteX38" fmla="*/ 3567921 w 3786996"/>
              <a:gd name="connsiteY38" fmla="*/ 762000 h 4695825"/>
              <a:gd name="connsiteX39" fmla="*/ 3663171 w 3786996"/>
              <a:gd name="connsiteY39" fmla="*/ 381000 h 4695825"/>
              <a:gd name="connsiteX40" fmla="*/ 3720321 w 3786996"/>
              <a:gd name="connsiteY40" fmla="*/ 295275 h 4695825"/>
              <a:gd name="connsiteX41" fmla="*/ 3786996 w 3786996"/>
              <a:gd name="connsiteY41" fmla="*/ 171450 h 4695825"/>
              <a:gd name="connsiteX42" fmla="*/ 3786996 w 3786996"/>
              <a:gd name="connsiteY42" fmla="*/ 19050 h 4695825"/>
              <a:gd name="connsiteX43" fmla="*/ 815196 w 3786996"/>
              <a:gd name="connsiteY43" fmla="*/ 0 h 4695825"/>
              <a:gd name="connsiteX44" fmla="*/ 5571 w 3786996"/>
              <a:gd name="connsiteY44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2960701 w 3786996"/>
              <a:gd name="connsiteY26" fmla="*/ 4686300 h 4695825"/>
              <a:gd name="connsiteX27" fmla="*/ 3779853 w 3786996"/>
              <a:gd name="connsiteY27" fmla="*/ 4683919 h 4695825"/>
              <a:gd name="connsiteX28" fmla="*/ 3775090 w 3786996"/>
              <a:gd name="connsiteY28" fmla="*/ 4486275 h 4695825"/>
              <a:gd name="connsiteX29" fmla="*/ 3463147 w 3786996"/>
              <a:gd name="connsiteY29" fmla="*/ 3810001 h 4695825"/>
              <a:gd name="connsiteX30" fmla="*/ 3434571 w 3786996"/>
              <a:gd name="connsiteY30" fmla="*/ 3609975 h 4695825"/>
              <a:gd name="connsiteX31" fmla="*/ 3405996 w 3786996"/>
              <a:gd name="connsiteY31" fmla="*/ 3517106 h 4695825"/>
              <a:gd name="connsiteX32" fmla="*/ 3396471 w 3786996"/>
              <a:gd name="connsiteY32" fmla="*/ 3431381 h 4695825"/>
              <a:gd name="connsiteX33" fmla="*/ 3322652 w 3786996"/>
              <a:gd name="connsiteY33" fmla="*/ 2986088 h 4695825"/>
              <a:gd name="connsiteX34" fmla="*/ 3405996 w 3786996"/>
              <a:gd name="connsiteY34" fmla="*/ 2266950 h 4695825"/>
              <a:gd name="connsiteX35" fmla="*/ 3425046 w 3786996"/>
              <a:gd name="connsiteY35" fmla="*/ 2114550 h 4695825"/>
              <a:gd name="connsiteX36" fmla="*/ 3422665 w 3786996"/>
              <a:gd name="connsiteY36" fmla="*/ 1993106 h 4695825"/>
              <a:gd name="connsiteX37" fmla="*/ 3389328 w 3786996"/>
              <a:gd name="connsiteY37" fmla="*/ 1369219 h 4695825"/>
              <a:gd name="connsiteX38" fmla="*/ 3567921 w 3786996"/>
              <a:gd name="connsiteY38" fmla="*/ 754856 h 4695825"/>
              <a:gd name="connsiteX39" fmla="*/ 3663171 w 3786996"/>
              <a:gd name="connsiteY39" fmla="*/ 381000 h 4695825"/>
              <a:gd name="connsiteX40" fmla="*/ 3720321 w 3786996"/>
              <a:gd name="connsiteY40" fmla="*/ 295275 h 4695825"/>
              <a:gd name="connsiteX41" fmla="*/ 3786996 w 3786996"/>
              <a:gd name="connsiteY41" fmla="*/ 171450 h 4695825"/>
              <a:gd name="connsiteX42" fmla="*/ 3786996 w 3786996"/>
              <a:gd name="connsiteY42" fmla="*/ 19050 h 4695825"/>
              <a:gd name="connsiteX43" fmla="*/ 815196 w 3786996"/>
              <a:gd name="connsiteY43" fmla="*/ 0 h 4695825"/>
              <a:gd name="connsiteX44" fmla="*/ 5571 w 3786996"/>
              <a:gd name="connsiteY44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2960701 w 3786996"/>
              <a:gd name="connsiteY26" fmla="*/ 4686300 h 4695825"/>
              <a:gd name="connsiteX27" fmla="*/ 3779853 w 3786996"/>
              <a:gd name="connsiteY27" fmla="*/ 4683919 h 4695825"/>
              <a:gd name="connsiteX28" fmla="*/ 3775090 w 3786996"/>
              <a:gd name="connsiteY28" fmla="*/ 4486275 h 4695825"/>
              <a:gd name="connsiteX29" fmla="*/ 3463147 w 3786996"/>
              <a:gd name="connsiteY29" fmla="*/ 3810001 h 4695825"/>
              <a:gd name="connsiteX30" fmla="*/ 3434571 w 3786996"/>
              <a:gd name="connsiteY30" fmla="*/ 3609975 h 4695825"/>
              <a:gd name="connsiteX31" fmla="*/ 3405996 w 3786996"/>
              <a:gd name="connsiteY31" fmla="*/ 3517106 h 4695825"/>
              <a:gd name="connsiteX32" fmla="*/ 3396471 w 3786996"/>
              <a:gd name="connsiteY32" fmla="*/ 3431381 h 4695825"/>
              <a:gd name="connsiteX33" fmla="*/ 3322652 w 3786996"/>
              <a:gd name="connsiteY33" fmla="*/ 2986088 h 4695825"/>
              <a:gd name="connsiteX34" fmla="*/ 3405996 w 3786996"/>
              <a:gd name="connsiteY34" fmla="*/ 2266950 h 4695825"/>
              <a:gd name="connsiteX35" fmla="*/ 3425046 w 3786996"/>
              <a:gd name="connsiteY35" fmla="*/ 2114550 h 4695825"/>
              <a:gd name="connsiteX36" fmla="*/ 3422665 w 3786996"/>
              <a:gd name="connsiteY36" fmla="*/ 1993106 h 4695825"/>
              <a:gd name="connsiteX37" fmla="*/ 3389328 w 3786996"/>
              <a:gd name="connsiteY37" fmla="*/ 1369219 h 4695825"/>
              <a:gd name="connsiteX38" fmla="*/ 3567921 w 3786996"/>
              <a:gd name="connsiteY38" fmla="*/ 754856 h 4695825"/>
              <a:gd name="connsiteX39" fmla="*/ 3675077 w 3786996"/>
              <a:gd name="connsiteY39" fmla="*/ 423862 h 4695825"/>
              <a:gd name="connsiteX40" fmla="*/ 3720321 w 3786996"/>
              <a:gd name="connsiteY40" fmla="*/ 295275 h 4695825"/>
              <a:gd name="connsiteX41" fmla="*/ 3786996 w 3786996"/>
              <a:gd name="connsiteY41" fmla="*/ 171450 h 4695825"/>
              <a:gd name="connsiteX42" fmla="*/ 3786996 w 3786996"/>
              <a:gd name="connsiteY42" fmla="*/ 19050 h 4695825"/>
              <a:gd name="connsiteX43" fmla="*/ 815196 w 3786996"/>
              <a:gd name="connsiteY43" fmla="*/ 0 h 4695825"/>
              <a:gd name="connsiteX44" fmla="*/ 5571 w 3786996"/>
              <a:gd name="connsiteY44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2960701 w 3786996"/>
              <a:gd name="connsiteY26" fmla="*/ 4686300 h 4695825"/>
              <a:gd name="connsiteX27" fmla="*/ 3779853 w 3786996"/>
              <a:gd name="connsiteY27" fmla="*/ 4683919 h 4695825"/>
              <a:gd name="connsiteX28" fmla="*/ 3775090 w 3786996"/>
              <a:gd name="connsiteY28" fmla="*/ 4486275 h 4695825"/>
              <a:gd name="connsiteX29" fmla="*/ 3463147 w 3786996"/>
              <a:gd name="connsiteY29" fmla="*/ 3810001 h 4695825"/>
              <a:gd name="connsiteX30" fmla="*/ 3434571 w 3786996"/>
              <a:gd name="connsiteY30" fmla="*/ 3609975 h 4695825"/>
              <a:gd name="connsiteX31" fmla="*/ 3405996 w 3786996"/>
              <a:gd name="connsiteY31" fmla="*/ 3517106 h 4695825"/>
              <a:gd name="connsiteX32" fmla="*/ 3396471 w 3786996"/>
              <a:gd name="connsiteY32" fmla="*/ 3431381 h 4695825"/>
              <a:gd name="connsiteX33" fmla="*/ 3322652 w 3786996"/>
              <a:gd name="connsiteY33" fmla="*/ 2986088 h 4695825"/>
              <a:gd name="connsiteX34" fmla="*/ 3405996 w 3786996"/>
              <a:gd name="connsiteY34" fmla="*/ 2266950 h 4695825"/>
              <a:gd name="connsiteX35" fmla="*/ 3425046 w 3786996"/>
              <a:gd name="connsiteY35" fmla="*/ 2114550 h 4695825"/>
              <a:gd name="connsiteX36" fmla="*/ 3422665 w 3786996"/>
              <a:gd name="connsiteY36" fmla="*/ 1993106 h 4695825"/>
              <a:gd name="connsiteX37" fmla="*/ 3389328 w 3786996"/>
              <a:gd name="connsiteY37" fmla="*/ 1369219 h 4695825"/>
              <a:gd name="connsiteX38" fmla="*/ 3567921 w 3786996"/>
              <a:gd name="connsiteY38" fmla="*/ 754856 h 4695825"/>
              <a:gd name="connsiteX39" fmla="*/ 3675077 w 3786996"/>
              <a:gd name="connsiteY39" fmla="*/ 423862 h 4695825"/>
              <a:gd name="connsiteX40" fmla="*/ 3763183 w 3786996"/>
              <a:gd name="connsiteY40" fmla="*/ 259556 h 4695825"/>
              <a:gd name="connsiteX41" fmla="*/ 3786996 w 3786996"/>
              <a:gd name="connsiteY41" fmla="*/ 171450 h 4695825"/>
              <a:gd name="connsiteX42" fmla="*/ 3786996 w 3786996"/>
              <a:gd name="connsiteY42" fmla="*/ 19050 h 4695825"/>
              <a:gd name="connsiteX43" fmla="*/ 815196 w 3786996"/>
              <a:gd name="connsiteY43" fmla="*/ 0 h 4695825"/>
              <a:gd name="connsiteX44" fmla="*/ 5571 w 3786996"/>
              <a:gd name="connsiteY44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2960701 w 3786996"/>
              <a:gd name="connsiteY26" fmla="*/ 4686300 h 4695825"/>
              <a:gd name="connsiteX27" fmla="*/ 3779853 w 3786996"/>
              <a:gd name="connsiteY27" fmla="*/ 4683919 h 4695825"/>
              <a:gd name="connsiteX28" fmla="*/ 3775090 w 3786996"/>
              <a:gd name="connsiteY28" fmla="*/ 4486275 h 4695825"/>
              <a:gd name="connsiteX29" fmla="*/ 3463147 w 3786996"/>
              <a:gd name="connsiteY29" fmla="*/ 3810001 h 4695825"/>
              <a:gd name="connsiteX30" fmla="*/ 3434571 w 3786996"/>
              <a:gd name="connsiteY30" fmla="*/ 3609975 h 4695825"/>
              <a:gd name="connsiteX31" fmla="*/ 3405996 w 3786996"/>
              <a:gd name="connsiteY31" fmla="*/ 3517106 h 4695825"/>
              <a:gd name="connsiteX32" fmla="*/ 3396471 w 3786996"/>
              <a:gd name="connsiteY32" fmla="*/ 3431381 h 4695825"/>
              <a:gd name="connsiteX33" fmla="*/ 3322652 w 3786996"/>
              <a:gd name="connsiteY33" fmla="*/ 2986088 h 4695825"/>
              <a:gd name="connsiteX34" fmla="*/ 3405996 w 3786996"/>
              <a:gd name="connsiteY34" fmla="*/ 2266950 h 4695825"/>
              <a:gd name="connsiteX35" fmla="*/ 3425046 w 3786996"/>
              <a:gd name="connsiteY35" fmla="*/ 2114550 h 4695825"/>
              <a:gd name="connsiteX36" fmla="*/ 3422665 w 3786996"/>
              <a:gd name="connsiteY36" fmla="*/ 1993106 h 4695825"/>
              <a:gd name="connsiteX37" fmla="*/ 3389328 w 3786996"/>
              <a:gd name="connsiteY37" fmla="*/ 1369219 h 4695825"/>
              <a:gd name="connsiteX38" fmla="*/ 3567921 w 3786996"/>
              <a:gd name="connsiteY38" fmla="*/ 754856 h 4695825"/>
              <a:gd name="connsiteX39" fmla="*/ 3675077 w 3786996"/>
              <a:gd name="connsiteY39" fmla="*/ 423862 h 4695825"/>
              <a:gd name="connsiteX40" fmla="*/ 3763183 w 3786996"/>
              <a:gd name="connsiteY40" fmla="*/ 259556 h 4695825"/>
              <a:gd name="connsiteX41" fmla="*/ 3786996 w 3786996"/>
              <a:gd name="connsiteY41" fmla="*/ 171450 h 4695825"/>
              <a:gd name="connsiteX42" fmla="*/ 3786996 w 3786996"/>
              <a:gd name="connsiteY42" fmla="*/ 19050 h 4695825"/>
              <a:gd name="connsiteX43" fmla="*/ 815196 w 3786996"/>
              <a:gd name="connsiteY43" fmla="*/ 0 h 4695825"/>
              <a:gd name="connsiteX44" fmla="*/ 5571 w 3786996"/>
              <a:gd name="connsiteY44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2960701 w 3786996"/>
              <a:gd name="connsiteY26" fmla="*/ 4686300 h 4695825"/>
              <a:gd name="connsiteX27" fmla="*/ 3779853 w 3786996"/>
              <a:gd name="connsiteY27" fmla="*/ 4683919 h 4695825"/>
              <a:gd name="connsiteX28" fmla="*/ 3775090 w 3786996"/>
              <a:gd name="connsiteY28" fmla="*/ 4486275 h 4695825"/>
              <a:gd name="connsiteX29" fmla="*/ 3463147 w 3786996"/>
              <a:gd name="connsiteY29" fmla="*/ 3810001 h 4695825"/>
              <a:gd name="connsiteX30" fmla="*/ 3434571 w 3786996"/>
              <a:gd name="connsiteY30" fmla="*/ 3609975 h 4695825"/>
              <a:gd name="connsiteX31" fmla="*/ 3405996 w 3786996"/>
              <a:gd name="connsiteY31" fmla="*/ 3517106 h 4695825"/>
              <a:gd name="connsiteX32" fmla="*/ 3396471 w 3786996"/>
              <a:gd name="connsiteY32" fmla="*/ 3431381 h 4695825"/>
              <a:gd name="connsiteX33" fmla="*/ 3322652 w 3786996"/>
              <a:gd name="connsiteY33" fmla="*/ 2986088 h 4695825"/>
              <a:gd name="connsiteX34" fmla="*/ 3405996 w 3786996"/>
              <a:gd name="connsiteY34" fmla="*/ 2266950 h 4695825"/>
              <a:gd name="connsiteX35" fmla="*/ 3425046 w 3786996"/>
              <a:gd name="connsiteY35" fmla="*/ 2114550 h 4695825"/>
              <a:gd name="connsiteX36" fmla="*/ 3422665 w 3786996"/>
              <a:gd name="connsiteY36" fmla="*/ 1993106 h 4695825"/>
              <a:gd name="connsiteX37" fmla="*/ 3389328 w 3786996"/>
              <a:gd name="connsiteY37" fmla="*/ 1369219 h 4695825"/>
              <a:gd name="connsiteX38" fmla="*/ 3567921 w 3786996"/>
              <a:gd name="connsiteY38" fmla="*/ 754856 h 4695825"/>
              <a:gd name="connsiteX39" fmla="*/ 3675077 w 3786996"/>
              <a:gd name="connsiteY39" fmla="*/ 423862 h 4695825"/>
              <a:gd name="connsiteX40" fmla="*/ 3763183 w 3786996"/>
              <a:gd name="connsiteY40" fmla="*/ 259556 h 4695825"/>
              <a:gd name="connsiteX41" fmla="*/ 3786996 w 3786996"/>
              <a:gd name="connsiteY41" fmla="*/ 171450 h 4695825"/>
              <a:gd name="connsiteX42" fmla="*/ 3786996 w 3786996"/>
              <a:gd name="connsiteY42" fmla="*/ 19050 h 4695825"/>
              <a:gd name="connsiteX43" fmla="*/ 1665301 w 3786996"/>
              <a:gd name="connsiteY43" fmla="*/ 14287 h 4695825"/>
              <a:gd name="connsiteX44" fmla="*/ 815196 w 3786996"/>
              <a:gd name="connsiteY44" fmla="*/ 0 h 4695825"/>
              <a:gd name="connsiteX45" fmla="*/ 5571 w 3786996"/>
              <a:gd name="connsiteY45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2960701 w 3786996"/>
              <a:gd name="connsiteY26" fmla="*/ 4686300 h 4695825"/>
              <a:gd name="connsiteX27" fmla="*/ 3779853 w 3786996"/>
              <a:gd name="connsiteY27" fmla="*/ 4683919 h 4695825"/>
              <a:gd name="connsiteX28" fmla="*/ 3775090 w 3786996"/>
              <a:gd name="connsiteY28" fmla="*/ 4486275 h 4695825"/>
              <a:gd name="connsiteX29" fmla="*/ 3463147 w 3786996"/>
              <a:gd name="connsiteY29" fmla="*/ 3810001 h 4695825"/>
              <a:gd name="connsiteX30" fmla="*/ 3434571 w 3786996"/>
              <a:gd name="connsiteY30" fmla="*/ 3609975 h 4695825"/>
              <a:gd name="connsiteX31" fmla="*/ 3405996 w 3786996"/>
              <a:gd name="connsiteY31" fmla="*/ 3517106 h 4695825"/>
              <a:gd name="connsiteX32" fmla="*/ 3396471 w 3786996"/>
              <a:gd name="connsiteY32" fmla="*/ 3431381 h 4695825"/>
              <a:gd name="connsiteX33" fmla="*/ 3322652 w 3786996"/>
              <a:gd name="connsiteY33" fmla="*/ 2986088 h 4695825"/>
              <a:gd name="connsiteX34" fmla="*/ 3405996 w 3786996"/>
              <a:gd name="connsiteY34" fmla="*/ 2266950 h 4695825"/>
              <a:gd name="connsiteX35" fmla="*/ 3425046 w 3786996"/>
              <a:gd name="connsiteY35" fmla="*/ 2114550 h 4695825"/>
              <a:gd name="connsiteX36" fmla="*/ 3422665 w 3786996"/>
              <a:gd name="connsiteY36" fmla="*/ 1993106 h 4695825"/>
              <a:gd name="connsiteX37" fmla="*/ 3389328 w 3786996"/>
              <a:gd name="connsiteY37" fmla="*/ 1369219 h 4695825"/>
              <a:gd name="connsiteX38" fmla="*/ 3567921 w 3786996"/>
              <a:gd name="connsiteY38" fmla="*/ 754856 h 4695825"/>
              <a:gd name="connsiteX39" fmla="*/ 3675077 w 3786996"/>
              <a:gd name="connsiteY39" fmla="*/ 423862 h 4695825"/>
              <a:gd name="connsiteX40" fmla="*/ 3763183 w 3786996"/>
              <a:gd name="connsiteY40" fmla="*/ 259556 h 4695825"/>
              <a:gd name="connsiteX41" fmla="*/ 3786996 w 3786996"/>
              <a:gd name="connsiteY41" fmla="*/ 171450 h 4695825"/>
              <a:gd name="connsiteX42" fmla="*/ 3786996 w 3786996"/>
              <a:gd name="connsiteY42" fmla="*/ 19050 h 4695825"/>
              <a:gd name="connsiteX43" fmla="*/ 1665301 w 3786996"/>
              <a:gd name="connsiteY43" fmla="*/ 14287 h 4695825"/>
              <a:gd name="connsiteX44" fmla="*/ 815196 w 3786996"/>
              <a:gd name="connsiteY44" fmla="*/ 0 h 4695825"/>
              <a:gd name="connsiteX45" fmla="*/ 5571 w 3786996"/>
              <a:gd name="connsiteY45" fmla="*/ 28575 h 4695825"/>
              <a:gd name="connsiteX0" fmla="*/ 5571 w 3786996"/>
              <a:gd name="connsiteY0" fmla="*/ 14288 h 4681538"/>
              <a:gd name="connsiteX1" fmla="*/ 5571 w 3786996"/>
              <a:gd name="connsiteY1" fmla="*/ 14288 h 4681538"/>
              <a:gd name="connsiteX2" fmla="*/ 809 w 3786996"/>
              <a:gd name="connsiteY2" fmla="*/ 214313 h 4681538"/>
              <a:gd name="connsiteX3" fmla="*/ 24621 w 3786996"/>
              <a:gd name="connsiteY3" fmla="*/ 264320 h 4681538"/>
              <a:gd name="connsiteX4" fmla="*/ 60340 w 3786996"/>
              <a:gd name="connsiteY4" fmla="*/ 330994 h 4681538"/>
              <a:gd name="connsiteX5" fmla="*/ 91296 w 3786996"/>
              <a:gd name="connsiteY5" fmla="*/ 376238 h 4681538"/>
              <a:gd name="connsiteX6" fmla="*/ 100821 w 3786996"/>
              <a:gd name="connsiteY6" fmla="*/ 404813 h 4681538"/>
              <a:gd name="connsiteX7" fmla="*/ 110346 w 3786996"/>
              <a:gd name="connsiteY7" fmla="*/ 452438 h 4681538"/>
              <a:gd name="connsiteX8" fmla="*/ 155590 w 3786996"/>
              <a:gd name="connsiteY8" fmla="*/ 545307 h 4681538"/>
              <a:gd name="connsiteX9" fmla="*/ 260365 w 3786996"/>
              <a:gd name="connsiteY9" fmla="*/ 807245 h 4681538"/>
              <a:gd name="connsiteX10" fmla="*/ 377046 w 3786996"/>
              <a:gd name="connsiteY10" fmla="*/ 1023938 h 4681538"/>
              <a:gd name="connsiteX11" fmla="*/ 386571 w 3786996"/>
              <a:gd name="connsiteY11" fmla="*/ 1181101 h 4681538"/>
              <a:gd name="connsiteX12" fmla="*/ 365140 w 3786996"/>
              <a:gd name="connsiteY12" fmla="*/ 2257426 h 4681538"/>
              <a:gd name="connsiteX13" fmla="*/ 377046 w 3786996"/>
              <a:gd name="connsiteY13" fmla="*/ 2357438 h 4681538"/>
              <a:gd name="connsiteX14" fmla="*/ 372284 w 3786996"/>
              <a:gd name="connsiteY14" fmla="*/ 2428876 h 4681538"/>
              <a:gd name="connsiteX15" fmla="*/ 384190 w 3786996"/>
              <a:gd name="connsiteY15" fmla="*/ 2519363 h 4681538"/>
              <a:gd name="connsiteX16" fmla="*/ 372283 w 3786996"/>
              <a:gd name="connsiteY16" fmla="*/ 3021807 h 4681538"/>
              <a:gd name="connsiteX17" fmla="*/ 405621 w 3786996"/>
              <a:gd name="connsiteY17" fmla="*/ 3300413 h 4681538"/>
              <a:gd name="connsiteX18" fmla="*/ 319896 w 3786996"/>
              <a:gd name="connsiteY18" fmla="*/ 3481388 h 4681538"/>
              <a:gd name="connsiteX19" fmla="*/ 250840 w 3786996"/>
              <a:gd name="connsiteY19" fmla="*/ 3943350 h 4681538"/>
              <a:gd name="connsiteX20" fmla="*/ 222264 w 3786996"/>
              <a:gd name="connsiteY20" fmla="*/ 4040982 h 4681538"/>
              <a:gd name="connsiteX21" fmla="*/ 193689 w 3786996"/>
              <a:gd name="connsiteY21" fmla="*/ 4114801 h 4681538"/>
              <a:gd name="connsiteX22" fmla="*/ 167496 w 3786996"/>
              <a:gd name="connsiteY22" fmla="*/ 4193381 h 4681538"/>
              <a:gd name="connsiteX23" fmla="*/ 65103 w 3786996"/>
              <a:gd name="connsiteY23" fmla="*/ 4374357 h 4681538"/>
              <a:gd name="connsiteX24" fmla="*/ 5571 w 3786996"/>
              <a:gd name="connsiteY24" fmla="*/ 4605338 h 4681538"/>
              <a:gd name="connsiteX25" fmla="*/ 15096 w 3786996"/>
              <a:gd name="connsiteY25" fmla="*/ 4681538 h 4681538"/>
              <a:gd name="connsiteX26" fmla="*/ 2960701 w 3786996"/>
              <a:gd name="connsiteY26" fmla="*/ 4672013 h 4681538"/>
              <a:gd name="connsiteX27" fmla="*/ 3779853 w 3786996"/>
              <a:gd name="connsiteY27" fmla="*/ 4669632 h 4681538"/>
              <a:gd name="connsiteX28" fmla="*/ 3775090 w 3786996"/>
              <a:gd name="connsiteY28" fmla="*/ 4471988 h 4681538"/>
              <a:gd name="connsiteX29" fmla="*/ 3463147 w 3786996"/>
              <a:gd name="connsiteY29" fmla="*/ 3795714 h 4681538"/>
              <a:gd name="connsiteX30" fmla="*/ 3434571 w 3786996"/>
              <a:gd name="connsiteY30" fmla="*/ 3595688 h 4681538"/>
              <a:gd name="connsiteX31" fmla="*/ 3405996 w 3786996"/>
              <a:gd name="connsiteY31" fmla="*/ 3502819 h 4681538"/>
              <a:gd name="connsiteX32" fmla="*/ 3396471 w 3786996"/>
              <a:gd name="connsiteY32" fmla="*/ 3417094 h 4681538"/>
              <a:gd name="connsiteX33" fmla="*/ 3322652 w 3786996"/>
              <a:gd name="connsiteY33" fmla="*/ 2971801 h 4681538"/>
              <a:gd name="connsiteX34" fmla="*/ 3405996 w 3786996"/>
              <a:gd name="connsiteY34" fmla="*/ 2252663 h 4681538"/>
              <a:gd name="connsiteX35" fmla="*/ 3425046 w 3786996"/>
              <a:gd name="connsiteY35" fmla="*/ 2100263 h 4681538"/>
              <a:gd name="connsiteX36" fmla="*/ 3422665 w 3786996"/>
              <a:gd name="connsiteY36" fmla="*/ 1978819 h 4681538"/>
              <a:gd name="connsiteX37" fmla="*/ 3389328 w 3786996"/>
              <a:gd name="connsiteY37" fmla="*/ 1354932 h 4681538"/>
              <a:gd name="connsiteX38" fmla="*/ 3567921 w 3786996"/>
              <a:gd name="connsiteY38" fmla="*/ 740569 h 4681538"/>
              <a:gd name="connsiteX39" fmla="*/ 3675077 w 3786996"/>
              <a:gd name="connsiteY39" fmla="*/ 409575 h 4681538"/>
              <a:gd name="connsiteX40" fmla="*/ 3763183 w 3786996"/>
              <a:gd name="connsiteY40" fmla="*/ 245269 h 4681538"/>
              <a:gd name="connsiteX41" fmla="*/ 3786996 w 3786996"/>
              <a:gd name="connsiteY41" fmla="*/ 157163 h 4681538"/>
              <a:gd name="connsiteX42" fmla="*/ 3786996 w 3786996"/>
              <a:gd name="connsiteY42" fmla="*/ 4763 h 4681538"/>
              <a:gd name="connsiteX43" fmla="*/ 1665301 w 3786996"/>
              <a:gd name="connsiteY43" fmla="*/ 0 h 4681538"/>
              <a:gd name="connsiteX44" fmla="*/ 815196 w 3786996"/>
              <a:gd name="connsiteY44" fmla="*/ 4763 h 4681538"/>
              <a:gd name="connsiteX45" fmla="*/ 5571 w 3786996"/>
              <a:gd name="connsiteY45" fmla="*/ 14288 h 4681538"/>
              <a:gd name="connsiteX0" fmla="*/ 5571 w 3786996"/>
              <a:gd name="connsiteY0" fmla="*/ 14288 h 4681538"/>
              <a:gd name="connsiteX1" fmla="*/ 5571 w 3786996"/>
              <a:gd name="connsiteY1" fmla="*/ 14288 h 4681538"/>
              <a:gd name="connsiteX2" fmla="*/ 809 w 3786996"/>
              <a:gd name="connsiteY2" fmla="*/ 214313 h 4681538"/>
              <a:gd name="connsiteX3" fmla="*/ 24621 w 3786996"/>
              <a:gd name="connsiteY3" fmla="*/ 264320 h 4681538"/>
              <a:gd name="connsiteX4" fmla="*/ 60340 w 3786996"/>
              <a:gd name="connsiteY4" fmla="*/ 330994 h 4681538"/>
              <a:gd name="connsiteX5" fmla="*/ 91296 w 3786996"/>
              <a:gd name="connsiteY5" fmla="*/ 376238 h 4681538"/>
              <a:gd name="connsiteX6" fmla="*/ 100821 w 3786996"/>
              <a:gd name="connsiteY6" fmla="*/ 404813 h 4681538"/>
              <a:gd name="connsiteX7" fmla="*/ 110346 w 3786996"/>
              <a:gd name="connsiteY7" fmla="*/ 452438 h 4681538"/>
              <a:gd name="connsiteX8" fmla="*/ 155590 w 3786996"/>
              <a:gd name="connsiteY8" fmla="*/ 545307 h 4681538"/>
              <a:gd name="connsiteX9" fmla="*/ 260365 w 3786996"/>
              <a:gd name="connsiteY9" fmla="*/ 807245 h 4681538"/>
              <a:gd name="connsiteX10" fmla="*/ 377046 w 3786996"/>
              <a:gd name="connsiteY10" fmla="*/ 1023938 h 4681538"/>
              <a:gd name="connsiteX11" fmla="*/ 386571 w 3786996"/>
              <a:gd name="connsiteY11" fmla="*/ 1181101 h 4681538"/>
              <a:gd name="connsiteX12" fmla="*/ 365140 w 3786996"/>
              <a:gd name="connsiteY12" fmla="*/ 2257426 h 4681538"/>
              <a:gd name="connsiteX13" fmla="*/ 377046 w 3786996"/>
              <a:gd name="connsiteY13" fmla="*/ 2357438 h 4681538"/>
              <a:gd name="connsiteX14" fmla="*/ 372284 w 3786996"/>
              <a:gd name="connsiteY14" fmla="*/ 2428876 h 4681538"/>
              <a:gd name="connsiteX15" fmla="*/ 384190 w 3786996"/>
              <a:gd name="connsiteY15" fmla="*/ 2519363 h 4681538"/>
              <a:gd name="connsiteX16" fmla="*/ 372283 w 3786996"/>
              <a:gd name="connsiteY16" fmla="*/ 3021807 h 4681538"/>
              <a:gd name="connsiteX17" fmla="*/ 405621 w 3786996"/>
              <a:gd name="connsiteY17" fmla="*/ 3300413 h 4681538"/>
              <a:gd name="connsiteX18" fmla="*/ 319896 w 3786996"/>
              <a:gd name="connsiteY18" fmla="*/ 3481388 h 4681538"/>
              <a:gd name="connsiteX19" fmla="*/ 257984 w 3786996"/>
              <a:gd name="connsiteY19" fmla="*/ 3912393 h 4681538"/>
              <a:gd name="connsiteX20" fmla="*/ 222264 w 3786996"/>
              <a:gd name="connsiteY20" fmla="*/ 4040982 h 4681538"/>
              <a:gd name="connsiteX21" fmla="*/ 193689 w 3786996"/>
              <a:gd name="connsiteY21" fmla="*/ 4114801 h 4681538"/>
              <a:gd name="connsiteX22" fmla="*/ 167496 w 3786996"/>
              <a:gd name="connsiteY22" fmla="*/ 4193381 h 4681538"/>
              <a:gd name="connsiteX23" fmla="*/ 65103 w 3786996"/>
              <a:gd name="connsiteY23" fmla="*/ 4374357 h 4681538"/>
              <a:gd name="connsiteX24" fmla="*/ 5571 w 3786996"/>
              <a:gd name="connsiteY24" fmla="*/ 4605338 h 4681538"/>
              <a:gd name="connsiteX25" fmla="*/ 15096 w 3786996"/>
              <a:gd name="connsiteY25" fmla="*/ 4681538 h 4681538"/>
              <a:gd name="connsiteX26" fmla="*/ 2960701 w 3786996"/>
              <a:gd name="connsiteY26" fmla="*/ 4672013 h 4681538"/>
              <a:gd name="connsiteX27" fmla="*/ 3779853 w 3786996"/>
              <a:gd name="connsiteY27" fmla="*/ 4669632 h 4681538"/>
              <a:gd name="connsiteX28" fmla="*/ 3775090 w 3786996"/>
              <a:gd name="connsiteY28" fmla="*/ 4471988 h 4681538"/>
              <a:gd name="connsiteX29" fmla="*/ 3463147 w 3786996"/>
              <a:gd name="connsiteY29" fmla="*/ 3795714 h 4681538"/>
              <a:gd name="connsiteX30" fmla="*/ 3434571 w 3786996"/>
              <a:gd name="connsiteY30" fmla="*/ 3595688 h 4681538"/>
              <a:gd name="connsiteX31" fmla="*/ 3405996 w 3786996"/>
              <a:gd name="connsiteY31" fmla="*/ 3502819 h 4681538"/>
              <a:gd name="connsiteX32" fmla="*/ 3396471 w 3786996"/>
              <a:gd name="connsiteY32" fmla="*/ 3417094 h 4681538"/>
              <a:gd name="connsiteX33" fmla="*/ 3322652 w 3786996"/>
              <a:gd name="connsiteY33" fmla="*/ 2971801 h 4681538"/>
              <a:gd name="connsiteX34" fmla="*/ 3405996 w 3786996"/>
              <a:gd name="connsiteY34" fmla="*/ 2252663 h 4681538"/>
              <a:gd name="connsiteX35" fmla="*/ 3425046 w 3786996"/>
              <a:gd name="connsiteY35" fmla="*/ 2100263 h 4681538"/>
              <a:gd name="connsiteX36" fmla="*/ 3422665 w 3786996"/>
              <a:gd name="connsiteY36" fmla="*/ 1978819 h 4681538"/>
              <a:gd name="connsiteX37" fmla="*/ 3389328 w 3786996"/>
              <a:gd name="connsiteY37" fmla="*/ 1354932 h 4681538"/>
              <a:gd name="connsiteX38" fmla="*/ 3567921 w 3786996"/>
              <a:gd name="connsiteY38" fmla="*/ 740569 h 4681538"/>
              <a:gd name="connsiteX39" fmla="*/ 3675077 w 3786996"/>
              <a:gd name="connsiteY39" fmla="*/ 409575 h 4681538"/>
              <a:gd name="connsiteX40" fmla="*/ 3763183 w 3786996"/>
              <a:gd name="connsiteY40" fmla="*/ 245269 h 4681538"/>
              <a:gd name="connsiteX41" fmla="*/ 3786996 w 3786996"/>
              <a:gd name="connsiteY41" fmla="*/ 157163 h 4681538"/>
              <a:gd name="connsiteX42" fmla="*/ 3786996 w 3786996"/>
              <a:gd name="connsiteY42" fmla="*/ 4763 h 4681538"/>
              <a:gd name="connsiteX43" fmla="*/ 1665301 w 3786996"/>
              <a:gd name="connsiteY43" fmla="*/ 0 h 4681538"/>
              <a:gd name="connsiteX44" fmla="*/ 815196 w 3786996"/>
              <a:gd name="connsiteY44" fmla="*/ 4763 h 4681538"/>
              <a:gd name="connsiteX45" fmla="*/ 5571 w 3786996"/>
              <a:gd name="connsiteY45" fmla="*/ 14288 h 4681538"/>
              <a:gd name="connsiteX0" fmla="*/ 5571 w 3786996"/>
              <a:gd name="connsiteY0" fmla="*/ 14288 h 4681538"/>
              <a:gd name="connsiteX1" fmla="*/ 5571 w 3786996"/>
              <a:gd name="connsiteY1" fmla="*/ 14288 h 4681538"/>
              <a:gd name="connsiteX2" fmla="*/ 809 w 3786996"/>
              <a:gd name="connsiteY2" fmla="*/ 214313 h 4681538"/>
              <a:gd name="connsiteX3" fmla="*/ 24621 w 3786996"/>
              <a:gd name="connsiteY3" fmla="*/ 264320 h 4681538"/>
              <a:gd name="connsiteX4" fmla="*/ 60340 w 3786996"/>
              <a:gd name="connsiteY4" fmla="*/ 330994 h 4681538"/>
              <a:gd name="connsiteX5" fmla="*/ 91296 w 3786996"/>
              <a:gd name="connsiteY5" fmla="*/ 376238 h 4681538"/>
              <a:gd name="connsiteX6" fmla="*/ 100821 w 3786996"/>
              <a:gd name="connsiteY6" fmla="*/ 404813 h 4681538"/>
              <a:gd name="connsiteX7" fmla="*/ 110346 w 3786996"/>
              <a:gd name="connsiteY7" fmla="*/ 452438 h 4681538"/>
              <a:gd name="connsiteX8" fmla="*/ 155590 w 3786996"/>
              <a:gd name="connsiteY8" fmla="*/ 545307 h 4681538"/>
              <a:gd name="connsiteX9" fmla="*/ 260365 w 3786996"/>
              <a:gd name="connsiteY9" fmla="*/ 807245 h 4681538"/>
              <a:gd name="connsiteX10" fmla="*/ 377046 w 3786996"/>
              <a:gd name="connsiteY10" fmla="*/ 1023938 h 4681538"/>
              <a:gd name="connsiteX11" fmla="*/ 386571 w 3786996"/>
              <a:gd name="connsiteY11" fmla="*/ 1181101 h 4681538"/>
              <a:gd name="connsiteX12" fmla="*/ 365140 w 3786996"/>
              <a:gd name="connsiteY12" fmla="*/ 2257426 h 4681538"/>
              <a:gd name="connsiteX13" fmla="*/ 377046 w 3786996"/>
              <a:gd name="connsiteY13" fmla="*/ 2357438 h 4681538"/>
              <a:gd name="connsiteX14" fmla="*/ 372284 w 3786996"/>
              <a:gd name="connsiteY14" fmla="*/ 2428876 h 4681538"/>
              <a:gd name="connsiteX15" fmla="*/ 384190 w 3786996"/>
              <a:gd name="connsiteY15" fmla="*/ 2519363 h 4681538"/>
              <a:gd name="connsiteX16" fmla="*/ 372283 w 3786996"/>
              <a:gd name="connsiteY16" fmla="*/ 3021807 h 4681538"/>
              <a:gd name="connsiteX17" fmla="*/ 405621 w 3786996"/>
              <a:gd name="connsiteY17" fmla="*/ 3300413 h 4681538"/>
              <a:gd name="connsiteX18" fmla="*/ 319896 w 3786996"/>
              <a:gd name="connsiteY18" fmla="*/ 3481388 h 4681538"/>
              <a:gd name="connsiteX19" fmla="*/ 257984 w 3786996"/>
              <a:gd name="connsiteY19" fmla="*/ 3912393 h 4681538"/>
              <a:gd name="connsiteX20" fmla="*/ 222264 w 3786996"/>
              <a:gd name="connsiteY20" fmla="*/ 4040982 h 4681538"/>
              <a:gd name="connsiteX21" fmla="*/ 193689 w 3786996"/>
              <a:gd name="connsiteY21" fmla="*/ 4114801 h 4681538"/>
              <a:gd name="connsiteX22" fmla="*/ 167496 w 3786996"/>
              <a:gd name="connsiteY22" fmla="*/ 4193381 h 4681538"/>
              <a:gd name="connsiteX23" fmla="*/ 65103 w 3786996"/>
              <a:gd name="connsiteY23" fmla="*/ 4374357 h 4681538"/>
              <a:gd name="connsiteX24" fmla="*/ 5571 w 3786996"/>
              <a:gd name="connsiteY24" fmla="*/ 4605338 h 4681538"/>
              <a:gd name="connsiteX25" fmla="*/ 15096 w 3786996"/>
              <a:gd name="connsiteY25" fmla="*/ 4681538 h 4681538"/>
              <a:gd name="connsiteX26" fmla="*/ 2960701 w 3786996"/>
              <a:gd name="connsiteY26" fmla="*/ 4672013 h 4681538"/>
              <a:gd name="connsiteX27" fmla="*/ 3779853 w 3786996"/>
              <a:gd name="connsiteY27" fmla="*/ 4669632 h 4681538"/>
              <a:gd name="connsiteX28" fmla="*/ 3775090 w 3786996"/>
              <a:gd name="connsiteY28" fmla="*/ 4471988 h 4681538"/>
              <a:gd name="connsiteX29" fmla="*/ 3463147 w 3786996"/>
              <a:gd name="connsiteY29" fmla="*/ 3795714 h 4681538"/>
              <a:gd name="connsiteX30" fmla="*/ 3434571 w 3786996"/>
              <a:gd name="connsiteY30" fmla="*/ 3595688 h 4681538"/>
              <a:gd name="connsiteX31" fmla="*/ 3405996 w 3786996"/>
              <a:gd name="connsiteY31" fmla="*/ 3502819 h 4681538"/>
              <a:gd name="connsiteX32" fmla="*/ 3396471 w 3786996"/>
              <a:gd name="connsiteY32" fmla="*/ 3417094 h 4681538"/>
              <a:gd name="connsiteX33" fmla="*/ 3322652 w 3786996"/>
              <a:gd name="connsiteY33" fmla="*/ 2971801 h 4681538"/>
              <a:gd name="connsiteX34" fmla="*/ 3405996 w 3786996"/>
              <a:gd name="connsiteY34" fmla="*/ 2252663 h 4681538"/>
              <a:gd name="connsiteX35" fmla="*/ 3425046 w 3786996"/>
              <a:gd name="connsiteY35" fmla="*/ 2100263 h 4681538"/>
              <a:gd name="connsiteX36" fmla="*/ 3422665 w 3786996"/>
              <a:gd name="connsiteY36" fmla="*/ 1978819 h 4681538"/>
              <a:gd name="connsiteX37" fmla="*/ 3389328 w 3786996"/>
              <a:gd name="connsiteY37" fmla="*/ 1354932 h 4681538"/>
              <a:gd name="connsiteX38" fmla="*/ 3567921 w 3786996"/>
              <a:gd name="connsiteY38" fmla="*/ 740569 h 4681538"/>
              <a:gd name="connsiteX39" fmla="*/ 3675077 w 3786996"/>
              <a:gd name="connsiteY39" fmla="*/ 409575 h 4681538"/>
              <a:gd name="connsiteX40" fmla="*/ 3763183 w 3786996"/>
              <a:gd name="connsiteY40" fmla="*/ 245269 h 4681538"/>
              <a:gd name="connsiteX41" fmla="*/ 3786996 w 3786996"/>
              <a:gd name="connsiteY41" fmla="*/ 157163 h 4681538"/>
              <a:gd name="connsiteX42" fmla="*/ 3786996 w 3786996"/>
              <a:gd name="connsiteY42" fmla="*/ 4763 h 4681538"/>
              <a:gd name="connsiteX43" fmla="*/ 1665301 w 3786996"/>
              <a:gd name="connsiteY43" fmla="*/ 0 h 4681538"/>
              <a:gd name="connsiteX44" fmla="*/ 815196 w 3786996"/>
              <a:gd name="connsiteY44" fmla="*/ 4763 h 4681538"/>
              <a:gd name="connsiteX45" fmla="*/ 5571 w 3786996"/>
              <a:gd name="connsiteY45" fmla="*/ 14288 h 4681538"/>
              <a:gd name="connsiteX0" fmla="*/ 5571 w 3786996"/>
              <a:gd name="connsiteY0" fmla="*/ 14288 h 4681538"/>
              <a:gd name="connsiteX1" fmla="*/ 5571 w 3786996"/>
              <a:gd name="connsiteY1" fmla="*/ 14288 h 4681538"/>
              <a:gd name="connsiteX2" fmla="*/ 809 w 3786996"/>
              <a:gd name="connsiteY2" fmla="*/ 214313 h 4681538"/>
              <a:gd name="connsiteX3" fmla="*/ 24621 w 3786996"/>
              <a:gd name="connsiteY3" fmla="*/ 264320 h 4681538"/>
              <a:gd name="connsiteX4" fmla="*/ 60340 w 3786996"/>
              <a:gd name="connsiteY4" fmla="*/ 330994 h 4681538"/>
              <a:gd name="connsiteX5" fmla="*/ 91296 w 3786996"/>
              <a:gd name="connsiteY5" fmla="*/ 376238 h 4681538"/>
              <a:gd name="connsiteX6" fmla="*/ 100821 w 3786996"/>
              <a:gd name="connsiteY6" fmla="*/ 404813 h 4681538"/>
              <a:gd name="connsiteX7" fmla="*/ 110346 w 3786996"/>
              <a:gd name="connsiteY7" fmla="*/ 452438 h 4681538"/>
              <a:gd name="connsiteX8" fmla="*/ 155590 w 3786996"/>
              <a:gd name="connsiteY8" fmla="*/ 545307 h 4681538"/>
              <a:gd name="connsiteX9" fmla="*/ 260365 w 3786996"/>
              <a:gd name="connsiteY9" fmla="*/ 807245 h 4681538"/>
              <a:gd name="connsiteX10" fmla="*/ 377046 w 3786996"/>
              <a:gd name="connsiteY10" fmla="*/ 1023938 h 4681538"/>
              <a:gd name="connsiteX11" fmla="*/ 386571 w 3786996"/>
              <a:gd name="connsiteY11" fmla="*/ 1181101 h 4681538"/>
              <a:gd name="connsiteX12" fmla="*/ 365140 w 3786996"/>
              <a:gd name="connsiteY12" fmla="*/ 2257426 h 4681538"/>
              <a:gd name="connsiteX13" fmla="*/ 377046 w 3786996"/>
              <a:gd name="connsiteY13" fmla="*/ 2357438 h 4681538"/>
              <a:gd name="connsiteX14" fmla="*/ 372284 w 3786996"/>
              <a:gd name="connsiteY14" fmla="*/ 2428876 h 4681538"/>
              <a:gd name="connsiteX15" fmla="*/ 384190 w 3786996"/>
              <a:gd name="connsiteY15" fmla="*/ 2519363 h 4681538"/>
              <a:gd name="connsiteX16" fmla="*/ 372283 w 3786996"/>
              <a:gd name="connsiteY16" fmla="*/ 3021807 h 4681538"/>
              <a:gd name="connsiteX17" fmla="*/ 405621 w 3786996"/>
              <a:gd name="connsiteY17" fmla="*/ 3300413 h 4681538"/>
              <a:gd name="connsiteX18" fmla="*/ 319896 w 3786996"/>
              <a:gd name="connsiteY18" fmla="*/ 3481388 h 4681538"/>
              <a:gd name="connsiteX19" fmla="*/ 257984 w 3786996"/>
              <a:gd name="connsiteY19" fmla="*/ 3912393 h 4681538"/>
              <a:gd name="connsiteX20" fmla="*/ 222264 w 3786996"/>
              <a:gd name="connsiteY20" fmla="*/ 4040982 h 4681538"/>
              <a:gd name="connsiteX21" fmla="*/ 193689 w 3786996"/>
              <a:gd name="connsiteY21" fmla="*/ 4114801 h 4681538"/>
              <a:gd name="connsiteX22" fmla="*/ 167496 w 3786996"/>
              <a:gd name="connsiteY22" fmla="*/ 4193381 h 4681538"/>
              <a:gd name="connsiteX23" fmla="*/ 65103 w 3786996"/>
              <a:gd name="connsiteY23" fmla="*/ 4374357 h 4681538"/>
              <a:gd name="connsiteX24" fmla="*/ 5571 w 3786996"/>
              <a:gd name="connsiteY24" fmla="*/ 4605338 h 4681538"/>
              <a:gd name="connsiteX25" fmla="*/ 15096 w 3786996"/>
              <a:gd name="connsiteY25" fmla="*/ 4681538 h 4681538"/>
              <a:gd name="connsiteX26" fmla="*/ 2960701 w 3786996"/>
              <a:gd name="connsiteY26" fmla="*/ 4672013 h 4681538"/>
              <a:gd name="connsiteX27" fmla="*/ 3779853 w 3786996"/>
              <a:gd name="connsiteY27" fmla="*/ 4669632 h 4681538"/>
              <a:gd name="connsiteX28" fmla="*/ 3775090 w 3786996"/>
              <a:gd name="connsiteY28" fmla="*/ 4471988 h 4681538"/>
              <a:gd name="connsiteX29" fmla="*/ 3463147 w 3786996"/>
              <a:gd name="connsiteY29" fmla="*/ 3795714 h 4681538"/>
              <a:gd name="connsiteX30" fmla="*/ 3434571 w 3786996"/>
              <a:gd name="connsiteY30" fmla="*/ 3595688 h 4681538"/>
              <a:gd name="connsiteX31" fmla="*/ 3405996 w 3786996"/>
              <a:gd name="connsiteY31" fmla="*/ 3502819 h 4681538"/>
              <a:gd name="connsiteX32" fmla="*/ 3396471 w 3786996"/>
              <a:gd name="connsiteY32" fmla="*/ 3417094 h 4681538"/>
              <a:gd name="connsiteX33" fmla="*/ 3322652 w 3786996"/>
              <a:gd name="connsiteY33" fmla="*/ 2971801 h 4681538"/>
              <a:gd name="connsiteX34" fmla="*/ 3405996 w 3786996"/>
              <a:gd name="connsiteY34" fmla="*/ 2252663 h 4681538"/>
              <a:gd name="connsiteX35" fmla="*/ 3425046 w 3786996"/>
              <a:gd name="connsiteY35" fmla="*/ 2100263 h 4681538"/>
              <a:gd name="connsiteX36" fmla="*/ 3422665 w 3786996"/>
              <a:gd name="connsiteY36" fmla="*/ 1978819 h 4681538"/>
              <a:gd name="connsiteX37" fmla="*/ 3389328 w 3786996"/>
              <a:gd name="connsiteY37" fmla="*/ 1354932 h 4681538"/>
              <a:gd name="connsiteX38" fmla="*/ 3567921 w 3786996"/>
              <a:gd name="connsiteY38" fmla="*/ 740569 h 4681538"/>
              <a:gd name="connsiteX39" fmla="*/ 3675077 w 3786996"/>
              <a:gd name="connsiteY39" fmla="*/ 409575 h 4681538"/>
              <a:gd name="connsiteX40" fmla="*/ 3763183 w 3786996"/>
              <a:gd name="connsiteY40" fmla="*/ 245269 h 4681538"/>
              <a:gd name="connsiteX41" fmla="*/ 3786996 w 3786996"/>
              <a:gd name="connsiteY41" fmla="*/ 157163 h 4681538"/>
              <a:gd name="connsiteX42" fmla="*/ 3786996 w 3786996"/>
              <a:gd name="connsiteY42" fmla="*/ 4763 h 4681538"/>
              <a:gd name="connsiteX43" fmla="*/ 1665301 w 3786996"/>
              <a:gd name="connsiteY43" fmla="*/ 0 h 4681538"/>
              <a:gd name="connsiteX44" fmla="*/ 815196 w 3786996"/>
              <a:gd name="connsiteY44" fmla="*/ 4763 h 4681538"/>
              <a:gd name="connsiteX45" fmla="*/ 5571 w 3786996"/>
              <a:gd name="connsiteY45" fmla="*/ 14288 h 4681538"/>
              <a:gd name="connsiteX0" fmla="*/ 5571 w 3786996"/>
              <a:gd name="connsiteY0" fmla="*/ 14288 h 4681538"/>
              <a:gd name="connsiteX1" fmla="*/ 5571 w 3786996"/>
              <a:gd name="connsiteY1" fmla="*/ 14288 h 4681538"/>
              <a:gd name="connsiteX2" fmla="*/ 809 w 3786996"/>
              <a:gd name="connsiteY2" fmla="*/ 214313 h 4681538"/>
              <a:gd name="connsiteX3" fmla="*/ 24621 w 3786996"/>
              <a:gd name="connsiteY3" fmla="*/ 264320 h 4681538"/>
              <a:gd name="connsiteX4" fmla="*/ 60340 w 3786996"/>
              <a:gd name="connsiteY4" fmla="*/ 330994 h 4681538"/>
              <a:gd name="connsiteX5" fmla="*/ 91296 w 3786996"/>
              <a:gd name="connsiteY5" fmla="*/ 376238 h 4681538"/>
              <a:gd name="connsiteX6" fmla="*/ 100821 w 3786996"/>
              <a:gd name="connsiteY6" fmla="*/ 404813 h 4681538"/>
              <a:gd name="connsiteX7" fmla="*/ 110346 w 3786996"/>
              <a:gd name="connsiteY7" fmla="*/ 452438 h 4681538"/>
              <a:gd name="connsiteX8" fmla="*/ 155590 w 3786996"/>
              <a:gd name="connsiteY8" fmla="*/ 545307 h 4681538"/>
              <a:gd name="connsiteX9" fmla="*/ 260365 w 3786996"/>
              <a:gd name="connsiteY9" fmla="*/ 807245 h 4681538"/>
              <a:gd name="connsiteX10" fmla="*/ 377046 w 3786996"/>
              <a:gd name="connsiteY10" fmla="*/ 1023938 h 4681538"/>
              <a:gd name="connsiteX11" fmla="*/ 386571 w 3786996"/>
              <a:gd name="connsiteY11" fmla="*/ 1181101 h 4681538"/>
              <a:gd name="connsiteX12" fmla="*/ 365140 w 3786996"/>
              <a:gd name="connsiteY12" fmla="*/ 2257426 h 4681538"/>
              <a:gd name="connsiteX13" fmla="*/ 377046 w 3786996"/>
              <a:gd name="connsiteY13" fmla="*/ 2357438 h 4681538"/>
              <a:gd name="connsiteX14" fmla="*/ 372284 w 3786996"/>
              <a:gd name="connsiteY14" fmla="*/ 2428876 h 4681538"/>
              <a:gd name="connsiteX15" fmla="*/ 384190 w 3786996"/>
              <a:gd name="connsiteY15" fmla="*/ 2519363 h 4681538"/>
              <a:gd name="connsiteX16" fmla="*/ 372283 w 3786996"/>
              <a:gd name="connsiteY16" fmla="*/ 3021807 h 4681538"/>
              <a:gd name="connsiteX17" fmla="*/ 408003 w 3786996"/>
              <a:gd name="connsiteY17" fmla="*/ 3293269 h 4681538"/>
              <a:gd name="connsiteX18" fmla="*/ 319896 w 3786996"/>
              <a:gd name="connsiteY18" fmla="*/ 3481388 h 4681538"/>
              <a:gd name="connsiteX19" fmla="*/ 257984 w 3786996"/>
              <a:gd name="connsiteY19" fmla="*/ 3912393 h 4681538"/>
              <a:gd name="connsiteX20" fmla="*/ 222264 w 3786996"/>
              <a:gd name="connsiteY20" fmla="*/ 4040982 h 4681538"/>
              <a:gd name="connsiteX21" fmla="*/ 193689 w 3786996"/>
              <a:gd name="connsiteY21" fmla="*/ 4114801 h 4681538"/>
              <a:gd name="connsiteX22" fmla="*/ 167496 w 3786996"/>
              <a:gd name="connsiteY22" fmla="*/ 4193381 h 4681538"/>
              <a:gd name="connsiteX23" fmla="*/ 65103 w 3786996"/>
              <a:gd name="connsiteY23" fmla="*/ 4374357 h 4681538"/>
              <a:gd name="connsiteX24" fmla="*/ 5571 w 3786996"/>
              <a:gd name="connsiteY24" fmla="*/ 4605338 h 4681538"/>
              <a:gd name="connsiteX25" fmla="*/ 15096 w 3786996"/>
              <a:gd name="connsiteY25" fmla="*/ 4681538 h 4681538"/>
              <a:gd name="connsiteX26" fmla="*/ 2960701 w 3786996"/>
              <a:gd name="connsiteY26" fmla="*/ 4672013 h 4681538"/>
              <a:gd name="connsiteX27" fmla="*/ 3779853 w 3786996"/>
              <a:gd name="connsiteY27" fmla="*/ 4669632 h 4681538"/>
              <a:gd name="connsiteX28" fmla="*/ 3775090 w 3786996"/>
              <a:gd name="connsiteY28" fmla="*/ 4471988 h 4681538"/>
              <a:gd name="connsiteX29" fmla="*/ 3463147 w 3786996"/>
              <a:gd name="connsiteY29" fmla="*/ 3795714 h 4681538"/>
              <a:gd name="connsiteX30" fmla="*/ 3434571 w 3786996"/>
              <a:gd name="connsiteY30" fmla="*/ 3595688 h 4681538"/>
              <a:gd name="connsiteX31" fmla="*/ 3405996 w 3786996"/>
              <a:gd name="connsiteY31" fmla="*/ 3502819 h 4681538"/>
              <a:gd name="connsiteX32" fmla="*/ 3396471 w 3786996"/>
              <a:gd name="connsiteY32" fmla="*/ 3417094 h 4681538"/>
              <a:gd name="connsiteX33" fmla="*/ 3322652 w 3786996"/>
              <a:gd name="connsiteY33" fmla="*/ 2971801 h 4681538"/>
              <a:gd name="connsiteX34" fmla="*/ 3405996 w 3786996"/>
              <a:gd name="connsiteY34" fmla="*/ 2252663 h 4681538"/>
              <a:gd name="connsiteX35" fmla="*/ 3425046 w 3786996"/>
              <a:gd name="connsiteY35" fmla="*/ 2100263 h 4681538"/>
              <a:gd name="connsiteX36" fmla="*/ 3422665 w 3786996"/>
              <a:gd name="connsiteY36" fmla="*/ 1978819 h 4681538"/>
              <a:gd name="connsiteX37" fmla="*/ 3389328 w 3786996"/>
              <a:gd name="connsiteY37" fmla="*/ 1354932 h 4681538"/>
              <a:gd name="connsiteX38" fmla="*/ 3567921 w 3786996"/>
              <a:gd name="connsiteY38" fmla="*/ 740569 h 4681538"/>
              <a:gd name="connsiteX39" fmla="*/ 3675077 w 3786996"/>
              <a:gd name="connsiteY39" fmla="*/ 409575 h 4681538"/>
              <a:gd name="connsiteX40" fmla="*/ 3763183 w 3786996"/>
              <a:gd name="connsiteY40" fmla="*/ 245269 h 4681538"/>
              <a:gd name="connsiteX41" fmla="*/ 3786996 w 3786996"/>
              <a:gd name="connsiteY41" fmla="*/ 157163 h 4681538"/>
              <a:gd name="connsiteX42" fmla="*/ 3786996 w 3786996"/>
              <a:gd name="connsiteY42" fmla="*/ 4763 h 4681538"/>
              <a:gd name="connsiteX43" fmla="*/ 1665301 w 3786996"/>
              <a:gd name="connsiteY43" fmla="*/ 0 h 4681538"/>
              <a:gd name="connsiteX44" fmla="*/ 815196 w 3786996"/>
              <a:gd name="connsiteY44" fmla="*/ 4763 h 4681538"/>
              <a:gd name="connsiteX45" fmla="*/ 5571 w 3786996"/>
              <a:gd name="connsiteY45" fmla="*/ 14288 h 4681538"/>
              <a:gd name="connsiteX0" fmla="*/ 5571 w 3786996"/>
              <a:gd name="connsiteY0" fmla="*/ 14288 h 4679157"/>
              <a:gd name="connsiteX1" fmla="*/ 5571 w 3786996"/>
              <a:gd name="connsiteY1" fmla="*/ 14288 h 4679157"/>
              <a:gd name="connsiteX2" fmla="*/ 809 w 3786996"/>
              <a:gd name="connsiteY2" fmla="*/ 214313 h 4679157"/>
              <a:gd name="connsiteX3" fmla="*/ 24621 w 3786996"/>
              <a:gd name="connsiteY3" fmla="*/ 264320 h 4679157"/>
              <a:gd name="connsiteX4" fmla="*/ 60340 w 3786996"/>
              <a:gd name="connsiteY4" fmla="*/ 330994 h 4679157"/>
              <a:gd name="connsiteX5" fmla="*/ 91296 w 3786996"/>
              <a:gd name="connsiteY5" fmla="*/ 376238 h 4679157"/>
              <a:gd name="connsiteX6" fmla="*/ 100821 w 3786996"/>
              <a:gd name="connsiteY6" fmla="*/ 404813 h 4679157"/>
              <a:gd name="connsiteX7" fmla="*/ 110346 w 3786996"/>
              <a:gd name="connsiteY7" fmla="*/ 452438 h 4679157"/>
              <a:gd name="connsiteX8" fmla="*/ 155590 w 3786996"/>
              <a:gd name="connsiteY8" fmla="*/ 545307 h 4679157"/>
              <a:gd name="connsiteX9" fmla="*/ 260365 w 3786996"/>
              <a:gd name="connsiteY9" fmla="*/ 807245 h 4679157"/>
              <a:gd name="connsiteX10" fmla="*/ 377046 w 3786996"/>
              <a:gd name="connsiteY10" fmla="*/ 1023938 h 4679157"/>
              <a:gd name="connsiteX11" fmla="*/ 386571 w 3786996"/>
              <a:gd name="connsiteY11" fmla="*/ 1181101 h 4679157"/>
              <a:gd name="connsiteX12" fmla="*/ 365140 w 3786996"/>
              <a:gd name="connsiteY12" fmla="*/ 2257426 h 4679157"/>
              <a:gd name="connsiteX13" fmla="*/ 377046 w 3786996"/>
              <a:gd name="connsiteY13" fmla="*/ 2357438 h 4679157"/>
              <a:gd name="connsiteX14" fmla="*/ 372284 w 3786996"/>
              <a:gd name="connsiteY14" fmla="*/ 2428876 h 4679157"/>
              <a:gd name="connsiteX15" fmla="*/ 384190 w 3786996"/>
              <a:gd name="connsiteY15" fmla="*/ 2519363 h 4679157"/>
              <a:gd name="connsiteX16" fmla="*/ 372283 w 3786996"/>
              <a:gd name="connsiteY16" fmla="*/ 3021807 h 4679157"/>
              <a:gd name="connsiteX17" fmla="*/ 408003 w 3786996"/>
              <a:gd name="connsiteY17" fmla="*/ 3293269 h 4679157"/>
              <a:gd name="connsiteX18" fmla="*/ 319896 w 3786996"/>
              <a:gd name="connsiteY18" fmla="*/ 3481388 h 4679157"/>
              <a:gd name="connsiteX19" fmla="*/ 257984 w 3786996"/>
              <a:gd name="connsiteY19" fmla="*/ 3912393 h 4679157"/>
              <a:gd name="connsiteX20" fmla="*/ 222264 w 3786996"/>
              <a:gd name="connsiteY20" fmla="*/ 4040982 h 4679157"/>
              <a:gd name="connsiteX21" fmla="*/ 193689 w 3786996"/>
              <a:gd name="connsiteY21" fmla="*/ 4114801 h 4679157"/>
              <a:gd name="connsiteX22" fmla="*/ 167496 w 3786996"/>
              <a:gd name="connsiteY22" fmla="*/ 4193381 h 4679157"/>
              <a:gd name="connsiteX23" fmla="*/ 65103 w 3786996"/>
              <a:gd name="connsiteY23" fmla="*/ 4374357 h 4679157"/>
              <a:gd name="connsiteX24" fmla="*/ 5571 w 3786996"/>
              <a:gd name="connsiteY24" fmla="*/ 4605338 h 4679157"/>
              <a:gd name="connsiteX25" fmla="*/ 7952 w 3786996"/>
              <a:gd name="connsiteY25" fmla="*/ 4679157 h 4679157"/>
              <a:gd name="connsiteX26" fmla="*/ 2960701 w 3786996"/>
              <a:gd name="connsiteY26" fmla="*/ 4672013 h 4679157"/>
              <a:gd name="connsiteX27" fmla="*/ 3779853 w 3786996"/>
              <a:gd name="connsiteY27" fmla="*/ 4669632 h 4679157"/>
              <a:gd name="connsiteX28" fmla="*/ 3775090 w 3786996"/>
              <a:gd name="connsiteY28" fmla="*/ 4471988 h 4679157"/>
              <a:gd name="connsiteX29" fmla="*/ 3463147 w 3786996"/>
              <a:gd name="connsiteY29" fmla="*/ 3795714 h 4679157"/>
              <a:gd name="connsiteX30" fmla="*/ 3434571 w 3786996"/>
              <a:gd name="connsiteY30" fmla="*/ 3595688 h 4679157"/>
              <a:gd name="connsiteX31" fmla="*/ 3405996 w 3786996"/>
              <a:gd name="connsiteY31" fmla="*/ 3502819 h 4679157"/>
              <a:gd name="connsiteX32" fmla="*/ 3396471 w 3786996"/>
              <a:gd name="connsiteY32" fmla="*/ 3417094 h 4679157"/>
              <a:gd name="connsiteX33" fmla="*/ 3322652 w 3786996"/>
              <a:gd name="connsiteY33" fmla="*/ 2971801 h 4679157"/>
              <a:gd name="connsiteX34" fmla="*/ 3405996 w 3786996"/>
              <a:gd name="connsiteY34" fmla="*/ 2252663 h 4679157"/>
              <a:gd name="connsiteX35" fmla="*/ 3425046 w 3786996"/>
              <a:gd name="connsiteY35" fmla="*/ 2100263 h 4679157"/>
              <a:gd name="connsiteX36" fmla="*/ 3422665 w 3786996"/>
              <a:gd name="connsiteY36" fmla="*/ 1978819 h 4679157"/>
              <a:gd name="connsiteX37" fmla="*/ 3389328 w 3786996"/>
              <a:gd name="connsiteY37" fmla="*/ 1354932 h 4679157"/>
              <a:gd name="connsiteX38" fmla="*/ 3567921 w 3786996"/>
              <a:gd name="connsiteY38" fmla="*/ 740569 h 4679157"/>
              <a:gd name="connsiteX39" fmla="*/ 3675077 w 3786996"/>
              <a:gd name="connsiteY39" fmla="*/ 409575 h 4679157"/>
              <a:gd name="connsiteX40" fmla="*/ 3763183 w 3786996"/>
              <a:gd name="connsiteY40" fmla="*/ 245269 h 4679157"/>
              <a:gd name="connsiteX41" fmla="*/ 3786996 w 3786996"/>
              <a:gd name="connsiteY41" fmla="*/ 157163 h 4679157"/>
              <a:gd name="connsiteX42" fmla="*/ 3786996 w 3786996"/>
              <a:gd name="connsiteY42" fmla="*/ 4763 h 4679157"/>
              <a:gd name="connsiteX43" fmla="*/ 1665301 w 3786996"/>
              <a:gd name="connsiteY43" fmla="*/ 0 h 4679157"/>
              <a:gd name="connsiteX44" fmla="*/ 815196 w 3786996"/>
              <a:gd name="connsiteY44" fmla="*/ 4763 h 4679157"/>
              <a:gd name="connsiteX45" fmla="*/ 5571 w 3786996"/>
              <a:gd name="connsiteY45" fmla="*/ 14288 h 4679157"/>
              <a:gd name="connsiteX0" fmla="*/ 5571 w 3786996"/>
              <a:gd name="connsiteY0" fmla="*/ 14288 h 4679157"/>
              <a:gd name="connsiteX1" fmla="*/ 5571 w 3786996"/>
              <a:gd name="connsiteY1" fmla="*/ 14288 h 4679157"/>
              <a:gd name="connsiteX2" fmla="*/ 809 w 3786996"/>
              <a:gd name="connsiteY2" fmla="*/ 214313 h 4679157"/>
              <a:gd name="connsiteX3" fmla="*/ 24621 w 3786996"/>
              <a:gd name="connsiteY3" fmla="*/ 264320 h 4679157"/>
              <a:gd name="connsiteX4" fmla="*/ 60340 w 3786996"/>
              <a:gd name="connsiteY4" fmla="*/ 330994 h 4679157"/>
              <a:gd name="connsiteX5" fmla="*/ 91296 w 3786996"/>
              <a:gd name="connsiteY5" fmla="*/ 376238 h 4679157"/>
              <a:gd name="connsiteX6" fmla="*/ 100821 w 3786996"/>
              <a:gd name="connsiteY6" fmla="*/ 404813 h 4679157"/>
              <a:gd name="connsiteX7" fmla="*/ 110346 w 3786996"/>
              <a:gd name="connsiteY7" fmla="*/ 452438 h 4679157"/>
              <a:gd name="connsiteX8" fmla="*/ 155590 w 3786996"/>
              <a:gd name="connsiteY8" fmla="*/ 545307 h 4679157"/>
              <a:gd name="connsiteX9" fmla="*/ 260365 w 3786996"/>
              <a:gd name="connsiteY9" fmla="*/ 807245 h 4679157"/>
              <a:gd name="connsiteX10" fmla="*/ 377046 w 3786996"/>
              <a:gd name="connsiteY10" fmla="*/ 1023938 h 4679157"/>
              <a:gd name="connsiteX11" fmla="*/ 386571 w 3786996"/>
              <a:gd name="connsiteY11" fmla="*/ 1181101 h 4679157"/>
              <a:gd name="connsiteX12" fmla="*/ 365140 w 3786996"/>
              <a:gd name="connsiteY12" fmla="*/ 2257426 h 4679157"/>
              <a:gd name="connsiteX13" fmla="*/ 377046 w 3786996"/>
              <a:gd name="connsiteY13" fmla="*/ 2357438 h 4679157"/>
              <a:gd name="connsiteX14" fmla="*/ 372284 w 3786996"/>
              <a:gd name="connsiteY14" fmla="*/ 2428876 h 4679157"/>
              <a:gd name="connsiteX15" fmla="*/ 388952 w 3786996"/>
              <a:gd name="connsiteY15" fmla="*/ 2545557 h 4679157"/>
              <a:gd name="connsiteX16" fmla="*/ 372283 w 3786996"/>
              <a:gd name="connsiteY16" fmla="*/ 3021807 h 4679157"/>
              <a:gd name="connsiteX17" fmla="*/ 408003 w 3786996"/>
              <a:gd name="connsiteY17" fmla="*/ 3293269 h 4679157"/>
              <a:gd name="connsiteX18" fmla="*/ 319896 w 3786996"/>
              <a:gd name="connsiteY18" fmla="*/ 3481388 h 4679157"/>
              <a:gd name="connsiteX19" fmla="*/ 257984 w 3786996"/>
              <a:gd name="connsiteY19" fmla="*/ 3912393 h 4679157"/>
              <a:gd name="connsiteX20" fmla="*/ 222264 w 3786996"/>
              <a:gd name="connsiteY20" fmla="*/ 4040982 h 4679157"/>
              <a:gd name="connsiteX21" fmla="*/ 193689 w 3786996"/>
              <a:gd name="connsiteY21" fmla="*/ 4114801 h 4679157"/>
              <a:gd name="connsiteX22" fmla="*/ 167496 w 3786996"/>
              <a:gd name="connsiteY22" fmla="*/ 4193381 h 4679157"/>
              <a:gd name="connsiteX23" fmla="*/ 65103 w 3786996"/>
              <a:gd name="connsiteY23" fmla="*/ 4374357 h 4679157"/>
              <a:gd name="connsiteX24" fmla="*/ 5571 w 3786996"/>
              <a:gd name="connsiteY24" fmla="*/ 4605338 h 4679157"/>
              <a:gd name="connsiteX25" fmla="*/ 7952 w 3786996"/>
              <a:gd name="connsiteY25" fmla="*/ 4679157 h 4679157"/>
              <a:gd name="connsiteX26" fmla="*/ 2960701 w 3786996"/>
              <a:gd name="connsiteY26" fmla="*/ 4672013 h 4679157"/>
              <a:gd name="connsiteX27" fmla="*/ 3779853 w 3786996"/>
              <a:gd name="connsiteY27" fmla="*/ 4669632 h 4679157"/>
              <a:gd name="connsiteX28" fmla="*/ 3775090 w 3786996"/>
              <a:gd name="connsiteY28" fmla="*/ 4471988 h 4679157"/>
              <a:gd name="connsiteX29" fmla="*/ 3463147 w 3786996"/>
              <a:gd name="connsiteY29" fmla="*/ 3795714 h 4679157"/>
              <a:gd name="connsiteX30" fmla="*/ 3434571 w 3786996"/>
              <a:gd name="connsiteY30" fmla="*/ 3595688 h 4679157"/>
              <a:gd name="connsiteX31" fmla="*/ 3405996 w 3786996"/>
              <a:gd name="connsiteY31" fmla="*/ 3502819 h 4679157"/>
              <a:gd name="connsiteX32" fmla="*/ 3396471 w 3786996"/>
              <a:gd name="connsiteY32" fmla="*/ 3417094 h 4679157"/>
              <a:gd name="connsiteX33" fmla="*/ 3322652 w 3786996"/>
              <a:gd name="connsiteY33" fmla="*/ 2971801 h 4679157"/>
              <a:gd name="connsiteX34" fmla="*/ 3405996 w 3786996"/>
              <a:gd name="connsiteY34" fmla="*/ 2252663 h 4679157"/>
              <a:gd name="connsiteX35" fmla="*/ 3425046 w 3786996"/>
              <a:gd name="connsiteY35" fmla="*/ 2100263 h 4679157"/>
              <a:gd name="connsiteX36" fmla="*/ 3422665 w 3786996"/>
              <a:gd name="connsiteY36" fmla="*/ 1978819 h 4679157"/>
              <a:gd name="connsiteX37" fmla="*/ 3389328 w 3786996"/>
              <a:gd name="connsiteY37" fmla="*/ 1354932 h 4679157"/>
              <a:gd name="connsiteX38" fmla="*/ 3567921 w 3786996"/>
              <a:gd name="connsiteY38" fmla="*/ 740569 h 4679157"/>
              <a:gd name="connsiteX39" fmla="*/ 3675077 w 3786996"/>
              <a:gd name="connsiteY39" fmla="*/ 409575 h 4679157"/>
              <a:gd name="connsiteX40" fmla="*/ 3763183 w 3786996"/>
              <a:gd name="connsiteY40" fmla="*/ 245269 h 4679157"/>
              <a:gd name="connsiteX41" fmla="*/ 3786996 w 3786996"/>
              <a:gd name="connsiteY41" fmla="*/ 157163 h 4679157"/>
              <a:gd name="connsiteX42" fmla="*/ 3786996 w 3786996"/>
              <a:gd name="connsiteY42" fmla="*/ 4763 h 4679157"/>
              <a:gd name="connsiteX43" fmla="*/ 1665301 w 3786996"/>
              <a:gd name="connsiteY43" fmla="*/ 0 h 4679157"/>
              <a:gd name="connsiteX44" fmla="*/ 815196 w 3786996"/>
              <a:gd name="connsiteY44" fmla="*/ 4763 h 4679157"/>
              <a:gd name="connsiteX45" fmla="*/ 5571 w 3786996"/>
              <a:gd name="connsiteY45" fmla="*/ 14288 h 4679157"/>
              <a:gd name="connsiteX0" fmla="*/ 5571 w 3786996"/>
              <a:gd name="connsiteY0" fmla="*/ 14288 h 4679157"/>
              <a:gd name="connsiteX1" fmla="*/ 5571 w 3786996"/>
              <a:gd name="connsiteY1" fmla="*/ 14288 h 4679157"/>
              <a:gd name="connsiteX2" fmla="*/ 809 w 3786996"/>
              <a:gd name="connsiteY2" fmla="*/ 214313 h 4679157"/>
              <a:gd name="connsiteX3" fmla="*/ 24621 w 3786996"/>
              <a:gd name="connsiteY3" fmla="*/ 264320 h 4679157"/>
              <a:gd name="connsiteX4" fmla="*/ 60340 w 3786996"/>
              <a:gd name="connsiteY4" fmla="*/ 330994 h 4679157"/>
              <a:gd name="connsiteX5" fmla="*/ 91296 w 3786996"/>
              <a:gd name="connsiteY5" fmla="*/ 376238 h 4679157"/>
              <a:gd name="connsiteX6" fmla="*/ 100821 w 3786996"/>
              <a:gd name="connsiteY6" fmla="*/ 404813 h 4679157"/>
              <a:gd name="connsiteX7" fmla="*/ 110346 w 3786996"/>
              <a:gd name="connsiteY7" fmla="*/ 452438 h 4679157"/>
              <a:gd name="connsiteX8" fmla="*/ 155590 w 3786996"/>
              <a:gd name="connsiteY8" fmla="*/ 545307 h 4679157"/>
              <a:gd name="connsiteX9" fmla="*/ 260365 w 3786996"/>
              <a:gd name="connsiteY9" fmla="*/ 807245 h 4679157"/>
              <a:gd name="connsiteX10" fmla="*/ 377046 w 3786996"/>
              <a:gd name="connsiteY10" fmla="*/ 1023938 h 4679157"/>
              <a:gd name="connsiteX11" fmla="*/ 386571 w 3786996"/>
              <a:gd name="connsiteY11" fmla="*/ 1181101 h 4679157"/>
              <a:gd name="connsiteX12" fmla="*/ 365140 w 3786996"/>
              <a:gd name="connsiteY12" fmla="*/ 2257426 h 4679157"/>
              <a:gd name="connsiteX13" fmla="*/ 377046 w 3786996"/>
              <a:gd name="connsiteY13" fmla="*/ 2357438 h 4679157"/>
              <a:gd name="connsiteX14" fmla="*/ 372284 w 3786996"/>
              <a:gd name="connsiteY14" fmla="*/ 2428876 h 4679157"/>
              <a:gd name="connsiteX15" fmla="*/ 388952 w 3786996"/>
              <a:gd name="connsiteY15" fmla="*/ 2545557 h 4679157"/>
              <a:gd name="connsiteX16" fmla="*/ 372283 w 3786996"/>
              <a:gd name="connsiteY16" fmla="*/ 3021807 h 4679157"/>
              <a:gd name="connsiteX17" fmla="*/ 408003 w 3786996"/>
              <a:gd name="connsiteY17" fmla="*/ 3293269 h 4679157"/>
              <a:gd name="connsiteX18" fmla="*/ 319896 w 3786996"/>
              <a:gd name="connsiteY18" fmla="*/ 3481388 h 4679157"/>
              <a:gd name="connsiteX19" fmla="*/ 257984 w 3786996"/>
              <a:gd name="connsiteY19" fmla="*/ 3912393 h 4679157"/>
              <a:gd name="connsiteX20" fmla="*/ 222264 w 3786996"/>
              <a:gd name="connsiteY20" fmla="*/ 4040982 h 4679157"/>
              <a:gd name="connsiteX21" fmla="*/ 193689 w 3786996"/>
              <a:gd name="connsiteY21" fmla="*/ 4114801 h 4679157"/>
              <a:gd name="connsiteX22" fmla="*/ 167496 w 3786996"/>
              <a:gd name="connsiteY22" fmla="*/ 4193381 h 4679157"/>
              <a:gd name="connsiteX23" fmla="*/ 65103 w 3786996"/>
              <a:gd name="connsiteY23" fmla="*/ 4374357 h 4679157"/>
              <a:gd name="connsiteX24" fmla="*/ 5571 w 3786996"/>
              <a:gd name="connsiteY24" fmla="*/ 4605338 h 4679157"/>
              <a:gd name="connsiteX25" fmla="*/ 7952 w 3786996"/>
              <a:gd name="connsiteY25" fmla="*/ 4679157 h 4679157"/>
              <a:gd name="connsiteX26" fmla="*/ 2960701 w 3786996"/>
              <a:gd name="connsiteY26" fmla="*/ 4672013 h 4679157"/>
              <a:gd name="connsiteX27" fmla="*/ 3779853 w 3786996"/>
              <a:gd name="connsiteY27" fmla="*/ 4669632 h 4679157"/>
              <a:gd name="connsiteX28" fmla="*/ 3775090 w 3786996"/>
              <a:gd name="connsiteY28" fmla="*/ 4471988 h 4679157"/>
              <a:gd name="connsiteX29" fmla="*/ 3463147 w 3786996"/>
              <a:gd name="connsiteY29" fmla="*/ 3795714 h 4679157"/>
              <a:gd name="connsiteX30" fmla="*/ 3434571 w 3786996"/>
              <a:gd name="connsiteY30" fmla="*/ 3595688 h 4679157"/>
              <a:gd name="connsiteX31" fmla="*/ 3405996 w 3786996"/>
              <a:gd name="connsiteY31" fmla="*/ 3502819 h 4679157"/>
              <a:gd name="connsiteX32" fmla="*/ 3396471 w 3786996"/>
              <a:gd name="connsiteY32" fmla="*/ 3417094 h 4679157"/>
              <a:gd name="connsiteX33" fmla="*/ 3322652 w 3786996"/>
              <a:gd name="connsiteY33" fmla="*/ 2971801 h 4679157"/>
              <a:gd name="connsiteX34" fmla="*/ 3405996 w 3786996"/>
              <a:gd name="connsiteY34" fmla="*/ 2252663 h 4679157"/>
              <a:gd name="connsiteX35" fmla="*/ 3425046 w 3786996"/>
              <a:gd name="connsiteY35" fmla="*/ 2100263 h 4679157"/>
              <a:gd name="connsiteX36" fmla="*/ 3422665 w 3786996"/>
              <a:gd name="connsiteY36" fmla="*/ 1978819 h 4679157"/>
              <a:gd name="connsiteX37" fmla="*/ 3389328 w 3786996"/>
              <a:gd name="connsiteY37" fmla="*/ 1354932 h 4679157"/>
              <a:gd name="connsiteX38" fmla="*/ 3567921 w 3786996"/>
              <a:gd name="connsiteY38" fmla="*/ 740569 h 4679157"/>
              <a:gd name="connsiteX39" fmla="*/ 3675077 w 3786996"/>
              <a:gd name="connsiteY39" fmla="*/ 409575 h 4679157"/>
              <a:gd name="connsiteX40" fmla="*/ 3763183 w 3786996"/>
              <a:gd name="connsiteY40" fmla="*/ 245269 h 4679157"/>
              <a:gd name="connsiteX41" fmla="*/ 3786996 w 3786996"/>
              <a:gd name="connsiteY41" fmla="*/ 157163 h 4679157"/>
              <a:gd name="connsiteX42" fmla="*/ 3786996 w 3786996"/>
              <a:gd name="connsiteY42" fmla="*/ 4763 h 4679157"/>
              <a:gd name="connsiteX43" fmla="*/ 1665301 w 3786996"/>
              <a:gd name="connsiteY43" fmla="*/ 0 h 4679157"/>
              <a:gd name="connsiteX44" fmla="*/ 815196 w 3786996"/>
              <a:gd name="connsiteY44" fmla="*/ 4763 h 4679157"/>
              <a:gd name="connsiteX45" fmla="*/ 5571 w 3786996"/>
              <a:gd name="connsiteY45" fmla="*/ 14288 h 4679157"/>
              <a:gd name="connsiteX0" fmla="*/ 5571 w 3786996"/>
              <a:gd name="connsiteY0" fmla="*/ 14288 h 4679157"/>
              <a:gd name="connsiteX1" fmla="*/ 5571 w 3786996"/>
              <a:gd name="connsiteY1" fmla="*/ 14288 h 4679157"/>
              <a:gd name="connsiteX2" fmla="*/ 809 w 3786996"/>
              <a:gd name="connsiteY2" fmla="*/ 214313 h 4679157"/>
              <a:gd name="connsiteX3" fmla="*/ 24621 w 3786996"/>
              <a:gd name="connsiteY3" fmla="*/ 264320 h 4679157"/>
              <a:gd name="connsiteX4" fmla="*/ 60340 w 3786996"/>
              <a:gd name="connsiteY4" fmla="*/ 330994 h 4679157"/>
              <a:gd name="connsiteX5" fmla="*/ 91296 w 3786996"/>
              <a:gd name="connsiteY5" fmla="*/ 376238 h 4679157"/>
              <a:gd name="connsiteX6" fmla="*/ 100821 w 3786996"/>
              <a:gd name="connsiteY6" fmla="*/ 404813 h 4679157"/>
              <a:gd name="connsiteX7" fmla="*/ 110346 w 3786996"/>
              <a:gd name="connsiteY7" fmla="*/ 452438 h 4679157"/>
              <a:gd name="connsiteX8" fmla="*/ 155590 w 3786996"/>
              <a:gd name="connsiteY8" fmla="*/ 545307 h 4679157"/>
              <a:gd name="connsiteX9" fmla="*/ 260365 w 3786996"/>
              <a:gd name="connsiteY9" fmla="*/ 807245 h 4679157"/>
              <a:gd name="connsiteX10" fmla="*/ 377046 w 3786996"/>
              <a:gd name="connsiteY10" fmla="*/ 1023938 h 4679157"/>
              <a:gd name="connsiteX11" fmla="*/ 386571 w 3786996"/>
              <a:gd name="connsiteY11" fmla="*/ 1181101 h 4679157"/>
              <a:gd name="connsiteX12" fmla="*/ 365140 w 3786996"/>
              <a:gd name="connsiteY12" fmla="*/ 2257426 h 4679157"/>
              <a:gd name="connsiteX13" fmla="*/ 377046 w 3786996"/>
              <a:gd name="connsiteY13" fmla="*/ 2357438 h 4679157"/>
              <a:gd name="connsiteX14" fmla="*/ 372284 w 3786996"/>
              <a:gd name="connsiteY14" fmla="*/ 2428876 h 4679157"/>
              <a:gd name="connsiteX15" fmla="*/ 388952 w 3786996"/>
              <a:gd name="connsiteY15" fmla="*/ 2545557 h 4679157"/>
              <a:gd name="connsiteX16" fmla="*/ 372283 w 3786996"/>
              <a:gd name="connsiteY16" fmla="*/ 3021807 h 4679157"/>
              <a:gd name="connsiteX17" fmla="*/ 408003 w 3786996"/>
              <a:gd name="connsiteY17" fmla="*/ 3293269 h 4679157"/>
              <a:gd name="connsiteX18" fmla="*/ 319896 w 3786996"/>
              <a:gd name="connsiteY18" fmla="*/ 3481388 h 4679157"/>
              <a:gd name="connsiteX19" fmla="*/ 257984 w 3786996"/>
              <a:gd name="connsiteY19" fmla="*/ 3912393 h 4679157"/>
              <a:gd name="connsiteX20" fmla="*/ 222264 w 3786996"/>
              <a:gd name="connsiteY20" fmla="*/ 4040982 h 4679157"/>
              <a:gd name="connsiteX21" fmla="*/ 193689 w 3786996"/>
              <a:gd name="connsiteY21" fmla="*/ 4114801 h 4679157"/>
              <a:gd name="connsiteX22" fmla="*/ 167496 w 3786996"/>
              <a:gd name="connsiteY22" fmla="*/ 4193381 h 4679157"/>
              <a:gd name="connsiteX23" fmla="*/ 65103 w 3786996"/>
              <a:gd name="connsiteY23" fmla="*/ 4374357 h 4679157"/>
              <a:gd name="connsiteX24" fmla="*/ 5571 w 3786996"/>
              <a:gd name="connsiteY24" fmla="*/ 4605338 h 4679157"/>
              <a:gd name="connsiteX25" fmla="*/ 7952 w 3786996"/>
              <a:gd name="connsiteY25" fmla="*/ 4679157 h 4679157"/>
              <a:gd name="connsiteX26" fmla="*/ 2960701 w 3786996"/>
              <a:gd name="connsiteY26" fmla="*/ 4672013 h 4679157"/>
              <a:gd name="connsiteX27" fmla="*/ 3779853 w 3786996"/>
              <a:gd name="connsiteY27" fmla="*/ 4669632 h 4679157"/>
              <a:gd name="connsiteX28" fmla="*/ 3775090 w 3786996"/>
              <a:gd name="connsiteY28" fmla="*/ 4471988 h 4679157"/>
              <a:gd name="connsiteX29" fmla="*/ 3475053 w 3786996"/>
              <a:gd name="connsiteY29" fmla="*/ 3810001 h 4679157"/>
              <a:gd name="connsiteX30" fmla="*/ 3434571 w 3786996"/>
              <a:gd name="connsiteY30" fmla="*/ 3595688 h 4679157"/>
              <a:gd name="connsiteX31" fmla="*/ 3405996 w 3786996"/>
              <a:gd name="connsiteY31" fmla="*/ 3502819 h 4679157"/>
              <a:gd name="connsiteX32" fmla="*/ 3396471 w 3786996"/>
              <a:gd name="connsiteY32" fmla="*/ 3417094 h 4679157"/>
              <a:gd name="connsiteX33" fmla="*/ 3322652 w 3786996"/>
              <a:gd name="connsiteY33" fmla="*/ 2971801 h 4679157"/>
              <a:gd name="connsiteX34" fmla="*/ 3405996 w 3786996"/>
              <a:gd name="connsiteY34" fmla="*/ 2252663 h 4679157"/>
              <a:gd name="connsiteX35" fmla="*/ 3425046 w 3786996"/>
              <a:gd name="connsiteY35" fmla="*/ 2100263 h 4679157"/>
              <a:gd name="connsiteX36" fmla="*/ 3422665 w 3786996"/>
              <a:gd name="connsiteY36" fmla="*/ 1978819 h 4679157"/>
              <a:gd name="connsiteX37" fmla="*/ 3389328 w 3786996"/>
              <a:gd name="connsiteY37" fmla="*/ 1354932 h 4679157"/>
              <a:gd name="connsiteX38" fmla="*/ 3567921 w 3786996"/>
              <a:gd name="connsiteY38" fmla="*/ 740569 h 4679157"/>
              <a:gd name="connsiteX39" fmla="*/ 3675077 w 3786996"/>
              <a:gd name="connsiteY39" fmla="*/ 409575 h 4679157"/>
              <a:gd name="connsiteX40" fmla="*/ 3763183 w 3786996"/>
              <a:gd name="connsiteY40" fmla="*/ 245269 h 4679157"/>
              <a:gd name="connsiteX41" fmla="*/ 3786996 w 3786996"/>
              <a:gd name="connsiteY41" fmla="*/ 157163 h 4679157"/>
              <a:gd name="connsiteX42" fmla="*/ 3786996 w 3786996"/>
              <a:gd name="connsiteY42" fmla="*/ 4763 h 4679157"/>
              <a:gd name="connsiteX43" fmla="*/ 1665301 w 3786996"/>
              <a:gd name="connsiteY43" fmla="*/ 0 h 4679157"/>
              <a:gd name="connsiteX44" fmla="*/ 815196 w 3786996"/>
              <a:gd name="connsiteY44" fmla="*/ 4763 h 4679157"/>
              <a:gd name="connsiteX45" fmla="*/ 5571 w 3786996"/>
              <a:gd name="connsiteY45" fmla="*/ 14288 h 4679157"/>
              <a:gd name="connsiteX0" fmla="*/ 5571 w 3786996"/>
              <a:gd name="connsiteY0" fmla="*/ 14288 h 4679157"/>
              <a:gd name="connsiteX1" fmla="*/ 5571 w 3786996"/>
              <a:gd name="connsiteY1" fmla="*/ 14288 h 4679157"/>
              <a:gd name="connsiteX2" fmla="*/ 809 w 3786996"/>
              <a:gd name="connsiteY2" fmla="*/ 214313 h 4679157"/>
              <a:gd name="connsiteX3" fmla="*/ 24621 w 3786996"/>
              <a:gd name="connsiteY3" fmla="*/ 264320 h 4679157"/>
              <a:gd name="connsiteX4" fmla="*/ 60340 w 3786996"/>
              <a:gd name="connsiteY4" fmla="*/ 330994 h 4679157"/>
              <a:gd name="connsiteX5" fmla="*/ 91296 w 3786996"/>
              <a:gd name="connsiteY5" fmla="*/ 376238 h 4679157"/>
              <a:gd name="connsiteX6" fmla="*/ 100821 w 3786996"/>
              <a:gd name="connsiteY6" fmla="*/ 404813 h 4679157"/>
              <a:gd name="connsiteX7" fmla="*/ 110346 w 3786996"/>
              <a:gd name="connsiteY7" fmla="*/ 452438 h 4679157"/>
              <a:gd name="connsiteX8" fmla="*/ 155590 w 3786996"/>
              <a:gd name="connsiteY8" fmla="*/ 545307 h 4679157"/>
              <a:gd name="connsiteX9" fmla="*/ 260365 w 3786996"/>
              <a:gd name="connsiteY9" fmla="*/ 807245 h 4679157"/>
              <a:gd name="connsiteX10" fmla="*/ 377046 w 3786996"/>
              <a:gd name="connsiteY10" fmla="*/ 1023938 h 4679157"/>
              <a:gd name="connsiteX11" fmla="*/ 386571 w 3786996"/>
              <a:gd name="connsiteY11" fmla="*/ 1181101 h 4679157"/>
              <a:gd name="connsiteX12" fmla="*/ 365140 w 3786996"/>
              <a:gd name="connsiteY12" fmla="*/ 2257426 h 4679157"/>
              <a:gd name="connsiteX13" fmla="*/ 377046 w 3786996"/>
              <a:gd name="connsiteY13" fmla="*/ 2357438 h 4679157"/>
              <a:gd name="connsiteX14" fmla="*/ 372284 w 3786996"/>
              <a:gd name="connsiteY14" fmla="*/ 2428876 h 4679157"/>
              <a:gd name="connsiteX15" fmla="*/ 388952 w 3786996"/>
              <a:gd name="connsiteY15" fmla="*/ 2545557 h 4679157"/>
              <a:gd name="connsiteX16" fmla="*/ 372283 w 3786996"/>
              <a:gd name="connsiteY16" fmla="*/ 3021807 h 4679157"/>
              <a:gd name="connsiteX17" fmla="*/ 408003 w 3786996"/>
              <a:gd name="connsiteY17" fmla="*/ 3293269 h 4679157"/>
              <a:gd name="connsiteX18" fmla="*/ 319896 w 3786996"/>
              <a:gd name="connsiteY18" fmla="*/ 3481388 h 4679157"/>
              <a:gd name="connsiteX19" fmla="*/ 257984 w 3786996"/>
              <a:gd name="connsiteY19" fmla="*/ 3912393 h 4679157"/>
              <a:gd name="connsiteX20" fmla="*/ 222264 w 3786996"/>
              <a:gd name="connsiteY20" fmla="*/ 4040982 h 4679157"/>
              <a:gd name="connsiteX21" fmla="*/ 193689 w 3786996"/>
              <a:gd name="connsiteY21" fmla="*/ 4114801 h 4679157"/>
              <a:gd name="connsiteX22" fmla="*/ 167496 w 3786996"/>
              <a:gd name="connsiteY22" fmla="*/ 4193381 h 4679157"/>
              <a:gd name="connsiteX23" fmla="*/ 65103 w 3786996"/>
              <a:gd name="connsiteY23" fmla="*/ 4374357 h 4679157"/>
              <a:gd name="connsiteX24" fmla="*/ 5571 w 3786996"/>
              <a:gd name="connsiteY24" fmla="*/ 4605338 h 4679157"/>
              <a:gd name="connsiteX25" fmla="*/ 7952 w 3786996"/>
              <a:gd name="connsiteY25" fmla="*/ 4679157 h 4679157"/>
              <a:gd name="connsiteX26" fmla="*/ 2960701 w 3786996"/>
              <a:gd name="connsiteY26" fmla="*/ 4672013 h 4679157"/>
              <a:gd name="connsiteX27" fmla="*/ 3779853 w 3786996"/>
              <a:gd name="connsiteY27" fmla="*/ 4669632 h 4679157"/>
              <a:gd name="connsiteX28" fmla="*/ 3775090 w 3786996"/>
              <a:gd name="connsiteY28" fmla="*/ 4471988 h 4679157"/>
              <a:gd name="connsiteX29" fmla="*/ 3475053 w 3786996"/>
              <a:gd name="connsiteY29" fmla="*/ 3810001 h 4679157"/>
              <a:gd name="connsiteX30" fmla="*/ 3425046 w 3786996"/>
              <a:gd name="connsiteY30" fmla="*/ 3595688 h 4679157"/>
              <a:gd name="connsiteX31" fmla="*/ 3405996 w 3786996"/>
              <a:gd name="connsiteY31" fmla="*/ 3502819 h 4679157"/>
              <a:gd name="connsiteX32" fmla="*/ 3396471 w 3786996"/>
              <a:gd name="connsiteY32" fmla="*/ 3417094 h 4679157"/>
              <a:gd name="connsiteX33" fmla="*/ 3322652 w 3786996"/>
              <a:gd name="connsiteY33" fmla="*/ 2971801 h 4679157"/>
              <a:gd name="connsiteX34" fmla="*/ 3405996 w 3786996"/>
              <a:gd name="connsiteY34" fmla="*/ 2252663 h 4679157"/>
              <a:gd name="connsiteX35" fmla="*/ 3425046 w 3786996"/>
              <a:gd name="connsiteY35" fmla="*/ 2100263 h 4679157"/>
              <a:gd name="connsiteX36" fmla="*/ 3422665 w 3786996"/>
              <a:gd name="connsiteY36" fmla="*/ 1978819 h 4679157"/>
              <a:gd name="connsiteX37" fmla="*/ 3389328 w 3786996"/>
              <a:gd name="connsiteY37" fmla="*/ 1354932 h 4679157"/>
              <a:gd name="connsiteX38" fmla="*/ 3567921 w 3786996"/>
              <a:gd name="connsiteY38" fmla="*/ 740569 h 4679157"/>
              <a:gd name="connsiteX39" fmla="*/ 3675077 w 3786996"/>
              <a:gd name="connsiteY39" fmla="*/ 409575 h 4679157"/>
              <a:gd name="connsiteX40" fmla="*/ 3763183 w 3786996"/>
              <a:gd name="connsiteY40" fmla="*/ 245269 h 4679157"/>
              <a:gd name="connsiteX41" fmla="*/ 3786996 w 3786996"/>
              <a:gd name="connsiteY41" fmla="*/ 157163 h 4679157"/>
              <a:gd name="connsiteX42" fmla="*/ 3786996 w 3786996"/>
              <a:gd name="connsiteY42" fmla="*/ 4763 h 4679157"/>
              <a:gd name="connsiteX43" fmla="*/ 1665301 w 3786996"/>
              <a:gd name="connsiteY43" fmla="*/ 0 h 4679157"/>
              <a:gd name="connsiteX44" fmla="*/ 815196 w 3786996"/>
              <a:gd name="connsiteY44" fmla="*/ 4763 h 4679157"/>
              <a:gd name="connsiteX45" fmla="*/ 5571 w 3786996"/>
              <a:gd name="connsiteY45" fmla="*/ 14288 h 4679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786996" h="4679157">
                <a:moveTo>
                  <a:pt x="5571" y="14288"/>
                </a:moveTo>
                <a:lnTo>
                  <a:pt x="5571" y="14288"/>
                </a:lnTo>
                <a:cubicBezTo>
                  <a:pt x="4777" y="47625"/>
                  <a:pt x="-2366" y="172641"/>
                  <a:pt x="809" y="214313"/>
                </a:cubicBezTo>
                <a:cubicBezTo>
                  <a:pt x="3984" y="255985"/>
                  <a:pt x="14699" y="244873"/>
                  <a:pt x="24621" y="264320"/>
                </a:cubicBezTo>
                <a:cubicBezTo>
                  <a:pt x="34543" y="283767"/>
                  <a:pt x="50815" y="324644"/>
                  <a:pt x="60340" y="330994"/>
                </a:cubicBezTo>
                <a:cubicBezTo>
                  <a:pt x="70659" y="346075"/>
                  <a:pt x="84549" y="363935"/>
                  <a:pt x="91296" y="376238"/>
                </a:cubicBezTo>
                <a:cubicBezTo>
                  <a:pt x="98043" y="388541"/>
                  <a:pt x="97646" y="392113"/>
                  <a:pt x="100821" y="404813"/>
                </a:cubicBezTo>
                <a:cubicBezTo>
                  <a:pt x="103996" y="417513"/>
                  <a:pt x="101218" y="429023"/>
                  <a:pt x="110346" y="452438"/>
                </a:cubicBezTo>
                <a:cubicBezTo>
                  <a:pt x="119474" y="475853"/>
                  <a:pt x="155590" y="518080"/>
                  <a:pt x="155590" y="545307"/>
                </a:cubicBezTo>
                <a:lnTo>
                  <a:pt x="260365" y="807245"/>
                </a:lnTo>
                <a:lnTo>
                  <a:pt x="377046" y="1023938"/>
                </a:lnTo>
                <a:lnTo>
                  <a:pt x="386571" y="1181101"/>
                </a:lnTo>
                <a:cubicBezTo>
                  <a:pt x="307990" y="1575595"/>
                  <a:pt x="348472" y="1922464"/>
                  <a:pt x="365140" y="2257426"/>
                </a:cubicBezTo>
                <a:cubicBezTo>
                  <a:pt x="371490" y="2286001"/>
                  <a:pt x="375855" y="2328863"/>
                  <a:pt x="377046" y="2357438"/>
                </a:cubicBezTo>
                <a:cubicBezTo>
                  <a:pt x="378237" y="2386013"/>
                  <a:pt x="370300" y="2397523"/>
                  <a:pt x="372284" y="2428876"/>
                </a:cubicBezTo>
                <a:cubicBezTo>
                  <a:pt x="374268" y="2460229"/>
                  <a:pt x="388952" y="2520157"/>
                  <a:pt x="388952" y="2545557"/>
                </a:cubicBezTo>
                <a:lnTo>
                  <a:pt x="372283" y="3021807"/>
                </a:lnTo>
                <a:lnTo>
                  <a:pt x="408003" y="3293269"/>
                </a:lnTo>
                <a:lnTo>
                  <a:pt x="319896" y="3481388"/>
                </a:lnTo>
                <a:cubicBezTo>
                  <a:pt x="320690" y="3615531"/>
                  <a:pt x="311959" y="3742532"/>
                  <a:pt x="257984" y="3912393"/>
                </a:cubicBezTo>
                <a:cubicBezTo>
                  <a:pt x="254809" y="3953668"/>
                  <a:pt x="232980" y="4007247"/>
                  <a:pt x="222264" y="4040982"/>
                </a:cubicBezTo>
                <a:cubicBezTo>
                  <a:pt x="211548" y="4074717"/>
                  <a:pt x="202817" y="4089401"/>
                  <a:pt x="193689" y="4114801"/>
                </a:cubicBezTo>
                <a:cubicBezTo>
                  <a:pt x="184561" y="4140201"/>
                  <a:pt x="188927" y="4150122"/>
                  <a:pt x="167496" y="4193381"/>
                </a:cubicBezTo>
                <a:cubicBezTo>
                  <a:pt x="146065" y="4236640"/>
                  <a:pt x="103203" y="4300538"/>
                  <a:pt x="65103" y="4374357"/>
                </a:cubicBezTo>
                <a:cubicBezTo>
                  <a:pt x="37322" y="4443413"/>
                  <a:pt x="-4748" y="4367213"/>
                  <a:pt x="5571" y="4605338"/>
                </a:cubicBezTo>
                <a:cubicBezTo>
                  <a:pt x="6365" y="4629944"/>
                  <a:pt x="7158" y="4654551"/>
                  <a:pt x="7952" y="4679157"/>
                </a:cubicBezTo>
                <a:lnTo>
                  <a:pt x="2960701" y="4672013"/>
                </a:lnTo>
                <a:lnTo>
                  <a:pt x="3779853" y="4669632"/>
                </a:lnTo>
                <a:lnTo>
                  <a:pt x="3775090" y="4471988"/>
                </a:lnTo>
                <a:cubicBezTo>
                  <a:pt x="3621896" y="4219576"/>
                  <a:pt x="3540140" y="4074320"/>
                  <a:pt x="3475053" y="3810001"/>
                </a:cubicBezTo>
                <a:cubicBezTo>
                  <a:pt x="3457006" y="3611485"/>
                  <a:pt x="3436555" y="3646885"/>
                  <a:pt x="3425046" y="3595688"/>
                </a:cubicBezTo>
                <a:cubicBezTo>
                  <a:pt x="3413537" y="3544491"/>
                  <a:pt x="3410758" y="3532585"/>
                  <a:pt x="3405996" y="3502819"/>
                </a:cubicBezTo>
                <a:cubicBezTo>
                  <a:pt x="3401234" y="3473053"/>
                  <a:pt x="3410362" y="3505597"/>
                  <a:pt x="3396471" y="3417094"/>
                </a:cubicBezTo>
                <a:cubicBezTo>
                  <a:pt x="3382580" y="3328591"/>
                  <a:pt x="3348052" y="3144045"/>
                  <a:pt x="3322652" y="2971801"/>
                </a:cubicBezTo>
                <a:cubicBezTo>
                  <a:pt x="3393296" y="2770188"/>
                  <a:pt x="3378215" y="2492376"/>
                  <a:pt x="3405996" y="2252663"/>
                </a:cubicBezTo>
                <a:cubicBezTo>
                  <a:pt x="3409298" y="2222947"/>
                  <a:pt x="3422268" y="2145904"/>
                  <a:pt x="3425046" y="2100263"/>
                </a:cubicBezTo>
                <a:cubicBezTo>
                  <a:pt x="3427824" y="2054622"/>
                  <a:pt x="3422665" y="2061216"/>
                  <a:pt x="3422665" y="1978819"/>
                </a:cubicBezTo>
                <a:lnTo>
                  <a:pt x="3389328" y="1354932"/>
                </a:lnTo>
                <a:cubicBezTo>
                  <a:pt x="3458384" y="1185863"/>
                  <a:pt x="3508390" y="942975"/>
                  <a:pt x="3567921" y="740569"/>
                </a:cubicBezTo>
                <a:cubicBezTo>
                  <a:pt x="3603640" y="630238"/>
                  <a:pt x="3603639" y="562768"/>
                  <a:pt x="3675077" y="409575"/>
                </a:cubicBezTo>
                <a:cubicBezTo>
                  <a:pt x="3726829" y="337123"/>
                  <a:pt x="3722394" y="300654"/>
                  <a:pt x="3763183" y="245269"/>
                </a:cubicBezTo>
                <a:lnTo>
                  <a:pt x="3786996" y="157163"/>
                </a:lnTo>
                <a:lnTo>
                  <a:pt x="3786996" y="4763"/>
                </a:lnTo>
                <a:lnTo>
                  <a:pt x="1665301" y="0"/>
                </a:lnTo>
                <a:lnTo>
                  <a:pt x="815196" y="4763"/>
                </a:lnTo>
                <a:lnTo>
                  <a:pt x="5571" y="14288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0" name="Efecto Robnei.CoM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762" y="1281007"/>
            <a:ext cx="3790800" cy="4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5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rma Robnei.CoM"/>
          <p:cNvSpPr/>
          <p:nvPr/>
        </p:nvSpPr>
        <p:spPr>
          <a:xfrm>
            <a:off x="578630" y="1258165"/>
            <a:ext cx="3786996" cy="4679157"/>
          </a:xfrm>
          <a:custGeom>
            <a:avLst/>
            <a:gdLst>
              <a:gd name="connsiteX0" fmla="*/ 0 w 3781425"/>
              <a:gd name="connsiteY0" fmla="*/ 28575 h 4695825"/>
              <a:gd name="connsiteX1" fmla="*/ 0 w 3781425"/>
              <a:gd name="connsiteY1" fmla="*/ 28575 h 4695825"/>
              <a:gd name="connsiteX2" fmla="*/ 9525 w 3781425"/>
              <a:gd name="connsiteY2" fmla="*/ 228600 h 4695825"/>
              <a:gd name="connsiteX3" fmla="*/ 19050 w 3781425"/>
              <a:gd name="connsiteY3" fmla="*/ 257175 h 4695825"/>
              <a:gd name="connsiteX4" fmla="*/ 47625 w 3781425"/>
              <a:gd name="connsiteY4" fmla="*/ 276225 h 4695825"/>
              <a:gd name="connsiteX5" fmla="*/ 85725 w 3781425"/>
              <a:gd name="connsiteY5" fmla="*/ 390525 h 4695825"/>
              <a:gd name="connsiteX6" fmla="*/ 95250 w 3781425"/>
              <a:gd name="connsiteY6" fmla="*/ 419100 h 4695825"/>
              <a:gd name="connsiteX7" fmla="*/ 114300 w 3781425"/>
              <a:gd name="connsiteY7" fmla="*/ 447675 h 4695825"/>
              <a:gd name="connsiteX8" fmla="*/ 133350 w 3781425"/>
              <a:gd name="connsiteY8" fmla="*/ 514350 h 4695825"/>
              <a:gd name="connsiteX9" fmla="*/ 247650 w 3781425"/>
              <a:gd name="connsiteY9" fmla="*/ 800100 h 4695825"/>
              <a:gd name="connsiteX10" fmla="*/ 371475 w 3781425"/>
              <a:gd name="connsiteY10" fmla="*/ 1038225 h 4695825"/>
              <a:gd name="connsiteX11" fmla="*/ 371475 w 3781425"/>
              <a:gd name="connsiteY11" fmla="*/ 1200150 h 4695825"/>
              <a:gd name="connsiteX12" fmla="*/ 352425 w 3781425"/>
              <a:gd name="connsiteY12" fmla="*/ 2286000 h 4695825"/>
              <a:gd name="connsiteX13" fmla="*/ 371475 w 3781425"/>
              <a:gd name="connsiteY13" fmla="*/ 2371725 h 4695825"/>
              <a:gd name="connsiteX14" fmla="*/ 381000 w 3781425"/>
              <a:gd name="connsiteY14" fmla="*/ 2400300 h 4695825"/>
              <a:gd name="connsiteX15" fmla="*/ 381000 w 3781425"/>
              <a:gd name="connsiteY15" fmla="*/ 2476500 h 4695825"/>
              <a:gd name="connsiteX16" fmla="*/ 390525 w 3781425"/>
              <a:gd name="connsiteY16" fmla="*/ 3028950 h 4695825"/>
              <a:gd name="connsiteX17" fmla="*/ 400050 w 3781425"/>
              <a:gd name="connsiteY17" fmla="*/ 3314700 h 4695825"/>
              <a:gd name="connsiteX18" fmla="*/ 314325 w 3781425"/>
              <a:gd name="connsiteY18" fmla="*/ 3495675 h 4695825"/>
              <a:gd name="connsiteX19" fmla="*/ 266700 w 3781425"/>
              <a:gd name="connsiteY19" fmla="*/ 3952875 h 4695825"/>
              <a:gd name="connsiteX20" fmla="*/ 257175 w 3781425"/>
              <a:gd name="connsiteY20" fmla="*/ 4076700 h 4695825"/>
              <a:gd name="connsiteX21" fmla="*/ 238125 w 3781425"/>
              <a:gd name="connsiteY21" fmla="*/ 4133850 h 4695825"/>
              <a:gd name="connsiteX22" fmla="*/ 228600 w 3781425"/>
              <a:gd name="connsiteY22" fmla="*/ 4162425 h 4695825"/>
              <a:gd name="connsiteX23" fmla="*/ 47625 w 3781425"/>
              <a:gd name="connsiteY23" fmla="*/ 4429125 h 4695825"/>
              <a:gd name="connsiteX24" fmla="*/ 0 w 3781425"/>
              <a:gd name="connsiteY24" fmla="*/ 4619625 h 4695825"/>
              <a:gd name="connsiteX25" fmla="*/ 9525 w 3781425"/>
              <a:gd name="connsiteY25" fmla="*/ 4695825 h 4695825"/>
              <a:gd name="connsiteX26" fmla="*/ 3762375 w 3781425"/>
              <a:gd name="connsiteY26" fmla="*/ 4676775 h 4695825"/>
              <a:gd name="connsiteX27" fmla="*/ 3762375 w 3781425"/>
              <a:gd name="connsiteY27" fmla="*/ 4505325 h 4695825"/>
              <a:gd name="connsiteX28" fmla="*/ 3438525 w 3781425"/>
              <a:gd name="connsiteY28" fmla="*/ 3771900 h 4695825"/>
              <a:gd name="connsiteX29" fmla="*/ 3409950 w 3781425"/>
              <a:gd name="connsiteY29" fmla="*/ 3590925 h 4695825"/>
              <a:gd name="connsiteX30" fmla="*/ 3400425 w 3781425"/>
              <a:gd name="connsiteY30" fmla="*/ 3543300 h 4695825"/>
              <a:gd name="connsiteX31" fmla="*/ 3390900 w 3781425"/>
              <a:gd name="connsiteY31" fmla="*/ 3514725 h 4695825"/>
              <a:gd name="connsiteX32" fmla="*/ 3314700 w 3781425"/>
              <a:gd name="connsiteY32" fmla="*/ 2914650 h 4695825"/>
              <a:gd name="connsiteX33" fmla="*/ 3400425 w 3781425"/>
              <a:gd name="connsiteY33" fmla="*/ 2266950 h 4695825"/>
              <a:gd name="connsiteX34" fmla="*/ 3419475 w 3781425"/>
              <a:gd name="connsiteY34" fmla="*/ 2114550 h 4695825"/>
              <a:gd name="connsiteX35" fmla="*/ 3429000 w 3781425"/>
              <a:gd name="connsiteY35" fmla="*/ 2047875 h 4695825"/>
              <a:gd name="connsiteX36" fmla="*/ 3381375 w 3781425"/>
              <a:gd name="connsiteY36" fmla="*/ 1352550 h 4695825"/>
              <a:gd name="connsiteX37" fmla="*/ 3562350 w 3781425"/>
              <a:gd name="connsiteY37" fmla="*/ 762000 h 4695825"/>
              <a:gd name="connsiteX38" fmla="*/ 3657600 w 3781425"/>
              <a:gd name="connsiteY38" fmla="*/ 381000 h 4695825"/>
              <a:gd name="connsiteX39" fmla="*/ 3714750 w 3781425"/>
              <a:gd name="connsiteY39" fmla="*/ 295275 h 4695825"/>
              <a:gd name="connsiteX40" fmla="*/ 3781425 w 3781425"/>
              <a:gd name="connsiteY40" fmla="*/ 171450 h 4695825"/>
              <a:gd name="connsiteX41" fmla="*/ 3781425 w 3781425"/>
              <a:gd name="connsiteY41" fmla="*/ 19050 h 4695825"/>
              <a:gd name="connsiteX42" fmla="*/ 809625 w 3781425"/>
              <a:gd name="connsiteY42" fmla="*/ 0 h 4695825"/>
              <a:gd name="connsiteX43" fmla="*/ 0 w 3781425"/>
              <a:gd name="connsiteY43" fmla="*/ 28575 h 4695825"/>
              <a:gd name="connsiteX0" fmla="*/ 6488 w 3787913"/>
              <a:gd name="connsiteY0" fmla="*/ 28575 h 4695825"/>
              <a:gd name="connsiteX1" fmla="*/ 6488 w 3787913"/>
              <a:gd name="connsiteY1" fmla="*/ 28575 h 4695825"/>
              <a:gd name="connsiteX2" fmla="*/ 1726 w 3787913"/>
              <a:gd name="connsiteY2" fmla="*/ 228600 h 4695825"/>
              <a:gd name="connsiteX3" fmla="*/ 25538 w 3787913"/>
              <a:gd name="connsiteY3" fmla="*/ 257175 h 4695825"/>
              <a:gd name="connsiteX4" fmla="*/ 54113 w 3787913"/>
              <a:gd name="connsiteY4" fmla="*/ 276225 h 4695825"/>
              <a:gd name="connsiteX5" fmla="*/ 92213 w 3787913"/>
              <a:gd name="connsiteY5" fmla="*/ 390525 h 4695825"/>
              <a:gd name="connsiteX6" fmla="*/ 101738 w 3787913"/>
              <a:gd name="connsiteY6" fmla="*/ 419100 h 4695825"/>
              <a:gd name="connsiteX7" fmla="*/ 120788 w 3787913"/>
              <a:gd name="connsiteY7" fmla="*/ 447675 h 4695825"/>
              <a:gd name="connsiteX8" fmla="*/ 139838 w 3787913"/>
              <a:gd name="connsiteY8" fmla="*/ 514350 h 4695825"/>
              <a:gd name="connsiteX9" fmla="*/ 254138 w 3787913"/>
              <a:gd name="connsiteY9" fmla="*/ 800100 h 4695825"/>
              <a:gd name="connsiteX10" fmla="*/ 377963 w 3787913"/>
              <a:gd name="connsiteY10" fmla="*/ 1038225 h 4695825"/>
              <a:gd name="connsiteX11" fmla="*/ 377963 w 3787913"/>
              <a:gd name="connsiteY11" fmla="*/ 1200150 h 4695825"/>
              <a:gd name="connsiteX12" fmla="*/ 358913 w 3787913"/>
              <a:gd name="connsiteY12" fmla="*/ 2286000 h 4695825"/>
              <a:gd name="connsiteX13" fmla="*/ 377963 w 3787913"/>
              <a:gd name="connsiteY13" fmla="*/ 2371725 h 4695825"/>
              <a:gd name="connsiteX14" fmla="*/ 387488 w 3787913"/>
              <a:gd name="connsiteY14" fmla="*/ 2400300 h 4695825"/>
              <a:gd name="connsiteX15" fmla="*/ 387488 w 3787913"/>
              <a:gd name="connsiteY15" fmla="*/ 2476500 h 4695825"/>
              <a:gd name="connsiteX16" fmla="*/ 397013 w 3787913"/>
              <a:gd name="connsiteY16" fmla="*/ 3028950 h 4695825"/>
              <a:gd name="connsiteX17" fmla="*/ 406538 w 3787913"/>
              <a:gd name="connsiteY17" fmla="*/ 3314700 h 4695825"/>
              <a:gd name="connsiteX18" fmla="*/ 320813 w 3787913"/>
              <a:gd name="connsiteY18" fmla="*/ 3495675 h 4695825"/>
              <a:gd name="connsiteX19" fmla="*/ 273188 w 3787913"/>
              <a:gd name="connsiteY19" fmla="*/ 3952875 h 4695825"/>
              <a:gd name="connsiteX20" fmla="*/ 263663 w 3787913"/>
              <a:gd name="connsiteY20" fmla="*/ 4076700 h 4695825"/>
              <a:gd name="connsiteX21" fmla="*/ 244613 w 3787913"/>
              <a:gd name="connsiteY21" fmla="*/ 4133850 h 4695825"/>
              <a:gd name="connsiteX22" fmla="*/ 235088 w 3787913"/>
              <a:gd name="connsiteY22" fmla="*/ 4162425 h 4695825"/>
              <a:gd name="connsiteX23" fmla="*/ 54113 w 3787913"/>
              <a:gd name="connsiteY23" fmla="*/ 4429125 h 4695825"/>
              <a:gd name="connsiteX24" fmla="*/ 6488 w 3787913"/>
              <a:gd name="connsiteY24" fmla="*/ 4619625 h 4695825"/>
              <a:gd name="connsiteX25" fmla="*/ 16013 w 3787913"/>
              <a:gd name="connsiteY25" fmla="*/ 4695825 h 4695825"/>
              <a:gd name="connsiteX26" fmla="*/ 3768863 w 3787913"/>
              <a:gd name="connsiteY26" fmla="*/ 4676775 h 4695825"/>
              <a:gd name="connsiteX27" fmla="*/ 3768863 w 3787913"/>
              <a:gd name="connsiteY27" fmla="*/ 4505325 h 4695825"/>
              <a:gd name="connsiteX28" fmla="*/ 3445013 w 3787913"/>
              <a:gd name="connsiteY28" fmla="*/ 3771900 h 4695825"/>
              <a:gd name="connsiteX29" fmla="*/ 3416438 w 3787913"/>
              <a:gd name="connsiteY29" fmla="*/ 3590925 h 4695825"/>
              <a:gd name="connsiteX30" fmla="*/ 3406913 w 3787913"/>
              <a:gd name="connsiteY30" fmla="*/ 3543300 h 4695825"/>
              <a:gd name="connsiteX31" fmla="*/ 3397388 w 3787913"/>
              <a:gd name="connsiteY31" fmla="*/ 3514725 h 4695825"/>
              <a:gd name="connsiteX32" fmla="*/ 3321188 w 3787913"/>
              <a:gd name="connsiteY32" fmla="*/ 2914650 h 4695825"/>
              <a:gd name="connsiteX33" fmla="*/ 3406913 w 3787913"/>
              <a:gd name="connsiteY33" fmla="*/ 2266950 h 4695825"/>
              <a:gd name="connsiteX34" fmla="*/ 3425963 w 3787913"/>
              <a:gd name="connsiteY34" fmla="*/ 2114550 h 4695825"/>
              <a:gd name="connsiteX35" fmla="*/ 3435488 w 3787913"/>
              <a:gd name="connsiteY35" fmla="*/ 2047875 h 4695825"/>
              <a:gd name="connsiteX36" fmla="*/ 3387863 w 3787913"/>
              <a:gd name="connsiteY36" fmla="*/ 1352550 h 4695825"/>
              <a:gd name="connsiteX37" fmla="*/ 3568838 w 3787913"/>
              <a:gd name="connsiteY37" fmla="*/ 762000 h 4695825"/>
              <a:gd name="connsiteX38" fmla="*/ 3664088 w 3787913"/>
              <a:gd name="connsiteY38" fmla="*/ 381000 h 4695825"/>
              <a:gd name="connsiteX39" fmla="*/ 3721238 w 3787913"/>
              <a:gd name="connsiteY39" fmla="*/ 295275 h 4695825"/>
              <a:gd name="connsiteX40" fmla="*/ 3787913 w 3787913"/>
              <a:gd name="connsiteY40" fmla="*/ 171450 h 4695825"/>
              <a:gd name="connsiteX41" fmla="*/ 3787913 w 3787913"/>
              <a:gd name="connsiteY41" fmla="*/ 19050 h 4695825"/>
              <a:gd name="connsiteX42" fmla="*/ 816113 w 3787913"/>
              <a:gd name="connsiteY42" fmla="*/ 0 h 4695825"/>
              <a:gd name="connsiteX43" fmla="*/ 6488 w 3787913"/>
              <a:gd name="connsiteY43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53196 w 3786996"/>
              <a:gd name="connsiteY4" fmla="*/ 276225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9871 w 3786996"/>
              <a:gd name="connsiteY7" fmla="*/ 447675 h 4695825"/>
              <a:gd name="connsiteX8" fmla="*/ 138921 w 3786996"/>
              <a:gd name="connsiteY8" fmla="*/ 514350 h 4695825"/>
              <a:gd name="connsiteX9" fmla="*/ 253221 w 3786996"/>
              <a:gd name="connsiteY9" fmla="*/ 800100 h 4695825"/>
              <a:gd name="connsiteX10" fmla="*/ 377046 w 3786996"/>
              <a:gd name="connsiteY10" fmla="*/ 1038225 h 4695825"/>
              <a:gd name="connsiteX11" fmla="*/ 377046 w 3786996"/>
              <a:gd name="connsiteY11" fmla="*/ 1200150 h 4695825"/>
              <a:gd name="connsiteX12" fmla="*/ 357996 w 3786996"/>
              <a:gd name="connsiteY12" fmla="*/ 2286000 h 4695825"/>
              <a:gd name="connsiteX13" fmla="*/ 377046 w 3786996"/>
              <a:gd name="connsiteY13" fmla="*/ 2371725 h 4695825"/>
              <a:gd name="connsiteX14" fmla="*/ 386571 w 3786996"/>
              <a:gd name="connsiteY14" fmla="*/ 2400300 h 4695825"/>
              <a:gd name="connsiteX15" fmla="*/ 386571 w 3786996"/>
              <a:gd name="connsiteY15" fmla="*/ 2476500 h 4695825"/>
              <a:gd name="connsiteX16" fmla="*/ 396096 w 3786996"/>
              <a:gd name="connsiteY16" fmla="*/ 3028950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72271 w 3786996"/>
              <a:gd name="connsiteY19" fmla="*/ 3952875 h 4695825"/>
              <a:gd name="connsiteX20" fmla="*/ 262746 w 3786996"/>
              <a:gd name="connsiteY20" fmla="*/ 4076700 h 4695825"/>
              <a:gd name="connsiteX21" fmla="*/ 243696 w 3786996"/>
              <a:gd name="connsiteY21" fmla="*/ 4133850 h 4695825"/>
              <a:gd name="connsiteX22" fmla="*/ 234171 w 3786996"/>
              <a:gd name="connsiteY22" fmla="*/ 4162425 h 4695825"/>
              <a:gd name="connsiteX23" fmla="*/ 53196 w 3786996"/>
              <a:gd name="connsiteY23" fmla="*/ 4429125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3767946 w 3786996"/>
              <a:gd name="connsiteY26" fmla="*/ 4676775 h 4695825"/>
              <a:gd name="connsiteX27" fmla="*/ 3767946 w 3786996"/>
              <a:gd name="connsiteY27" fmla="*/ 4505325 h 4695825"/>
              <a:gd name="connsiteX28" fmla="*/ 3444096 w 3786996"/>
              <a:gd name="connsiteY28" fmla="*/ 3771900 h 4695825"/>
              <a:gd name="connsiteX29" fmla="*/ 3415521 w 3786996"/>
              <a:gd name="connsiteY29" fmla="*/ 3590925 h 4695825"/>
              <a:gd name="connsiteX30" fmla="*/ 3405996 w 3786996"/>
              <a:gd name="connsiteY30" fmla="*/ 3543300 h 4695825"/>
              <a:gd name="connsiteX31" fmla="*/ 3396471 w 3786996"/>
              <a:gd name="connsiteY31" fmla="*/ 3514725 h 4695825"/>
              <a:gd name="connsiteX32" fmla="*/ 3320271 w 3786996"/>
              <a:gd name="connsiteY32" fmla="*/ 2914650 h 4695825"/>
              <a:gd name="connsiteX33" fmla="*/ 3405996 w 3786996"/>
              <a:gd name="connsiteY33" fmla="*/ 2266950 h 4695825"/>
              <a:gd name="connsiteX34" fmla="*/ 3425046 w 3786996"/>
              <a:gd name="connsiteY34" fmla="*/ 2114550 h 4695825"/>
              <a:gd name="connsiteX35" fmla="*/ 3434571 w 3786996"/>
              <a:gd name="connsiteY35" fmla="*/ 2047875 h 4695825"/>
              <a:gd name="connsiteX36" fmla="*/ 3386946 w 3786996"/>
              <a:gd name="connsiteY36" fmla="*/ 1352550 h 4695825"/>
              <a:gd name="connsiteX37" fmla="*/ 3567921 w 3786996"/>
              <a:gd name="connsiteY37" fmla="*/ 762000 h 4695825"/>
              <a:gd name="connsiteX38" fmla="*/ 3663171 w 3786996"/>
              <a:gd name="connsiteY38" fmla="*/ 381000 h 4695825"/>
              <a:gd name="connsiteX39" fmla="*/ 3720321 w 3786996"/>
              <a:gd name="connsiteY39" fmla="*/ 295275 h 4695825"/>
              <a:gd name="connsiteX40" fmla="*/ 3786996 w 3786996"/>
              <a:gd name="connsiteY40" fmla="*/ 171450 h 4695825"/>
              <a:gd name="connsiteX41" fmla="*/ 3786996 w 3786996"/>
              <a:gd name="connsiteY41" fmla="*/ 19050 h 4695825"/>
              <a:gd name="connsiteX42" fmla="*/ 815196 w 3786996"/>
              <a:gd name="connsiteY42" fmla="*/ 0 h 4695825"/>
              <a:gd name="connsiteX43" fmla="*/ 5571 w 3786996"/>
              <a:gd name="connsiteY43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9871 w 3786996"/>
              <a:gd name="connsiteY7" fmla="*/ 447675 h 4695825"/>
              <a:gd name="connsiteX8" fmla="*/ 138921 w 3786996"/>
              <a:gd name="connsiteY8" fmla="*/ 514350 h 4695825"/>
              <a:gd name="connsiteX9" fmla="*/ 253221 w 3786996"/>
              <a:gd name="connsiteY9" fmla="*/ 800100 h 4695825"/>
              <a:gd name="connsiteX10" fmla="*/ 377046 w 3786996"/>
              <a:gd name="connsiteY10" fmla="*/ 1038225 h 4695825"/>
              <a:gd name="connsiteX11" fmla="*/ 377046 w 3786996"/>
              <a:gd name="connsiteY11" fmla="*/ 1200150 h 4695825"/>
              <a:gd name="connsiteX12" fmla="*/ 357996 w 3786996"/>
              <a:gd name="connsiteY12" fmla="*/ 2286000 h 4695825"/>
              <a:gd name="connsiteX13" fmla="*/ 377046 w 3786996"/>
              <a:gd name="connsiteY13" fmla="*/ 2371725 h 4695825"/>
              <a:gd name="connsiteX14" fmla="*/ 386571 w 3786996"/>
              <a:gd name="connsiteY14" fmla="*/ 2400300 h 4695825"/>
              <a:gd name="connsiteX15" fmla="*/ 386571 w 3786996"/>
              <a:gd name="connsiteY15" fmla="*/ 2476500 h 4695825"/>
              <a:gd name="connsiteX16" fmla="*/ 396096 w 3786996"/>
              <a:gd name="connsiteY16" fmla="*/ 3028950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72271 w 3786996"/>
              <a:gd name="connsiteY19" fmla="*/ 3952875 h 4695825"/>
              <a:gd name="connsiteX20" fmla="*/ 262746 w 3786996"/>
              <a:gd name="connsiteY20" fmla="*/ 4076700 h 4695825"/>
              <a:gd name="connsiteX21" fmla="*/ 243696 w 3786996"/>
              <a:gd name="connsiteY21" fmla="*/ 4133850 h 4695825"/>
              <a:gd name="connsiteX22" fmla="*/ 234171 w 3786996"/>
              <a:gd name="connsiteY22" fmla="*/ 4162425 h 4695825"/>
              <a:gd name="connsiteX23" fmla="*/ 53196 w 3786996"/>
              <a:gd name="connsiteY23" fmla="*/ 4429125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3767946 w 3786996"/>
              <a:gd name="connsiteY26" fmla="*/ 4676775 h 4695825"/>
              <a:gd name="connsiteX27" fmla="*/ 3767946 w 3786996"/>
              <a:gd name="connsiteY27" fmla="*/ 4505325 h 4695825"/>
              <a:gd name="connsiteX28" fmla="*/ 3444096 w 3786996"/>
              <a:gd name="connsiteY28" fmla="*/ 3771900 h 4695825"/>
              <a:gd name="connsiteX29" fmla="*/ 3415521 w 3786996"/>
              <a:gd name="connsiteY29" fmla="*/ 3590925 h 4695825"/>
              <a:gd name="connsiteX30" fmla="*/ 3405996 w 3786996"/>
              <a:gd name="connsiteY30" fmla="*/ 3543300 h 4695825"/>
              <a:gd name="connsiteX31" fmla="*/ 3396471 w 3786996"/>
              <a:gd name="connsiteY31" fmla="*/ 3514725 h 4695825"/>
              <a:gd name="connsiteX32" fmla="*/ 3320271 w 3786996"/>
              <a:gd name="connsiteY32" fmla="*/ 2914650 h 4695825"/>
              <a:gd name="connsiteX33" fmla="*/ 3405996 w 3786996"/>
              <a:gd name="connsiteY33" fmla="*/ 2266950 h 4695825"/>
              <a:gd name="connsiteX34" fmla="*/ 3425046 w 3786996"/>
              <a:gd name="connsiteY34" fmla="*/ 2114550 h 4695825"/>
              <a:gd name="connsiteX35" fmla="*/ 3434571 w 3786996"/>
              <a:gd name="connsiteY35" fmla="*/ 2047875 h 4695825"/>
              <a:gd name="connsiteX36" fmla="*/ 3386946 w 3786996"/>
              <a:gd name="connsiteY36" fmla="*/ 1352550 h 4695825"/>
              <a:gd name="connsiteX37" fmla="*/ 3567921 w 3786996"/>
              <a:gd name="connsiteY37" fmla="*/ 762000 h 4695825"/>
              <a:gd name="connsiteX38" fmla="*/ 3663171 w 3786996"/>
              <a:gd name="connsiteY38" fmla="*/ 381000 h 4695825"/>
              <a:gd name="connsiteX39" fmla="*/ 3720321 w 3786996"/>
              <a:gd name="connsiteY39" fmla="*/ 295275 h 4695825"/>
              <a:gd name="connsiteX40" fmla="*/ 3786996 w 3786996"/>
              <a:gd name="connsiteY40" fmla="*/ 171450 h 4695825"/>
              <a:gd name="connsiteX41" fmla="*/ 3786996 w 3786996"/>
              <a:gd name="connsiteY41" fmla="*/ 19050 h 4695825"/>
              <a:gd name="connsiteX42" fmla="*/ 815196 w 3786996"/>
              <a:gd name="connsiteY42" fmla="*/ 0 h 4695825"/>
              <a:gd name="connsiteX43" fmla="*/ 5571 w 3786996"/>
              <a:gd name="connsiteY43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9871 w 3786996"/>
              <a:gd name="connsiteY7" fmla="*/ 447675 h 4695825"/>
              <a:gd name="connsiteX8" fmla="*/ 155590 w 3786996"/>
              <a:gd name="connsiteY8" fmla="*/ 559594 h 4695825"/>
              <a:gd name="connsiteX9" fmla="*/ 253221 w 3786996"/>
              <a:gd name="connsiteY9" fmla="*/ 800100 h 4695825"/>
              <a:gd name="connsiteX10" fmla="*/ 377046 w 3786996"/>
              <a:gd name="connsiteY10" fmla="*/ 1038225 h 4695825"/>
              <a:gd name="connsiteX11" fmla="*/ 377046 w 3786996"/>
              <a:gd name="connsiteY11" fmla="*/ 1200150 h 4695825"/>
              <a:gd name="connsiteX12" fmla="*/ 357996 w 3786996"/>
              <a:gd name="connsiteY12" fmla="*/ 2286000 h 4695825"/>
              <a:gd name="connsiteX13" fmla="*/ 377046 w 3786996"/>
              <a:gd name="connsiteY13" fmla="*/ 2371725 h 4695825"/>
              <a:gd name="connsiteX14" fmla="*/ 386571 w 3786996"/>
              <a:gd name="connsiteY14" fmla="*/ 2400300 h 4695825"/>
              <a:gd name="connsiteX15" fmla="*/ 386571 w 3786996"/>
              <a:gd name="connsiteY15" fmla="*/ 2476500 h 4695825"/>
              <a:gd name="connsiteX16" fmla="*/ 396096 w 3786996"/>
              <a:gd name="connsiteY16" fmla="*/ 3028950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72271 w 3786996"/>
              <a:gd name="connsiteY19" fmla="*/ 3952875 h 4695825"/>
              <a:gd name="connsiteX20" fmla="*/ 262746 w 3786996"/>
              <a:gd name="connsiteY20" fmla="*/ 4076700 h 4695825"/>
              <a:gd name="connsiteX21" fmla="*/ 243696 w 3786996"/>
              <a:gd name="connsiteY21" fmla="*/ 4133850 h 4695825"/>
              <a:gd name="connsiteX22" fmla="*/ 234171 w 3786996"/>
              <a:gd name="connsiteY22" fmla="*/ 4162425 h 4695825"/>
              <a:gd name="connsiteX23" fmla="*/ 53196 w 3786996"/>
              <a:gd name="connsiteY23" fmla="*/ 4429125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3767946 w 3786996"/>
              <a:gd name="connsiteY26" fmla="*/ 4676775 h 4695825"/>
              <a:gd name="connsiteX27" fmla="*/ 3767946 w 3786996"/>
              <a:gd name="connsiteY27" fmla="*/ 4505325 h 4695825"/>
              <a:gd name="connsiteX28" fmla="*/ 3444096 w 3786996"/>
              <a:gd name="connsiteY28" fmla="*/ 3771900 h 4695825"/>
              <a:gd name="connsiteX29" fmla="*/ 3415521 w 3786996"/>
              <a:gd name="connsiteY29" fmla="*/ 3590925 h 4695825"/>
              <a:gd name="connsiteX30" fmla="*/ 3405996 w 3786996"/>
              <a:gd name="connsiteY30" fmla="*/ 3543300 h 4695825"/>
              <a:gd name="connsiteX31" fmla="*/ 3396471 w 3786996"/>
              <a:gd name="connsiteY31" fmla="*/ 3514725 h 4695825"/>
              <a:gd name="connsiteX32" fmla="*/ 3320271 w 3786996"/>
              <a:gd name="connsiteY32" fmla="*/ 2914650 h 4695825"/>
              <a:gd name="connsiteX33" fmla="*/ 3405996 w 3786996"/>
              <a:gd name="connsiteY33" fmla="*/ 2266950 h 4695825"/>
              <a:gd name="connsiteX34" fmla="*/ 3425046 w 3786996"/>
              <a:gd name="connsiteY34" fmla="*/ 2114550 h 4695825"/>
              <a:gd name="connsiteX35" fmla="*/ 3434571 w 3786996"/>
              <a:gd name="connsiteY35" fmla="*/ 2047875 h 4695825"/>
              <a:gd name="connsiteX36" fmla="*/ 3386946 w 3786996"/>
              <a:gd name="connsiteY36" fmla="*/ 1352550 h 4695825"/>
              <a:gd name="connsiteX37" fmla="*/ 3567921 w 3786996"/>
              <a:gd name="connsiteY37" fmla="*/ 762000 h 4695825"/>
              <a:gd name="connsiteX38" fmla="*/ 3663171 w 3786996"/>
              <a:gd name="connsiteY38" fmla="*/ 381000 h 4695825"/>
              <a:gd name="connsiteX39" fmla="*/ 3720321 w 3786996"/>
              <a:gd name="connsiteY39" fmla="*/ 295275 h 4695825"/>
              <a:gd name="connsiteX40" fmla="*/ 3786996 w 3786996"/>
              <a:gd name="connsiteY40" fmla="*/ 171450 h 4695825"/>
              <a:gd name="connsiteX41" fmla="*/ 3786996 w 3786996"/>
              <a:gd name="connsiteY41" fmla="*/ 19050 h 4695825"/>
              <a:gd name="connsiteX42" fmla="*/ 815196 w 3786996"/>
              <a:gd name="connsiteY42" fmla="*/ 0 h 4695825"/>
              <a:gd name="connsiteX43" fmla="*/ 5571 w 3786996"/>
              <a:gd name="connsiteY43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53221 w 3786996"/>
              <a:gd name="connsiteY9" fmla="*/ 800100 h 4695825"/>
              <a:gd name="connsiteX10" fmla="*/ 377046 w 3786996"/>
              <a:gd name="connsiteY10" fmla="*/ 1038225 h 4695825"/>
              <a:gd name="connsiteX11" fmla="*/ 377046 w 3786996"/>
              <a:gd name="connsiteY11" fmla="*/ 1200150 h 4695825"/>
              <a:gd name="connsiteX12" fmla="*/ 357996 w 3786996"/>
              <a:gd name="connsiteY12" fmla="*/ 2286000 h 4695825"/>
              <a:gd name="connsiteX13" fmla="*/ 377046 w 3786996"/>
              <a:gd name="connsiteY13" fmla="*/ 2371725 h 4695825"/>
              <a:gd name="connsiteX14" fmla="*/ 386571 w 3786996"/>
              <a:gd name="connsiteY14" fmla="*/ 2400300 h 4695825"/>
              <a:gd name="connsiteX15" fmla="*/ 386571 w 3786996"/>
              <a:gd name="connsiteY15" fmla="*/ 2476500 h 4695825"/>
              <a:gd name="connsiteX16" fmla="*/ 396096 w 3786996"/>
              <a:gd name="connsiteY16" fmla="*/ 3028950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72271 w 3786996"/>
              <a:gd name="connsiteY19" fmla="*/ 3952875 h 4695825"/>
              <a:gd name="connsiteX20" fmla="*/ 262746 w 3786996"/>
              <a:gd name="connsiteY20" fmla="*/ 4076700 h 4695825"/>
              <a:gd name="connsiteX21" fmla="*/ 243696 w 3786996"/>
              <a:gd name="connsiteY21" fmla="*/ 4133850 h 4695825"/>
              <a:gd name="connsiteX22" fmla="*/ 234171 w 3786996"/>
              <a:gd name="connsiteY22" fmla="*/ 4162425 h 4695825"/>
              <a:gd name="connsiteX23" fmla="*/ 53196 w 3786996"/>
              <a:gd name="connsiteY23" fmla="*/ 4429125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3767946 w 3786996"/>
              <a:gd name="connsiteY26" fmla="*/ 4676775 h 4695825"/>
              <a:gd name="connsiteX27" fmla="*/ 3767946 w 3786996"/>
              <a:gd name="connsiteY27" fmla="*/ 4505325 h 4695825"/>
              <a:gd name="connsiteX28" fmla="*/ 3444096 w 3786996"/>
              <a:gd name="connsiteY28" fmla="*/ 3771900 h 4695825"/>
              <a:gd name="connsiteX29" fmla="*/ 3415521 w 3786996"/>
              <a:gd name="connsiteY29" fmla="*/ 3590925 h 4695825"/>
              <a:gd name="connsiteX30" fmla="*/ 3405996 w 3786996"/>
              <a:gd name="connsiteY30" fmla="*/ 3543300 h 4695825"/>
              <a:gd name="connsiteX31" fmla="*/ 3396471 w 3786996"/>
              <a:gd name="connsiteY31" fmla="*/ 3514725 h 4695825"/>
              <a:gd name="connsiteX32" fmla="*/ 3320271 w 3786996"/>
              <a:gd name="connsiteY32" fmla="*/ 2914650 h 4695825"/>
              <a:gd name="connsiteX33" fmla="*/ 3405996 w 3786996"/>
              <a:gd name="connsiteY33" fmla="*/ 2266950 h 4695825"/>
              <a:gd name="connsiteX34" fmla="*/ 3425046 w 3786996"/>
              <a:gd name="connsiteY34" fmla="*/ 2114550 h 4695825"/>
              <a:gd name="connsiteX35" fmla="*/ 3434571 w 3786996"/>
              <a:gd name="connsiteY35" fmla="*/ 2047875 h 4695825"/>
              <a:gd name="connsiteX36" fmla="*/ 3386946 w 3786996"/>
              <a:gd name="connsiteY36" fmla="*/ 1352550 h 4695825"/>
              <a:gd name="connsiteX37" fmla="*/ 3567921 w 3786996"/>
              <a:gd name="connsiteY37" fmla="*/ 762000 h 4695825"/>
              <a:gd name="connsiteX38" fmla="*/ 3663171 w 3786996"/>
              <a:gd name="connsiteY38" fmla="*/ 381000 h 4695825"/>
              <a:gd name="connsiteX39" fmla="*/ 3720321 w 3786996"/>
              <a:gd name="connsiteY39" fmla="*/ 295275 h 4695825"/>
              <a:gd name="connsiteX40" fmla="*/ 3786996 w 3786996"/>
              <a:gd name="connsiteY40" fmla="*/ 171450 h 4695825"/>
              <a:gd name="connsiteX41" fmla="*/ 3786996 w 3786996"/>
              <a:gd name="connsiteY41" fmla="*/ 19050 h 4695825"/>
              <a:gd name="connsiteX42" fmla="*/ 815196 w 3786996"/>
              <a:gd name="connsiteY42" fmla="*/ 0 h 4695825"/>
              <a:gd name="connsiteX43" fmla="*/ 5571 w 3786996"/>
              <a:gd name="connsiteY43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77046 w 3786996"/>
              <a:gd name="connsiteY11" fmla="*/ 1200150 h 4695825"/>
              <a:gd name="connsiteX12" fmla="*/ 357996 w 3786996"/>
              <a:gd name="connsiteY12" fmla="*/ 2286000 h 4695825"/>
              <a:gd name="connsiteX13" fmla="*/ 377046 w 3786996"/>
              <a:gd name="connsiteY13" fmla="*/ 2371725 h 4695825"/>
              <a:gd name="connsiteX14" fmla="*/ 386571 w 3786996"/>
              <a:gd name="connsiteY14" fmla="*/ 2400300 h 4695825"/>
              <a:gd name="connsiteX15" fmla="*/ 386571 w 3786996"/>
              <a:gd name="connsiteY15" fmla="*/ 2476500 h 4695825"/>
              <a:gd name="connsiteX16" fmla="*/ 396096 w 3786996"/>
              <a:gd name="connsiteY16" fmla="*/ 3028950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72271 w 3786996"/>
              <a:gd name="connsiteY19" fmla="*/ 3952875 h 4695825"/>
              <a:gd name="connsiteX20" fmla="*/ 262746 w 3786996"/>
              <a:gd name="connsiteY20" fmla="*/ 4076700 h 4695825"/>
              <a:gd name="connsiteX21" fmla="*/ 243696 w 3786996"/>
              <a:gd name="connsiteY21" fmla="*/ 4133850 h 4695825"/>
              <a:gd name="connsiteX22" fmla="*/ 234171 w 3786996"/>
              <a:gd name="connsiteY22" fmla="*/ 4162425 h 4695825"/>
              <a:gd name="connsiteX23" fmla="*/ 53196 w 3786996"/>
              <a:gd name="connsiteY23" fmla="*/ 4429125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3767946 w 3786996"/>
              <a:gd name="connsiteY26" fmla="*/ 4676775 h 4695825"/>
              <a:gd name="connsiteX27" fmla="*/ 3767946 w 3786996"/>
              <a:gd name="connsiteY27" fmla="*/ 4505325 h 4695825"/>
              <a:gd name="connsiteX28" fmla="*/ 3444096 w 3786996"/>
              <a:gd name="connsiteY28" fmla="*/ 3771900 h 4695825"/>
              <a:gd name="connsiteX29" fmla="*/ 3415521 w 3786996"/>
              <a:gd name="connsiteY29" fmla="*/ 3590925 h 4695825"/>
              <a:gd name="connsiteX30" fmla="*/ 3405996 w 3786996"/>
              <a:gd name="connsiteY30" fmla="*/ 3543300 h 4695825"/>
              <a:gd name="connsiteX31" fmla="*/ 3396471 w 3786996"/>
              <a:gd name="connsiteY31" fmla="*/ 3514725 h 4695825"/>
              <a:gd name="connsiteX32" fmla="*/ 3320271 w 3786996"/>
              <a:gd name="connsiteY32" fmla="*/ 2914650 h 4695825"/>
              <a:gd name="connsiteX33" fmla="*/ 3405996 w 3786996"/>
              <a:gd name="connsiteY33" fmla="*/ 2266950 h 4695825"/>
              <a:gd name="connsiteX34" fmla="*/ 3425046 w 3786996"/>
              <a:gd name="connsiteY34" fmla="*/ 2114550 h 4695825"/>
              <a:gd name="connsiteX35" fmla="*/ 3434571 w 3786996"/>
              <a:gd name="connsiteY35" fmla="*/ 2047875 h 4695825"/>
              <a:gd name="connsiteX36" fmla="*/ 3386946 w 3786996"/>
              <a:gd name="connsiteY36" fmla="*/ 1352550 h 4695825"/>
              <a:gd name="connsiteX37" fmla="*/ 3567921 w 3786996"/>
              <a:gd name="connsiteY37" fmla="*/ 762000 h 4695825"/>
              <a:gd name="connsiteX38" fmla="*/ 3663171 w 3786996"/>
              <a:gd name="connsiteY38" fmla="*/ 381000 h 4695825"/>
              <a:gd name="connsiteX39" fmla="*/ 3720321 w 3786996"/>
              <a:gd name="connsiteY39" fmla="*/ 295275 h 4695825"/>
              <a:gd name="connsiteX40" fmla="*/ 3786996 w 3786996"/>
              <a:gd name="connsiteY40" fmla="*/ 171450 h 4695825"/>
              <a:gd name="connsiteX41" fmla="*/ 3786996 w 3786996"/>
              <a:gd name="connsiteY41" fmla="*/ 19050 h 4695825"/>
              <a:gd name="connsiteX42" fmla="*/ 815196 w 3786996"/>
              <a:gd name="connsiteY42" fmla="*/ 0 h 4695825"/>
              <a:gd name="connsiteX43" fmla="*/ 5571 w 3786996"/>
              <a:gd name="connsiteY43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57996 w 3786996"/>
              <a:gd name="connsiteY12" fmla="*/ 2286000 h 4695825"/>
              <a:gd name="connsiteX13" fmla="*/ 377046 w 3786996"/>
              <a:gd name="connsiteY13" fmla="*/ 2371725 h 4695825"/>
              <a:gd name="connsiteX14" fmla="*/ 386571 w 3786996"/>
              <a:gd name="connsiteY14" fmla="*/ 2400300 h 4695825"/>
              <a:gd name="connsiteX15" fmla="*/ 386571 w 3786996"/>
              <a:gd name="connsiteY15" fmla="*/ 2476500 h 4695825"/>
              <a:gd name="connsiteX16" fmla="*/ 396096 w 3786996"/>
              <a:gd name="connsiteY16" fmla="*/ 3028950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72271 w 3786996"/>
              <a:gd name="connsiteY19" fmla="*/ 3952875 h 4695825"/>
              <a:gd name="connsiteX20" fmla="*/ 262746 w 3786996"/>
              <a:gd name="connsiteY20" fmla="*/ 4076700 h 4695825"/>
              <a:gd name="connsiteX21" fmla="*/ 243696 w 3786996"/>
              <a:gd name="connsiteY21" fmla="*/ 4133850 h 4695825"/>
              <a:gd name="connsiteX22" fmla="*/ 234171 w 3786996"/>
              <a:gd name="connsiteY22" fmla="*/ 4162425 h 4695825"/>
              <a:gd name="connsiteX23" fmla="*/ 53196 w 3786996"/>
              <a:gd name="connsiteY23" fmla="*/ 4429125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3767946 w 3786996"/>
              <a:gd name="connsiteY26" fmla="*/ 4676775 h 4695825"/>
              <a:gd name="connsiteX27" fmla="*/ 3767946 w 3786996"/>
              <a:gd name="connsiteY27" fmla="*/ 4505325 h 4695825"/>
              <a:gd name="connsiteX28" fmla="*/ 3444096 w 3786996"/>
              <a:gd name="connsiteY28" fmla="*/ 3771900 h 4695825"/>
              <a:gd name="connsiteX29" fmla="*/ 3415521 w 3786996"/>
              <a:gd name="connsiteY29" fmla="*/ 3590925 h 4695825"/>
              <a:gd name="connsiteX30" fmla="*/ 3405996 w 3786996"/>
              <a:gd name="connsiteY30" fmla="*/ 3543300 h 4695825"/>
              <a:gd name="connsiteX31" fmla="*/ 3396471 w 3786996"/>
              <a:gd name="connsiteY31" fmla="*/ 3514725 h 4695825"/>
              <a:gd name="connsiteX32" fmla="*/ 3320271 w 3786996"/>
              <a:gd name="connsiteY32" fmla="*/ 2914650 h 4695825"/>
              <a:gd name="connsiteX33" fmla="*/ 3405996 w 3786996"/>
              <a:gd name="connsiteY33" fmla="*/ 2266950 h 4695825"/>
              <a:gd name="connsiteX34" fmla="*/ 3425046 w 3786996"/>
              <a:gd name="connsiteY34" fmla="*/ 2114550 h 4695825"/>
              <a:gd name="connsiteX35" fmla="*/ 3434571 w 3786996"/>
              <a:gd name="connsiteY35" fmla="*/ 2047875 h 4695825"/>
              <a:gd name="connsiteX36" fmla="*/ 3386946 w 3786996"/>
              <a:gd name="connsiteY36" fmla="*/ 1352550 h 4695825"/>
              <a:gd name="connsiteX37" fmla="*/ 3567921 w 3786996"/>
              <a:gd name="connsiteY37" fmla="*/ 762000 h 4695825"/>
              <a:gd name="connsiteX38" fmla="*/ 3663171 w 3786996"/>
              <a:gd name="connsiteY38" fmla="*/ 381000 h 4695825"/>
              <a:gd name="connsiteX39" fmla="*/ 3720321 w 3786996"/>
              <a:gd name="connsiteY39" fmla="*/ 295275 h 4695825"/>
              <a:gd name="connsiteX40" fmla="*/ 3786996 w 3786996"/>
              <a:gd name="connsiteY40" fmla="*/ 171450 h 4695825"/>
              <a:gd name="connsiteX41" fmla="*/ 3786996 w 3786996"/>
              <a:gd name="connsiteY41" fmla="*/ 19050 h 4695825"/>
              <a:gd name="connsiteX42" fmla="*/ 815196 w 3786996"/>
              <a:gd name="connsiteY42" fmla="*/ 0 h 4695825"/>
              <a:gd name="connsiteX43" fmla="*/ 5571 w 3786996"/>
              <a:gd name="connsiteY43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57996 w 3786996"/>
              <a:gd name="connsiteY12" fmla="*/ 2286000 h 4695825"/>
              <a:gd name="connsiteX13" fmla="*/ 377046 w 3786996"/>
              <a:gd name="connsiteY13" fmla="*/ 2371725 h 4695825"/>
              <a:gd name="connsiteX14" fmla="*/ 386571 w 3786996"/>
              <a:gd name="connsiteY14" fmla="*/ 2400300 h 4695825"/>
              <a:gd name="connsiteX15" fmla="*/ 386571 w 3786996"/>
              <a:gd name="connsiteY15" fmla="*/ 2476500 h 4695825"/>
              <a:gd name="connsiteX16" fmla="*/ 396096 w 3786996"/>
              <a:gd name="connsiteY16" fmla="*/ 3028950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72271 w 3786996"/>
              <a:gd name="connsiteY19" fmla="*/ 3952875 h 4695825"/>
              <a:gd name="connsiteX20" fmla="*/ 262746 w 3786996"/>
              <a:gd name="connsiteY20" fmla="*/ 4076700 h 4695825"/>
              <a:gd name="connsiteX21" fmla="*/ 243696 w 3786996"/>
              <a:gd name="connsiteY21" fmla="*/ 4133850 h 4695825"/>
              <a:gd name="connsiteX22" fmla="*/ 234171 w 3786996"/>
              <a:gd name="connsiteY22" fmla="*/ 4162425 h 4695825"/>
              <a:gd name="connsiteX23" fmla="*/ 53196 w 3786996"/>
              <a:gd name="connsiteY23" fmla="*/ 4429125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3767946 w 3786996"/>
              <a:gd name="connsiteY26" fmla="*/ 4676775 h 4695825"/>
              <a:gd name="connsiteX27" fmla="*/ 3767946 w 3786996"/>
              <a:gd name="connsiteY27" fmla="*/ 4505325 h 4695825"/>
              <a:gd name="connsiteX28" fmla="*/ 3444096 w 3786996"/>
              <a:gd name="connsiteY28" fmla="*/ 3771900 h 4695825"/>
              <a:gd name="connsiteX29" fmla="*/ 3415521 w 3786996"/>
              <a:gd name="connsiteY29" fmla="*/ 3590925 h 4695825"/>
              <a:gd name="connsiteX30" fmla="*/ 3405996 w 3786996"/>
              <a:gd name="connsiteY30" fmla="*/ 3543300 h 4695825"/>
              <a:gd name="connsiteX31" fmla="*/ 3396471 w 3786996"/>
              <a:gd name="connsiteY31" fmla="*/ 3514725 h 4695825"/>
              <a:gd name="connsiteX32" fmla="*/ 3320271 w 3786996"/>
              <a:gd name="connsiteY32" fmla="*/ 2914650 h 4695825"/>
              <a:gd name="connsiteX33" fmla="*/ 3405996 w 3786996"/>
              <a:gd name="connsiteY33" fmla="*/ 2266950 h 4695825"/>
              <a:gd name="connsiteX34" fmla="*/ 3425046 w 3786996"/>
              <a:gd name="connsiteY34" fmla="*/ 2114550 h 4695825"/>
              <a:gd name="connsiteX35" fmla="*/ 3434571 w 3786996"/>
              <a:gd name="connsiteY35" fmla="*/ 2047875 h 4695825"/>
              <a:gd name="connsiteX36" fmla="*/ 3386946 w 3786996"/>
              <a:gd name="connsiteY36" fmla="*/ 1352550 h 4695825"/>
              <a:gd name="connsiteX37" fmla="*/ 3567921 w 3786996"/>
              <a:gd name="connsiteY37" fmla="*/ 762000 h 4695825"/>
              <a:gd name="connsiteX38" fmla="*/ 3663171 w 3786996"/>
              <a:gd name="connsiteY38" fmla="*/ 381000 h 4695825"/>
              <a:gd name="connsiteX39" fmla="*/ 3720321 w 3786996"/>
              <a:gd name="connsiteY39" fmla="*/ 295275 h 4695825"/>
              <a:gd name="connsiteX40" fmla="*/ 3786996 w 3786996"/>
              <a:gd name="connsiteY40" fmla="*/ 171450 h 4695825"/>
              <a:gd name="connsiteX41" fmla="*/ 3786996 w 3786996"/>
              <a:gd name="connsiteY41" fmla="*/ 19050 h 4695825"/>
              <a:gd name="connsiteX42" fmla="*/ 815196 w 3786996"/>
              <a:gd name="connsiteY42" fmla="*/ 0 h 4695825"/>
              <a:gd name="connsiteX43" fmla="*/ 5571 w 3786996"/>
              <a:gd name="connsiteY43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86571 w 3786996"/>
              <a:gd name="connsiteY14" fmla="*/ 2400300 h 4695825"/>
              <a:gd name="connsiteX15" fmla="*/ 386571 w 3786996"/>
              <a:gd name="connsiteY15" fmla="*/ 2476500 h 4695825"/>
              <a:gd name="connsiteX16" fmla="*/ 396096 w 3786996"/>
              <a:gd name="connsiteY16" fmla="*/ 3028950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72271 w 3786996"/>
              <a:gd name="connsiteY19" fmla="*/ 3952875 h 4695825"/>
              <a:gd name="connsiteX20" fmla="*/ 262746 w 3786996"/>
              <a:gd name="connsiteY20" fmla="*/ 4076700 h 4695825"/>
              <a:gd name="connsiteX21" fmla="*/ 243696 w 3786996"/>
              <a:gd name="connsiteY21" fmla="*/ 4133850 h 4695825"/>
              <a:gd name="connsiteX22" fmla="*/ 234171 w 3786996"/>
              <a:gd name="connsiteY22" fmla="*/ 4162425 h 4695825"/>
              <a:gd name="connsiteX23" fmla="*/ 53196 w 3786996"/>
              <a:gd name="connsiteY23" fmla="*/ 4429125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3767946 w 3786996"/>
              <a:gd name="connsiteY26" fmla="*/ 4676775 h 4695825"/>
              <a:gd name="connsiteX27" fmla="*/ 3767946 w 3786996"/>
              <a:gd name="connsiteY27" fmla="*/ 4505325 h 4695825"/>
              <a:gd name="connsiteX28" fmla="*/ 3444096 w 3786996"/>
              <a:gd name="connsiteY28" fmla="*/ 3771900 h 4695825"/>
              <a:gd name="connsiteX29" fmla="*/ 3415521 w 3786996"/>
              <a:gd name="connsiteY29" fmla="*/ 3590925 h 4695825"/>
              <a:gd name="connsiteX30" fmla="*/ 3405996 w 3786996"/>
              <a:gd name="connsiteY30" fmla="*/ 3543300 h 4695825"/>
              <a:gd name="connsiteX31" fmla="*/ 3396471 w 3786996"/>
              <a:gd name="connsiteY31" fmla="*/ 3514725 h 4695825"/>
              <a:gd name="connsiteX32" fmla="*/ 3320271 w 3786996"/>
              <a:gd name="connsiteY32" fmla="*/ 2914650 h 4695825"/>
              <a:gd name="connsiteX33" fmla="*/ 3405996 w 3786996"/>
              <a:gd name="connsiteY33" fmla="*/ 2266950 h 4695825"/>
              <a:gd name="connsiteX34" fmla="*/ 3425046 w 3786996"/>
              <a:gd name="connsiteY34" fmla="*/ 2114550 h 4695825"/>
              <a:gd name="connsiteX35" fmla="*/ 3434571 w 3786996"/>
              <a:gd name="connsiteY35" fmla="*/ 2047875 h 4695825"/>
              <a:gd name="connsiteX36" fmla="*/ 3386946 w 3786996"/>
              <a:gd name="connsiteY36" fmla="*/ 1352550 h 4695825"/>
              <a:gd name="connsiteX37" fmla="*/ 3567921 w 3786996"/>
              <a:gd name="connsiteY37" fmla="*/ 762000 h 4695825"/>
              <a:gd name="connsiteX38" fmla="*/ 3663171 w 3786996"/>
              <a:gd name="connsiteY38" fmla="*/ 381000 h 4695825"/>
              <a:gd name="connsiteX39" fmla="*/ 3720321 w 3786996"/>
              <a:gd name="connsiteY39" fmla="*/ 295275 h 4695825"/>
              <a:gd name="connsiteX40" fmla="*/ 3786996 w 3786996"/>
              <a:gd name="connsiteY40" fmla="*/ 171450 h 4695825"/>
              <a:gd name="connsiteX41" fmla="*/ 3786996 w 3786996"/>
              <a:gd name="connsiteY41" fmla="*/ 19050 h 4695825"/>
              <a:gd name="connsiteX42" fmla="*/ 815196 w 3786996"/>
              <a:gd name="connsiteY42" fmla="*/ 0 h 4695825"/>
              <a:gd name="connsiteX43" fmla="*/ 5571 w 3786996"/>
              <a:gd name="connsiteY43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86571 w 3786996"/>
              <a:gd name="connsiteY14" fmla="*/ 2400300 h 4695825"/>
              <a:gd name="connsiteX15" fmla="*/ 386571 w 3786996"/>
              <a:gd name="connsiteY15" fmla="*/ 247650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72271 w 3786996"/>
              <a:gd name="connsiteY19" fmla="*/ 3952875 h 4695825"/>
              <a:gd name="connsiteX20" fmla="*/ 262746 w 3786996"/>
              <a:gd name="connsiteY20" fmla="*/ 4076700 h 4695825"/>
              <a:gd name="connsiteX21" fmla="*/ 243696 w 3786996"/>
              <a:gd name="connsiteY21" fmla="*/ 4133850 h 4695825"/>
              <a:gd name="connsiteX22" fmla="*/ 234171 w 3786996"/>
              <a:gd name="connsiteY22" fmla="*/ 4162425 h 4695825"/>
              <a:gd name="connsiteX23" fmla="*/ 53196 w 3786996"/>
              <a:gd name="connsiteY23" fmla="*/ 4429125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3767946 w 3786996"/>
              <a:gd name="connsiteY26" fmla="*/ 4676775 h 4695825"/>
              <a:gd name="connsiteX27" fmla="*/ 3767946 w 3786996"/>
              <a:gd name="connsiteY27" fmla="*/ 4505325 h 4695825"/>
              <a:gd name="connsiteX28" fmla="*/ 3444096 w 3786996"/>
              <a:gd name="connsiteY28" fmla="*/ 3771900 h 4695825"/>
              <a:gd name="connsiteX29" fmla="*/ 3415521 w 3786996"/>
              <a:gd name="connsiteY29" fmla="*/ 3590925 h 4695825"/>
              <a:gd name="connsiteX30" fmla="*/ 3405996 w 3786996"/>
              <a:gd name="connsiteY30" fmla="*/ 3543300 h 4695825"/>
              <a:gd name="connsiteX31" fmla="*/ 3396471 w 3786996"/>
              <a:gd name="connsiteY31" fmla="*/ 3514725 h 4695825"/>
              <a:gd name="connsiteX32" fmla="*/ 3320271 w 3786996"/>
              <a:gd name="connsiteY32" fmla="*/ 2914650 h 4695825"/>
              <a:gd name="connsiteX33" fmla="*/ 3405996 w 3786996"/>
              <a:gd name="connsiteY33" fmla="*/ 2266950 h 4695825"/>
              <a:gd name="connsiteX34" fmla="*/ 3425046 w 3786996"/>
              <a:gd name="connsiteY34" fmla="*/ 2114550 h 4695825"/>
              <a:gd name="connsiteX35" fmla="*/ 3434571 w 3786996"/>
              <a:gd name="connsiteY35" fmla="*/ 2047875 h 4695825"/>
              <a:gd name="connsiteX36" fmla="*/ 3386946 w 3786996"/>
              <a:gd name="connsiteY36" fmla="*/ 1352550 h 4695825"/>
              <a:gd name="connsiteX37" fmla="*/ 3567921 w 3786996"/>
              <a:gd name="connsiteY37" fmla="*/ 762000 h 4695825"/>
              <a:gd name="connsiteX38" fmla="*/ 3663171 w 3786996"/>
              <a:gd name="connsiteY38" fmla="*/ 381000 h 4695825"/>
              <a:gd name="connsiteX39" fmla="*/ 3720321 w 3786996"/>
              <a:gd name="connsiteY39" fmla="*/ 295275 h 4695825"/>
              <a:gd name="connsiteX40" fmla="*/ 3786996 w 3786996"/>
              <a:gd name="connsiteY40" fmla="*/ 171450 h 4695825"/>
              <a:gd name="connsiteX41" fmla="*/ 3786996 w 3786996"/>
              <a:gd name="connsiteY41" fmla="*/ 19050 h 4695825"/>
              <a:gd name="connsiteX42" fmla="*/ 815196 w 3786996"/>
              <a:gd name="connsiteY42" fmla="*/ 0 h 4695825"/>
              <a:gd name="connsiteX43" fmla="*/ 5571 w 3786996"/>
              <a:gd name="connsiteY43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86571 w 3786996"/>
              <a:gd name="connsiteY14" fmla="*/ 2400300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72271 w 3786996"/>
              <a:gd name="connsiteY19" fmla="*/ 3952875 h 4695825"/>
              <a:gd name="connsiteX20" fmla="*/ 262746 w 3786996"/>
              <a:gd name="connsiteY20" fmla="*/ 4076700 h 4695825"/>
              <a:gd name="connsiteX21" fmla="*/ 243696 w 3786996"/>
              <a:gd name="connsiteY21" fmla="*/ 4133850 h 4695825"/>
              <a:gd name="connsiteX22" fmla="*/ 234171 w 3786996"/>
              <a:gd name="connsiteY22" fmla="*/ 4162425 h 4695825"/>
              <a:gd name="connsiteX23" fmla="*/ 53196 w 3786996"/>
              <a:gd name="connsiteY23" fmla="*/ 4429125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3767946 w 3786996"/>
              <a:gd name="connsiteY26" fmla="*/ 4676775 h 4695825"/>
              <a:gd name="connsiteX27" fmla="*/ 3767946 w 3786996"/>
              <a:gd name="connsiteY27" fmla="*/ 4505325 h 4695825"/>
              <a:gd name="connsiteX28" fmla="*/ 3444096 w 3786996"/>
              <a:gd name="connsiteY28" fmla="*/ 3771900 h 4695825"/>
              <a:gd name="connsiteX29" fmla="*/ 3415521 w 3786996"/>
              <a:gd name="connsiteY29" fmla="*/ 3590925 h 4695825"/>
              <a:gd name="connsiteX30" fmla="*/ 3405996 w 3786996"/>
              <a:gd name="connsiteY30" fmla="*/ 3543300 h 4695825"/>
              <a:gd name="connsiteX31" fmla="*/ 3396471 w 3786996"/>
              <a:gd name="connsiteY31" fmla="*/ 3514725 h 4695825"/>
              <a:gd name="connsiteX32" fmla="*/ 3320271 w 3786996"/>
              <a:gd name="connsiteY32" fmla="*/ 2914650 h 4695825"/>
              <a:gd name="connsiteX33" fmla="*/ 3405996 w 3786996"/>
              <a:gd name="connsiteY33" fmla="*/ 2266950 h 4695825"/>
              <a:gd name="connsiteX34" fmla="*/ 3425046 w 3786996"/>
              <a:gd name="connsiteY34" fmla="*/ 2114550 h 4695825"/>
              <a:gd name="connsiteX35" fmla="*/ 3434571 w 3786996"/>
              <a:gd name="connsiteY35" fmla="*/ 2047875 h 4695825"/>
              <a:gd name="connsiteX36" fmla="*/ 3386946 w 3786996"/>
              <a:gd name="connsiteY36" fmla="*/ 1352550 h 4695825"/>
              <a:gd name="connsiteX37" fmla="*/ 3567921 w 3786996"/>
              <a:gd name="connsiteY37" fmla="*/ 762000 h 4695825"/>
              <a:gd name="connsiteX38" fmla="*/ 3663171 w 3786996"/>
              <a:gd name="connsiteY38" fmla="*/ 381000 h 4695825"/>
              <a:gd name="connsiteX39" fmla="*/ 3720321 w 3786996"/>
              <a:gd name="connsiteY39" fmla="*/ 295275 h 4695825"/>
              <a:gd name="connsiteX40" fmla="*/ 3786996 w 3786996"/>
              <a:gd name="connsiteY40" fmla="*/ 171450 h 4695825"/>
              <a:gd name="connsiteX41" fmla="*/ 3786996 w 3786996"/>
              <a:gd name="connsiteY41" fmla="*/ 19050 h 4695825"/>
              <a:gd name="connsiteX42" fmla="*/ 815196 w 3786996"/>
              <a:gd name="connsiteY42" fmla="*/ 0 h 4695825"/>
              <a:gd name="connsiteX43" fmla="*/ 5571 w 3786996"/>
              <a:gd name="connsiteY43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72271 w 3786996"/>
              <a:gd name="connsiteY19" fmla="*/ 3952875 h 4695825"/>
              <a:gd name="connsiteX20" fmla="*/ 262746 w 3786996"/>
              <a:gd name="connsiteY20" fmla="*/ 4076700 h 4695825"/>
              <a:gd name="connsiteX21" fmla="*/ 243696 w 3786996"/>
              <a:gd name="connsiteY21" fmla="*/ 4133850 h 4695825"/>
              <a:gd name="connsiteX22" fmla="*/ 234171 w 3786996"/>
              <a:gd name="connsiteY22" fmla="*/ 4162425 h 4695825"/>
              <a:gd name="connsiteX23" fmla="*/ 53196 w 3786996"/>
              <a:gd name="connsiteY23" fmla="*/ 4429125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3767946 w 3786996"/>
              <a:gd name="connsiteY26" fmla="*/ 4676775 h 4695825"/>
              <a:gd name="connsiteX27" fmla="*/ 3767946 w 3786996"/>
              <a:gd name="connsiteY27" fmla="*/ 4505325 h 4695825"/>
              <a:gd name="connsiteX28" fmla="*/ 3444096 w 3786996"/>
              <a:gd name="connsiteY28" fmla="*/ 3771900 h 4695825"/>
              <a:gd name="connsiteX29" fmla="*/ 3415521 w 3786996"/>
              <a:gd name="connsiteY29" fmla="*/ 3590925 h 4695825"/>
              <a:gd name="connsiteX30" fmla="*/ 3405996 w 3786996"/>
              <a:gd name="connsiteY30" fmla="*/ 3543300 h 4695825"/>
              <a:gd name="connsiteX31" fmla="*/ 3396471 w 3786996"/>
              <a:gd name="connsiteY31" fmla="*/ 3514725 h 4695825"/>
              <a:gd name="connsiteX32" fmla="*/ 3320271 w 3786996"/>
              <a:gd name="connsiteY32" fmla="*/ 2914650 h 4695825"/>
              <a:gd name="connsiteX33" fmla="*/ 3405996 w 3786996"/>
              <a:gd name="connsiteY33" fmla="*/ 2266950 h 4695825"/>
              <a:gd name="connsiteX34" fmla="*/ 3425046 w 3786996"/>
              <a:gd name="connsiteY34" fmla="*/ 2114550 h 4695825"/>
              <a:gd name="connsiteX35" fmla="*/ 3434571 w 3786996"/>
              <a:gd name="connsiteY35" fmla="*/ 2047875 h 4695825"/>
              <a:gd name="connsiteX36" fmla="*/ 3386946 w 3786996"/>
              <a:gd name="connsiteY36" fmla="*/ 1352550 h 4695825"/>
              <a:gd name="connsiteX37" fmla="*/ 3567921 w 3786996"/>
              <a:gd name="connsiteY37" fmla="*/ 762000 h 4695825"/>
              <a:gd name="connsiteX38" fmla="*/ 3663171 w 3786996"/>
              <a:gd name="connsiteY38" fmla="*/ 381000 h 4695825"/>
              <a:gd name="connsiteX39" fmla="*/ 3720321 w 3786996"/>
              <a:gd name="connsiteY39" fmla="*/ 295275 h 4695825"/>
              <a:gd name="connsiteX40" fmla="*/ 3786996 w 3786996"/>
              <a:gd name="connsiteY40" fmla="*/ 171450 h 4695825"/>
              <a:gd name="connsiteX41" fmla="*/ 3786996 w 3786996"/>
              <a:gd name="connsiteY41" fmla="*/ 19050 h 4695825"/>
              <a:gd name="connsiteX42" fmla="*/ 815196 w 3786996"/>
              <a:gd name="connsiteY42" fmla="*/ 0 h 4695825"/>
              <a:gd name="connsiteX43" fmla="*/ 5571 w 3786996"/>
              <a:gd name="connsiteY43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72271 w 3786996"/>
              <a:gd name="connsiteY19" fmla="*/ 3952875 h 4695825"/>
              <a:gd name="connsiteX20" fmla="*/ 262746 w 3786996"/>
              <a:gd name="connsiteY20" fmla="*/ 4076700 h 4695825"/>
              <a:gd name="connsiteX21" fmla="*/ 243696 w 3786996"/>
              <a:gd name="connsiteY21" fmla="*/ 4133850 h 4695825"/>
              <a:gd name="connsiteX22" fmla="*/ 234171 w 3786996"/>
              <a:gd name="connsiteY22" fmla="*/ 4162425 h 4695825"/>
              <a:gd name="connsiteX23" fmla="*/ 53196 w 3786996"/>
              <a:gd name="connsiteY23" fmla="*/ 4429125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3767946 w 3786996"/>
              <a:gd name="connsiteY26" fmla="*/ 4676775 h 4695825"/>
              <a:gd name="connsiteX27" fmla="*/ 3767946 w 3786996"/>
              <a:gd name="connsiteY27" fmla="*/ 4505325 h 4695825"/>
              <a:gd name="connsiteX28" fmla="*/ 3444096 w 3786996"/>
              <a:gd name="connsiteY28" fmla="*/ 3771900 h 4695825"/>
              <a:gd name="connsiteX29" fmla="*/ 3415521 w 3786996"/>
              <a:gd name="connsiteY29" fmla="*/ 3590925 h 4695825"/>
              <a:gd name="connsiteX30" fmla="*/ 3405996 w 3786996"/>
              <a:gd name="connsiteY30" fmla="*/ 3543300 h 4695825"/>
              <a:gd name="connsiteX31" fmla="*/ 3396471 w 3786996"/>
              <a:gd name="connsiteY31" fmla="*/ 3514725 h 4695825"/>
              <a:gd name="connsiteX32" fmla="*/ 3320271 w 3786996"/>
              <a:gd name="connsiteY32" fmla="*/ 2914650 h 4695825"/>
              <a:gd name="connsiteX33" fmla="*/ 3405996 w 3786996"/>
              <a:gd name="connsiteY33" fmla="*/ 2266950 h 4695825"/>
              <a:gd name="connsiteX34" fmla="*/ 3425046 w 3786996"/>
              <a:gd name="connsiteY34" fmla="*/ 2114550 h 4695825"/>
              <a:gd name="connsiteX35" fmla="*/ 3434571 w 3786996"/>
              <a:gd name="connsiteY35" fmla="*/ 2047875 h 4695825"/>
              <a:gd name="connsiteX36" fmla="*/ 3386946 w 3786996"/>
              <a:gd name="connsiteY36" fmla="*/ 1352550 h 4695825"/>
              <a:gd name="connsiteX37" fmla="*/ 3567921 w 3786996"/>
              <a:gd name="connsiteY37" fmla="*/ 762000 h 4695825"/>
              <a:gd name="connsiteX38" fmla="*/ 3663171 w 3786996"/>
              <a:gd name="connsiteY38" fmla="*/ 381000 h 4695825"/>
              <a:gd name="connsiteX39" fmla="*/ 3720321 w 3786996"/>
              <a:gd name="connsiteY39" fmla="*/ 295275 h 4695825"/>
              <a:gd name="connsiteX40" fmla="*/ 3786996 w 3786996"/>
              <a:gd name="connsiteY40" fmla="*/ 171450 h 4695825"/>
              <a:gd name="connsiteX41" fmla="*/ 3786996 w 3786996"/>
              <a:gd name="connsiteY41" fmla="*/ 19050 h 4695825"/>
              <a:gd name="connsiteX42" fmla="*/ 815196 w 3786996"/>
              <a:gd name="connsiteY42" fmla="*/ 0 h 4695825"/>
              <a:gd name="connsiteX43" fmla="*/ 5571 w 3786996"/>
              <a:gd name="connsiteY43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62746 w 3786996"/>
              <a:gd name="connsiteY20" fmla="*/ 4076700 h 4695825"/>
              <a:gd name="connsiteX21" fmla="*/ 243696 w 3786996"/>
              <a:gd name="connsiteY21" fmla="*/ 4133850 h 4695825"/>
              <a:gd name="connsiteX22" fmla="*/ 234171 w 3786996"/>
              <a:gd name="connsiteY22" fmla="*/ 4162425 h 4695825"/>
              <a:gd name="connsiteX23" fmla="*/ 53196 w 3786996"/>
              <a:gd name="connsiteY23" fmla="*/ 4429125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3767946 w 3786996"/>
              <a:gd name="connsiteY26" fmla="*/ 4676775 h 4695825"/>
              <a:gd name="connsiteX27" fmla="*/ 3767946 w 3786996"/>
              <a:gd name="connsiteY27" fmla="*/ 4505325 h 4695825"/>
              <a:gd name="connsiteX28" fmla="*/ 3444096 w 3786996"/>
              <a:gd name="connsiteY28" fmla="*/ 3771900 h 4695825"/>
              <a:gd name="connsiteX29" fmla="*/ 3415521 w 3786996"/>
              <a:gd name="connsiteY29" fmla="*/ 3590925 h 4695825"/>
              <a:gd name="connsiteX30" fmla="*/ 3405996 w 3786996"/>
              <a:gd name="connsiteY30" fmla="*/ 3543300 h 4695825"/>
              <a:gd name="connsiteX31" fmla="*/ 3396471 w 3786996"/>
              <a:gd name="connsiteY31" fmla="*/ 3514725 h 4695825"/>
              <a:gd name="connsiteX32" fmla="*/ 3320271 w 3786996"/>
              <a:gd name="connsiteY32" fmla="*/ 2914650 h 4695825"/>
              <a:gd name="connsiteX33" fmla="*/ 3405996 w 3786996"/>
              <a:gd name="connsiteY33" fmla="*/ 2266950 h 4695825"/>
              <a:gd name="connsiteX34" fmla="*/ 3425046 w 3786996"/>
              <a:gd name="connsiteY34" fmla="*/ 2114550 h 4695825"/>
              <a:gd name="connsiteX35" fmla="*/ 3434571 w 3786996"/>
              <a:gd name="connsiteY35" fmla="*/ 2047875 h 4695825"/>
              <a:gd name="connsiteX36" fmla="*/ 3386946 w 3786996"/>
              <a:gd name="connsiteY36" fmla="*/ 1352550 h 4695825"/>
              <a:gd name="connsiteX37" fmla="*/ 3567921 w 3786996"/>
              <a:gd name="connsiteY37" fmla="*/ 762000 h 4695825"/>
              <a:gd name="connsiteX38" fmla="*/ 3663171 w 3786996"/>
              <a:gd name="connsiteY38" fmla="*/ 381000 h 4695825"/>
              <a:gd name="connsiteX39" fmla="*/ 3720321 w 3786996"/>
              <a:gd name="connsiteY39" fmla="*/ 295275 h 4695825"/>
              <a:gd name="connsiteX40" fmla="*/ 3786996 w 3786996"/>
              <a:gd name="connsiteY40" fmla="*/ 171450 h 4695825"/>
              <a:gd name="connsiteX41" fmla="*/ 3786996 w 3786996"/>
              <a:gd name="connsiteY41" fmla="*/ 19050 h 4695825"/>
              <a:gd name="connsiteX42" fmla="*/ 815196 w 3786996"/>
              <a:gd name="connsiteY42" fmla="*/ 0 h 4695825"/>
              <a:gd name="connsiteX43" fmla="*/ 5571 w 3786996"/>
              <a:gd name="connsiteY43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62746 w 3786996"/>
              <a:gd name="connsiteY20" fmla="*/ 4076700 h 4695825"/>
              <a:gd name="connsiteX21" fmla="*/ 243696 w 3786996"/>
              <a:gd name="connsiteY21" fmla="*/ 4133850 h 4695825"/>
              <a:gd name="connsiteX22" fmla="*/ 167496 w 3786996"/>
              <a:gd name="connsiteY22" fmla="*/ 4207668 h 4695825"/>
              <a:gd name="connsiteX23" fmla="*/ 53196 w 3786996"/>
              <a:gd name="connsiteY23" fmla="*/ 4429125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3767946 w 3786996"/>
              <a:gd name="connsiteY26" fmla="*/ 4676775 h 4695825"/>
              <a:gd name="connsiteX27" fmla="*/ 3767946 w 3786996"/>
              <a:gd name="connsiteY27" fmla="*/ 4505325 h 4695825"/>
              <a:gd name="connsiteX28" fmla="*/ 3444096 w 3786996"/>
              <a:gd name="connsiteY28" fmla="*/ 3771900 h 4695825"/>
              <a:gd name="connsiteX29" fmla="*/ 3415521 w 3786996"/>
              <a:gd name="connsiteY29" fmla="*/ 3590925 h 4695825"/>
              <a:gd name="connsiteX30" fmla="*/ 3405996 w 3786996"/>
              <a:gd name="connsiteY30" fmla="*/ 3543300 h 4695825"/>
              <a:gd name="connsiteX31" fmla="*/ 3396471 w 3786996"/>
              <a:gd name="connsiteY31" fmla="*/ 3514725 h 4695825"/>
              <a:gd name="connsiteX32" fmla="*/ 3320271 w 3786996"/>
              <a:gd name="connsiteY32" fmla="*/ 2914650 h 4695825"/>
              <a:gd name="connsiteX33" fmla="*/ 3405996 w 3786996"/>
              <a:gd name="connsiteY33" fmla="*/ 2266950 h 4695825"/>
              <a:gd name="connsiteX34" fmla="*/ 3425046 w 3786996"/>
              <a:gd name="connsiteY34" fmla="*/ 2114550 h 4695825"/>
              <a:gd name="connsiteX35" fmla="*/ 3434571 w 3786996"/>
              <a:gd name="connsiteY35" fmla="*/ 2047875 h 4695825"/>
              <a:gd name="connsiteX36" fmla="*/ 3386946 w 3786996"/>
              <a:gd name="connsiteY36" fmla="*/ 1352550 h 4695825"/>
              <a:gd name="connsiteX37" fmla="*/ 3567921 w 3786996"/>
              <a:gd name="connsiteY37" fmla="*/ 762000 h 4695825"/>
              <a:gd name="connsiteX38" fmla="*/ 3663171 w 3786996"/>
              <a:gd name="connsiteY38" fmla="*/ 381000 h 4695825"/>
              <a:gd name="connsiteX39" fmla="*/ 3720321 w 3786996"/>
              <a:gd name="connsiteY39" fmla="*/ 295275 h 4695825"/>
              <a:gd name="connsiteX40" fmla="*/ 3786996 w 3786996"/>
              <a:gd name="connsiteY40" fmla="*/ 171450 h 4695825"/>
              <a:gd name="connsiteX41" fmla="*/ 3786996 w 3786996"/>
              <a:gd name="connsiteY41" fmla="*/ 19050 h 4695825"/>
              <a:gd name="connsiteX42" fmla="*/ 815196 w 3786996"/>
              <a:gd name="connsiteY42" fmla="*/ 0 h 4695825"/>
              <a:gd name="connsiteX43" fmla="*/ 5571 w 3786996"/>
              <a:gd name="connsiteY43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62746 w 3786996"/>
              <a:gd name="connsiteY20" fmla="*/ 4076700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53196 w 3786996"/>
              <a:gd name="connsiteY23" fmla="*/ 4429125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3767946 w 3786996"/>
              <a:gd name="connsiteY26" fmla="*/ 4676775 h 4695825"/>
              <a:gd name="connsiteX27" fmla="*/ 3767946 w 3786996"/>
              <a:gd name="connsiteY27" fmla="*/ 4505325 h 4695825"/>
              <a:gd name="connsiteX28" fmla="*/ 3444096 w 3786996"/>
              <a:gd name="connsiteY28" fmla="*/ 3771900 h 4695825"/>
              <a:gd name="connsiteX29" fmla="*/ 3415521 w 3786996"/>
              <a:gd name="connsiteY29" fmla="*/ 3590925 h 4695825"/>
              <a:gd name="connsiteX30" fmla="*/ 3405996 w 3786996"/>
              <a:gd name="connsiteY30" fmla="*/ 3543300 h 4695825"/>
              <a:gd name="connsiteX31" fmla="*/ 3396471 w 3786996"/>
              <a:gd name="connsiteY31" fmla="*/ 3514725 h 4695825"/>
              <a:gd name="connsiteX32" fmla="*/ 3320271 w 3786996"/>
              <a:gd name="connsiteY32" fmla="*/ 2914650 h 4695825"/>
              <a:gd name="connsiteX33" fmla="*/ 3405996 w 3786996"/>
              <a:gd name="connsiteY33" fmla="*/ 2266950 h 4695825"/>
              <a:gd name="connsiteX34" fmla="*/ 3425046 w 3786996"/>
              <a:gd name="connsiteY34" fmla="*/ 2114550 h 4695825"/>
              <a:gd name="connsiteX35" fmla="*/ 3434571 w 3786996"/>
              <a:gd name="connsiteY35" fmla="*/ 2047875 h 4695825"/>
              <a:gd name="connsiteX36" fmla="*/ 3386946 w 3786996"/>
              <a:gd name="connsiteY36" fmla="*/ 1352550 h 4695825"/>
              <a:gd name="connsiteX37" fmla="*/ 3567921 w 3786996"/>
              <a:gd name="connsiteY37" fmla="*/ 762000 h 4695825"/>
              <a:gd name="connsiteX38" fmla="*/ 3663171 w 3786996"/>
              <a:gd name="connsiteY38" fmla="*/ 381000 h 4695825"/>
              <a:gd name="connsiteX39" fmla="*/ 3720321 w 3786996"/>
              <a:gd name="connsiteY39" fmla="*/ 295275 h 4695825"/>
              <a:gd name="connsiteX40" fmla="*/ 3786996 w 3786996"/>
              <a:gd name="connsiteY40" fmla="*/ 171450 h 4695825"/>
              <a:gd name="connsiteX41" fmla="*/ 3786996 w 3786996"/>
              <a:gd name="connsiteY41" fmla="*/ 19050 h 4695825"/>
              <a:gd name="connsiteX42" fmla="*/ 815196 w 3786996"/>
              <a:gd name="connsiteY42" fmla="*/ 0 h 4695825"/>
              <a:gd name="connsiteX43" fmla="*/ 5571 w 3786996"/>
              <a:gd name="connsiteY43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53196 w 3786996"/>
              <a:gd name="connsiteY23" fmla="*/ 4429125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3767946 w 3786996"/>
              <a:gd name="connsiteY26" fmla="*/ 4676775 h 4695825"/>
              <a:gd name="connsiteX27" fmla="*/ 3767946 w 3786996"/>
              <a:gd name="connsiteY27" fmla="*/ 4505325 h 4695825"/>
              <a:gd name="connsiteX28" fmla="*/ 3444096 w 3786996"/>
              <a:gd name="connsiteY28" fmla="*/ 3771900 h 4695825"/>
              <a:gd name="connsiteX29" fmla="*/ 3415521 w 3786996"/>
              <a:gd name="connsiteY29" fmla="*/ 3590925 h 4695825"/>
              <a:gd name="connsiteX30" fmla="*/ 3405996 w 3786996"/>
              <a:gd name="connsiteY30" fmla="*/ 3543300 h 4695825"/>
              <a:gd name="connsiteX31" fmla="*/ 3396471 w 3786996"/>
              <a:gd name="connsiteY31" fmla="*/ 3514725 h 4695825"/>
              <a:gd name="connsiteX32" fmla="*/ 3320271 w 3786996"/>
              <a:gd name="connsiteY32" fmla="*/ 2914650 h 4695825"/>
              <a:gd name="connsiteX33" fmla="*/ 3405996 w 3786996"/>
              <a:gd name="connsiteY33" fmla="*/ 2266950 h 4695825"/>
              <a:gd name="connsiteX34" fmla="*/ 3425046 w 3786996"/>
              <a:gd name="connsiteY34" fmla="*/ 2114550 h 4695825"/>
              <a:gd name="connsiteX35" fmla="*/ 3434571 w 3786996"/>
              <a:gd name="connsiteY35" fmla="*/ 2047875 h 4695825"/>
              <a:gd name="connsiteX36" fmla="*/ 3386946 w 3786996"/>
              <a:gd name="connsiteY36" fmla="*/ 1352550 h 4695825"/>
              <a:gd name="connsiteX37" fmla="*/ 3567921 w 3786996"/>
              <a:gd name="connsiteY37" fmla="*/ 762000 h 4695825"/>
              <a:gd name="connsiteX38" fmla="*/ 3663171 w 3786996"/>
              <a:gd name="connsiteY38" fmla="*/ 381000 h 4695825"/>
              <a:gd name="connsiteX39" fmla="*/ 3720321 w 3786996"/>
              <a:gd name="connsiteY39" fmla="*/ 295275 h 4695825"/>
              <a:gd name="connsiteX40" fmla="*/ 3786996 w 3786996"/>
              <a:gd name="connsiteY40" fmla="*/ 171450 h 4695825"/>
              <a:gd name="connsiteX41" fmla="*/ 3786996 w 3786996"/>
              <a:gd name="connsiteY41" fmla="*/ 19050 h 4695825"/>
              <a:gd name="connsiteX42" fmla="*/ 815196 w 3786996"/>
              <a:gd name="connsiteY42" fmla="*/ 0 h 4695825"/>
              <a:gd name="connsiteX43" fmla="*/ 5571 w 3786996"/>
              <a:gd name="connsiteY43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46053 w 3786996"/>
              <a:gd name="connsiteY23" fmla="*/ 4412456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3767946 w 3786996"/>
              <a:gd name="connsiteY26" fmla="*/ 4676775 h 4695825"/>
              <a:gd name="connsiteX27" fmla="*/ 3767946 w 3786996"/>
              <a:gd name="connsiteY27" fmla="*/ 4505325 h 4695825"/>
              <a:gd name="connsiteX28" fmla="*/ 3444096 w 3786996"/>
              <a:gd name="connsiteY28" fmla="*/ 3771900 h 4695825"/>
              <a:gd name="connsiteX29" fmla="*/ 3415521 w 3786996"/>
              <a:gd name="connsiteY29" fmla="*/ 3590925 h 4695825"/>
              <a:gd name="connsiteX30" fmla="*/ 3405996 w 3786996"/>
              <a:gd name="connsiteY30" fmla="*/ 3543300 h 4695825"/>
              <a:gd name="connsiteX31" fmla="*/ 3396471 w 3786996"/>
              <a:gd name="connsiteY31" fmla="*/ 3514725 h 4695825"/>
              <a:gd name="connsiteX32" fmla="*/ 3320271 w 3786996"/>
              <a:gd name="connsiteY32" fmla="*/ 2914650 h 4695825"/>
              <a:gd name="connsiteX33" fmla="*/ 3405996 w 3786996"/>
              <a:gd name="connsiteY33" fmla="*/ 2266950 h 4695825"/>
              <a:gd name="connsiteX34" fmla="*/ 3425046 w 3786996"/>
              <a:gd name="connsiteY34" fmla="*/ 2114550 h 4695825"/>
              <a:gd name="connsiteX35" fmla="*/ 3434571 w 3786996"/>
              <a:gd name="connsiteY35" fmla="*/ 2047875 h 4695825"/>
              <a:gd name="connsiteX36" fmla="*/ 3386946 w 3786996"/>
              <a:gd name="connsiteY36" fmla="*/ 1352550 h 4695825"/>
              <a:gd name="connsiteX37" fmla="*/ 3567921 w 3786996"/>
              <a:gd name="connsiteY37" fmla="*/ 762000 h 4695825"/>
              <a:gd name="connsiteX38" fmla="*/ 3663171 w 3786996"/>
              <a:gd name="connsiteY38" fmla="*/ 381000 h 4695825"/>
              <a:gd name="connsiteX39" fmla="*/ 3720321 w 3786996"/>
              <a:gd name="connsiteY39" fmla="*/ 295275 h 4695825"/>
              <a:gd name="connsiteX40" fmla="*/ 3786996 w 3786996"/>
              <a:gd name="connsiteY40" fmla="*/ 171450 h 4695825"/>
              <a:gd name="connsiteX41" fmla="*/ 3786996 w 3786996"/>
              <a:gd name="connsiteY41" fmla="*/ 19050 h 4695825"/>
              <a:gd name="connsiteX42" fmla="*/ 815196 w 3786996"/>
              <a:gd name="connsiteY42" fmla="*/ 0 h 4695825"/>
              <a:gd name="connsiteX43" fmla="*/ 5571 w 3786996"/>
              <a:gd name="connsiteY43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46053 w 3786996"/>
              <a:gd name="connsiteY23" fmla="*/ 4412456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3767946 w 3786996"/>
              <a:gd name="connsiteY26" fmla="*/ 4676775 h 4695825"/>
              <a:gd name="connsiteX27" fmla="*/ 3767946 w 3786996"/>
              <a:gd name="connsiteY27" fmla="*/ 4505325 h 4695825"/>
              <a:gd name="connsiteX28" fmla="*/ 3444096 w 3786996"/>
              <a:gd name="connsiteY28" fmla="*/ 3771900 h 4695825"/>
              <a:gd name="connsiteX29" fmla="*/ 3415521 w 3786996"/>
              <a:gd name="connsiteY29" fmla="*/ 3590925 h 4695825"/>
              <a:gd name="connsiteX30" fmla="*/ 3405996 w 3786996"/>
              <a:gd name="connsiteY30" fmla="*/ 3543300 h 4695825"/>
              <a:gd name="connsiteX31" fmla="*/ 3396471 w 3786996"/>
              <a:gd name="connsiteY31" fmla="*/ 3514725 h 4695825"/>
              <a:gd name="connsiteX32" fmla="*/ 3320271 w 3786996"/>
              <a:gd name="connsiteY32" fmla="*/ 2914650 h 4695825"/>
              <a:gd name="connsiteX33" fmla="*/ 3405996 w 3786996"/>
              <a:gd name="connsiteY33" fmla="*/ 2266950 h 4695825"/>
              <a:gd name="connsiteX34" fmla="*/ 3425046 w 3786996"/>
              <a:gd name="connsiteY34" fmla="*/ 2114550 h 4695825"/>
              <a:gd name="connsiteX35" fmla="*/ 3434571 w 3786996"/>
              <a:gd name="connsiteY35" fmla="*/ 2047875 h 4695825"/>
              <a:gd name="connsiteX36" fmla="*/ 3386946 w 3786996"/>
              <a:gd name="connsiteY36" fmla="*/ 1352550 h 4695825"/>
              <a:gd name="connsiteX37" fmla="*/ 3567921 w 3786996"/>
              <a:gd name="connsiteY37" fmla="*/ 762000 h 4695825"/>
              <a:gd name="connsiteX38" fmla="*/ 3663171 w 3786996"/>
              <a:gd name="connsiteY38" fmla="*/ 381000 h 4695825"/>
              <a:gd name="connsiteX39" fmla="*/ 3720321 w 3786996"/>
              <a:gd name="connsiteY39" fmla="*/ 295275 h 4695825"/>
              <a:gd name="connsiteX40" fmla="*/ 3786996 w 3786996"/>
              <a:gd name="connsiteY40" fmla="*/ 171450 h 4695825"/>
              <a:gd name="connsiteX41" fmla="*/ 3786996 w 3786996"/>
              <a:gd name="connsiteY41" fmla="*/ 19050 h 4695825"/>
              <a:gd name="connsiteX42" fmla="*/ 815196 w 3786996"/>
              <a:gd name="connsiteY42" fmla="*/ 0 h 4695825"/>
              <a:gd name="connsiteX43" fmla="*/ 5571 w 3786996"/>
              <a:gd name="connsiteY43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3767946 w 3786996"/>
              <a:gd name="connsiteY26" fmla="*/ 4676775 h 4695825"/>
              <a:gd name="connsiteX27" fmla="*/ 3767946 w 3786996"/>
              <a:gd name="connsiteY27" fmla="*/ 4505325 h 4695825"/>
              <a:gd name="connsiteX28" fmla="*/ 3444096 w 3786996"/>
              <a:gd name="connsiteY28" fmla="*/ 3771900 h 4695825"/>
              <a:gd name="connsiteX29" fmla="*/ 3415521 w 3786996"/>
              <a:gd name="connsiteY29" fmla="*/ 3590925 h 4695825"/>
              <a:gd name="connsiteX30" fmla="*/ 3405996 w 3786996"/>
              <a:gd name="connsiteY30" fmla="*/ 3543300 h 4695825"/>
              <a:gd name="connsiteX31" fmla="*/ 3396471 w 3786996"/>
              <a:gd name="connsiteY31" fmla="*/ 3514725 h 4695825"/>
              <a:gd name="connsiteX32" fmla="*/ 3320271 w 3786996"/>
              <a:gd name="connsiteY32" fmla="*/ 2914650 h 4695825"/>
              <a:gd name="connsiteX33" fmla="*/ 3405996 w 3786996"/>
              <a:gd name="connsiteY33" fmla="*/ 2266950 h 4695825"/>
              <a:gd name="connsiteX34" fmla="*/ 3425046 w 3786996"/>
              <a:gd name="connsiteY34" fmla="*/ 2114550 h 4695825"/>
              <a:gd name="connsiteX35" fmla="*/ 3434571 w 3786996"/>
              <a:gd name="connsiteY35" fmla="*/ 2047875 h 4695825"/>
              <a:gd name="connsiteX36" fmla="*/ 3386946 w 3786996"/>
              <a:gd name="connsiteY36" fmla="*/ 1352550 h 4695825"/>
              <a:gd name="connsiteX37" fmla="*/ 3567921 w 3786996"/>
              <a:gd name="connsiteY37" fmla="*/ 762000 h 4695825"/>
              <a:gd name="connsiteX38" fmla="*/ 3663171 w 3786996"/>
              <a:gd name="connsiteY38" fmla="*/ 381000 h 4695825"/>
              <a:gd name="connsiteX39" fmla="*/ 3720321 w 3786996"/>
              <a:gd name="connsiteY39" fmla="*/ 295275 h 4695825"/>
              <a:gd name="connsiteX40" fmla="*/ 3786996 w 3786996"/>
              <a:gd name="connsiteY40" fmla="*/ 171450 h 4695825"/>
              <a:gd name="connsiteX41" fmla="*/ 3786996 w 3786996"/>
              <a:gd name="connsiteY41" fmla="*/ 19050 h 4695825"/>
              <a:gd name="connsiteX42" fmla="*/ 815196 w 3786996"/>
              <a:gd name="connsiteY42" fmla="*/ 0 h 4695825"/>
              <a:gd name="connsiteX43" fmla="*/ 5571 w 3786996"/>
              <a:gd name="connsiteY43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3767946 w 3786996"/>
              <a:gd name="connsiteY26" fmla="*/ 4676775 h 4695825"/>
              <a:gd name="connsiteX27" fmla="*/ 3767946 w 3786996"/>
              <a:gd name="connsiteY27" fmla="*/ 4505325 h 4695825"/>
              <a:gd name="connsiteX28" fmla="*/ 3444096 w 3786996"/>
              <a:gd name="connsiteY28" fmla="*/ 3771900 h 4695825"/>
              <a:gd name="connsiteX29" fmla="*/ 3415521 w 3786996"/>
              <a:gd name="connsiteY29" fmla="*/ 3590925 h 4695825"/>
              <a:gd name="connsiteX30" fmla="*/ 3405996 w 3786996"/>
              <a:gd name="connsiteY30" fmla="*/ 3543300 h 4695825"/>
              <a:gd name="connsiteX31" fmla="*/ 3396471 w 3786996"/>
              <a:gd name="connsiteY31" fmla="*/ 3514725 h 4695825"/>
              <a:gd name="connsiteX32" fmla="*/ 3320271 w 3786996"/>
              <a:gd name="connsiteY32" fmla="*/ 2914650 h 4695825"/>
              <a:gd name="connsiteX33" fmla="*/ 3405996 w 3786996"/>
              <a:gd name="connsiteY33" fmla="*/ 2266950 h 4695825"/>
              <a:gd name="connsiteX34" fmla="*/ 3425046 w 3786996"/>
              <a:gd name="connsiteY34" fmla="*/ 2114550 h 4695825"/>
              <a:gd name="connsiteX35" fmla="*/ 3434571 w 3786996"/>
              <a:gd name="connsiteY35" fmla="*/ 2047875 h 4695825"/>
              <a:gd name="connsiteX36" fmla="*/ 3386946 w 3786996"/>
              <a:gd name="connsiteY36" fmla="*/ 1352550 h 4695825"/>
              <a:gd name="connsiteX37" fmla="*/ 3567921 w 3786996"/>
              <a:gd name="connsiteY37" fmla="*/ 762000 h 4695825"/>
              <a:gd name="connsiteX38" fmla="*/ 3663171 w 3786996"/>
              <a:gd name="connsiteY38" fmla="*/ 381000 h 4695825"/>
              <a:gd name="connsiteX39" fmla="*/ 3720321 w 3786996"/>
              <a:gd name="connsiteY39" fmla="*/ 295275 h 4695825"/>
              <a:gd name="connsiteX40" fmla="*/ 3786996 w 3786996"/>
              <a:gd name="connsiteY40" fmla="*/ 171450 h 4695825"/>
              <a:gd name="connsiteX41" fmla="*/ 3786996 w 3786996"/>
              <a:gd name="connsiteY41" fmla="*/ 19050 h 4695825"/>
              <a:gd name="connsiteX42" fmla="*/ 815196 w 3786996"/>
              <a:gd name="connsiteY42" fmla="*/ 0 h 4695825"/>
              <a:gd name="connsiteX43" fmla="*/ 5571 w 3786996"/>
              <a:gd name="connsiteY43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2960701 w 3786996"/>
              <a:gd name="connsiteY26" fmla="*/ 4686300 h 4695825"/>
              <a:gd name="connsiteX27" fmla="*/ 3767946 w 3786996"/>
              <a:gd name="connsiteY27" fmla="*/ 4676775 h 4695825"/>
              <a:gd name="connsiteX28" fmla="*/ 3767946 w 3786996"/>
              <a:gd name="connsiteY28" fmla="*/ 4505325 h 4695825"/>
              <a:gd name="connsiteX29" fmla="*/ 3444096 w 3786996"/>
              <a:gd name="connsiteY29" fmla="*/ 3771900 h 4695825"/>
              <a:gd name="connsiteX30" fmla="*/ 3415521 w 3786996"/>
              <a:gd name="connsiteY30" fmla="*/ 3590925 h 4695825"/>
              <a:gd name="connsiteX31" fmla="*/ 3405996 w 3786996"/>
              <a:gd name="connsiteY31" fmla="*/ 3543300 h 4695825"/>
              <a:gd name="connsiteX32" fmla="*/ 3396471 w 3786996"/>
              <a:gd name="connsiteY32" fmla="*/ 3514725 h 4695825"/>
              <a:gd name="connsiteX33" fmla="*/ 3320271 w 3786996"/>
              <a:gd name="connsiteY33" fmla="*/ 2914650 h 4695825"/>
              <a:gd name="connsiteX34" fmla="*/ 3405996 w 3786996"/>
              <a:gd name="connsiteY34" fmla="*/ 2266950 h 4695825"/>
              <a:gd name="connsiteX35" fmla="*/ 3425046 w 3786996"/>
              <a:gd name="connsiteY35" fmla="*/ 2114550 h 4695825"/>
              <a:gd name="connsiteX36" fmla="*/ 3434571 w 3786996"/>
              <a:gd name="connsiteY36" fmla="*/ 2047875 h 4695825"/>
              <a:gd name="connsiteX37" fmla="*/ 3386946 w 3786996"/>
              <a:gd name="connsiteY37" fmla="*/ 1352550 h 4695825"/>
              <a:gd name="connsiteX38" fmla="*/ 3567921 w 3786996"/>
              <a:gd name="connsiteY38" fmla="*/ 762000 h 4695825"/>
              <a:gd name="connsiteX39" fmla="*/ 3663171 w 3786996"/>
              <a:gd name="connsiteY39" fmla="*/ 381000 h 4695825"/>
              <a:gd name="connsiteX40" fmla="*/ 3720321 w 3786996"/>
              <a:gd name="connsiteY40" fmla="*/ 295275 h 4695825"/>
              <a:gd name="connsiteX41" fmla="*/ 3786996 w 3786996"/>
              <a:gd name="connsiteY41" fmla="*/ 171450 h 4695825"/>
              <a:gd name="connsiteX42" fmla="*/ 3786996 w 3786996"/>
              <a:gd name="connsiteY42" fmla="*/ 19050 h 4695825"/>
              <a:gd name="connsiteX43" fmla="*/ 815196 w 3786996"/>
              <a:gd name="connsiteY43" fmla="*/ 0 h 4695825"/>
              <a:gd name="connsiteX44" fmla="*/ 5571 w 3786996"/>
              <a:gd name="connsiteY44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2960701 w 3786996"/>
              <a:gd name="connsiteY26" fmla="*/ 4686300 h 4695825"/>
              <a:gd name="connsiteX27" fmla="*/ 3779853 w 3786996"/>
              <a:gd name="connsiteY27" fmla="*/ 4683919 h 4695825"/>
              <a:gd name="connsiteX28" fmla="*/ 3767946 w 3786996"/>
              <a:gd name="connsiteY28" fmla="*/ 4505325 h 4695825"/>
              <a:gd name="connsiteX29" fmla="*/ 3444096 w 3786996"/>
              <a:gd name="connsiteY29" fmla="*/ 3771900 h 4695825"/>
              <a:gd name="connsiteX30" fmla="*/ 3415521 w 3786996"/>
              <a:gd name="connsiteY30" fmla="*/ 3590925 h 4695825"/>
              <a:gd name="connsiteX31" fmla="*/ 3405996 w 3786996"/>
              <a:gd name="connsiteY31" fmla="*/ 3543300 h 4695825"/>
              <a:gd name="connsiteX32" fmla="*/ 3396471 w 3786996"/>
              <a:gd name="connsiteY32" fmla="*/ 3514725 h 4695825"/>
              <a:gd name="connsiteX33" fmla="*/ 3320271 w 3786996"/>
              <a:gd name="connsiteY33" fmla="*/ 2914650 h 4695825"/>
              <a:gd name="connsiteX34" fmla="*/ 3405996 w 3786996"/>
              <a:gd name="connsiteY34" fmla="*/ 2266950 h 4695825"/>
              <a:gd name="connsiteX35" fmla="*/ 3425046 w 3786996"/>
              <a:gd name="connsiteY35" fmla="*/ 2114550 h 4695825"/>
              <a:gd name="connsiteX36" fmla="*/ 3434571 w 3786996"/>
              <a:gd name="connsiteY36" fmla="*/ 2047875 h 4695825"/>
              <a:gd name="connsiteX37" fmla="*/ 3386946 w 3786996"/>
              <a:gd name="connsiteY37" fmla="*/ 1352550 h 4695825"/>
              <a:gd name="connsiteX38" fmla="*/ 3567921 w 3786996"/>
              <a:gd name="connsiteY38" fmla="*/ 762000 h 4695825"/>
              <a:gd name="connsiteX39" fmla="*/ 3663171 w 3786996"/>
              <a:gd name="connsiteY39" fmla="*/ 381000 h 4695825"/>
              <a:gd name="connsiteX40" fmla="*/ 3720321 w 3786996"/>
              <a:gd name="connsiteY40" fmla="*/ 295275 h 4695825"/>
              <a:gd name="connsiteX41" fmla="*/ 3786996 w 3786996"/>
              <a:gd name="connsiteY41" fmla="*/ 171450 h 4695825"/>
              <a:gd name="connsiteX42" fmla="*/ 3786996 w 3786996"/>
              <a:gd name="connsiteY42" fmla="*/ 19050 h 4695825"/>
              <a:gd name="connsiteX43" fmla="*/ 815196 w 3786996"/>
              <a:gd name="connsiteY43" fmla="*/ 0 h 4695825"/>
              <a:gd name="connsiteX44" fmla="*/ 5571 w 3786996"/>
              <a:gd name="connsiteY44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2960701 w 3786996"/>
              <a:gd name="connsiteY26" fmla="*/ 4686300 h 4695825"/>
              <a:gd name="connsiteX27" fmla="*/ 3779853 w 3786996"/>
              <a:gd name="connsiteY27" fmla="*/ 4683919 h 4695825"/>
              <a:gd name="connsiteX28" fmla="*/ 3775090 w 3786996"/>
              <a:gd name="connsiteY28" fmla="*/ 4486275 h 4695825"/>
              <a:gd name="connsiteX29" fmla="*/ 3444096 w 3786996"/>
              <a:gd name="connsiteY29" fmla="*/ 3771900 h 4695825"/>
              <a:gd name="connsiteX30" fmla="*/ 3415521 w 3786996"/>
              <a:gd name="connsiteY30" fmla="*/ 3590925 h 4695825"/>
              <a:gd name="connsiteX31" fmla="*/ 3405996 w 3786996"/>
              <a:gd name="connsiteY31" fmla="*/ 3543300 h 4695825"/>
              <a:gd name="connsiteX32" fmla="*/ 3396471 w 3786996"/>
              <a:gd name="connsiteY32" fmla="*/ 3514725 h 4695825"/>
              <a:gd name="connsiteX33" fmla="*/ 3320271 w 3786996"/>
              <a:gd name="connsiteY33" fmla="*/ 2914650 h 4695825"/>
              <a:gd name="connsiteX34" fmla="*/ 3405996 w 3786996"/>
              <a:gd name="connsiteY34" fmla="*/ 2266950 h 4695825"/>
              <a:gd name="connsiteX35" fmla="*/ 3425046 w 3786996"/>
              <a:gd name="connsiteY35" fmla="*/ 2114550 h 4695825"/>
              <a:gd name="connsiteX36" fmla="*/ 3434571 w 3786996"/>
              <a:gd name="connsiteY36" fmla="*/ 2047875 h 4695825"/>
              <a:gd name="connsiteX37" fmla="*/ 3386946 w 3786996"/>
              <a:gd name="connsiteY37" fmla="*/ 1352550 h 4695825"/>
              <a:gd name="connsiteX38" fmla="*/ 3567921 w 3786996"/>
              <a:gd name="connsiteY38" fmla="*/ 762000 h 4695825"/>
              <a:gd name="connsiteX39" fmla="*/ 3663171 w 3786996"/>
              <a:gd name="connsiteY39" fmla="*/ 381000 h 4695825"/>
              <a:gd name="connsiteX40" fmla="*/ 3720321 w 3786996"/>
              <a:gd name="connsiteY40" fmla="*/ 295275 h 4695825"/>
              <a:gd name="connsiteX41" fmla="*/ 3786996 w 3786996"/>
              <a:gd name="connsiteY41" fmla="*/ 171450 h 4695825"/>
              <a:gd name="connsiteX42" fmla="*/ 3786996 w 3786996"/>
              <a:gd name="connsiteY42" fmla="*/ 19050 h 4695825"/>
              <a:gd name="connsiteX43" fmla="*/ 815196 w 3786996"/>
              <a:gd name="connsiteY43" fmla="*/ 0 h 4695825"/>
              <a:gd name="connsiteX44" fmla="*/ 5571 w 3786996"/>
              <a:gd name="connsiteY44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2960701 w 3786996"/>
              <a:gd name="connsiteY26" fmla="*/ 4686300 h 4695825"/>
              <a:gd name="connsiteX27" fmla="*/ 3779853 w 3786996"/>
              <a:gd name="connsiteY27" fmla="*/ 4683919 h 4695825"/>
              <a:gd name="connsiteX28" fmla="*/ 3775090 w 3786996"/>
              <a:gd name="connsiteY28" fmla="*/ 4486275 h 4695825"/>
              <a:gd name="connsiteX29" fmla="*/ 3444096 w 3786996"/>
              <a:gd name="connsiteY29" fmla="*/ 3771900 h 4695825"/>
              <a:gd name="connsiteX30" fmla="*/ 3415521 w 3786996"/>
              <a:gd name="connsiteY30" fmla="*/ 3590925 h 4695825"/>
              <a:gd name="connsiteX31" fmla="*/ 3405996 w 3786996"/>
              <a:gd name="connsiteY31" fmla="*/ 3543300 h 4695825"/>
              <a:gd name="connsiteX32" fmla="*/ 3396471 w 3786996"/>
              <a:gd name="connsiteY32" fmla="*/ 3514725 h 4695825"/>
              <a:gd name="connsiteX33" fmla="*/ 3320271 w 3786996"/>
              <a:gd name="connsiteY33" fmla="*/ 2914650 h 4695825"/>
              <a:gd name="connsiteX34" fmla="*/ 3405996 w 3786996"/>
              <a:gd name="connsiteY34" fmla="*/ 2266950 h 4695825"/>
              <a:gd name="connsiteX35" fmla="*/ 3425046 w 3786996"/>
              <a:gd name="connsiteY35" fmla="*/ 2114550 h 4695825"/>
              <a:gd name="connsiteX36" fmla="*/ 3434571 w 3786996"/>
              <a:gd name="connsiteY36" fmla="*/ 2047875 h 4695825"/>
              <a:gd name="connsiteX37" fmla="*/ 3386946 w 3786996"/>
              <a:gd name="connsiteY37" fmla="*/ 1352550 h 4695825"/>
              <a:gd name="connsiteX38" fmla="*/ 3567921 w 3786996"/>
              <a:gd name="connsiteY38" fmla="*/ 762000 h 4695825"/>
              <a:gd name="connsiteX39" fmla="*/ 3663171 w 3786996"/>
              <a:gd name="connsiteY39" fmla="*/ 381000 h 4695825"/>
              <a:gd name="connsiteX40" fmla="*/ 3720321 w 3786996"/>
              <a:gd name="connsiteY40" fmla="*/ 295275 h 4695825"/>
              <a:gd name="connsiteX41" fmla="*/ 3786996 w 3786996"/>
              <a:gd name="connsiteY41" fmla="*/ 171450 h 4695825"/>
              <a:gd name="connsiteX42" fmla="*/ 3786996 w 3786996"/>
              <a:gd name="connsiteY42" fmla="*/ 19050 h 4695825"/>
              <a:gd name="connsiteX43" fmla="*/ 815196 w 3786996"/>
              <a:gd name="connsiteY43" fmla="*/ 0 h 4695825"/>
              <a:gd name="connsiteX44" fmla="*/ 5571 w 3786996"/>
              <a:gd name="connsiteY44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2960701 w 3786996"/>
              <a:gd name="connsiteY26" fmla="*/ 4686300 h 4695825"/>
              <a:gd name="connsiteX27" fmla="*/ 3779853 w 3786996"/>
              <a:gd name="connsiteY27" fmla="*/ 4683919 h 4695825"/>
              <a:gd name="connsiteX28" fmla="*/ 3775090 w 3786996"/>
              <a:gd name="connsiteY28" fmla="*/ 4486275 h 4695825"/>
              <a:gd name="connsiteX29" fmla="*/ 3467909 w 3786996"/>
              <a:gd name="connsiteY29" fmla="*/ 3776663 h 4695825"/>
              <a:gd name="connsiteX30" fmla="*/ 3415521 w 3786996"/>
              <a:gd name="connsiteY30" fmla="*/ 3590925 h 4695825"/>
              <a:gd name="connsiteX31" fmla="*/ 3405996 w 3786996"/>
              <a:gd name="connsiteY31" fmla="*/ 3543300 h 4695825"/>
              <a:gd name="connsiteX32" fmla="*/ 3396471 w 3786996"/>
              <a:gd name="connsiteY32" fmla="*/ 3514725 h 4695825"/>
              <a:gd name="connsiteX33" fmla="*/ 3320271 w 3786996"/>
              <a:gd name="connsiteY33" fmla="*/ 2914650 h 4695825"/>
              <a:gd name="connsiteX34" fmla="*/ 3405996 w 3786996"/>
              <a:gd name="connsiteY34" fmla="*/ 2266950 h 4695825"/>
              <a:gd name="connsiteX35" fmla="*/ 3425046 w 3786996"/>
              <a:gd name="connsiteY35" fmla="*/ 2114550 h 4695825"/>
              <a:gd name="connsiteX36" fmla="*/ 3434571 w 3786996"/>
              <a:gd name="connsiteY36" fmla="*/ 2047875 h 4695825"/>
              <a:gd name="connsiteX37" fmla="*/ 3386946 w 3786996"/>
              <a:gd name="connsiteY37" fmla="*/ 1352550 h 4695825"/>
              <a:gd name="connsiteX38" fmla="*/ 3567921 w 3786996"/>
              <a:gd name="connsiteY38" fmla="*/ 762000 h 4695825"/>
              <a:gd name="connsiteX39" fmla="*/ 3663171 w 3786996"/>
              <a:gd name="connsiteY39" fmla="*/ 381000 h 4695825"/>
              <a:gd name="connsiteX40" fmla="*/ 3720321 w 3786996"/>
              <a:gd name="connsiteY40" fmla="*/ 295275 h 4695825"/>
              <a:gd name="connsiteX41" fmla="*/ 3786996 w 3786996"/>
              <a:gd name="connsiteY41" fmla="*/ 171450 h 4695825"/>
              <a:gd name="connsiteX42" fmla="*/ 3786996 w 3786996"/>
              <a:gd name="connsiteY42" fmla="*/ 19050 h 4695825"/>
              <a:gd name="connsiteX43" fmla="*/ 815196 w 3786996"/>
              <a:gd name="connsiteY43" fmla="*/ 0 h 4695825"/>
              <a:gd name="connsiteX44" fmla="*/ 5571 w 3786996"/>
              <a:gd name="connsiteY44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2960701 w 3786996"/>
              <a:gd name="connsiteY26" fmla="*/ 4686300 h 4695825"/>
              <a:gd name="connsiteX27" fmla="*/ 3779853 w 3786996"/>
              <a:gd name="connsiteY27" fmla="*/ 4683919 h 4695825"/>
              <a:gd name="connsiteX28" fmla="*/ 3775090 w 3786996"/>
              <a:gd name="connsiteY28" fmla="*/ 4486275 h 4695825"/>
              <a:gd name="connsiteX29" fmla="*/ 3467909 w 3786996"/>
              <a:gd name="connsiteY29" fmla="*/ 3776663 h 4695825"/>
              <a:gd name="connsiteX30" fmla="*/ 3415521 w 3786996"/>
              <a:gd name="connsiteY30" fmla="*/ 3590925 h 4695825"/>
              <a:gd name="connsiteX31" fmla="*/ 3405996 w 3786996"/>
              <a:gd name="connsiteY31" fmla="*/ 3543300 h 4695825"/>
              <a:gd name="connsiteX32" fmla="*/ 3396471 w 3786996"/>
              <a:gd name="connsiteY32" fmla="*/ 3514725 h 4695825"/>
              <a:gd name="connsiteX33" fmla="*/ 3320271 w 3786996"/>
              <a:gd name="connsiteY33" fmla="*/ 2914650 h 4695825"/>
              <a:gd name="connsiteX34" fmla="*/ 3405996 w 3786996"/>
              <a:gd name="connsiteY34" fmla="*/ 2266950 h 4695825"/>
              <a:gd name="connsiteX35" fmla="*/ 3425046 w 3786996"/>
              <a:gd name="connsiteY35" fmla="*/ 2114550 h 4695825"/>
              <a:gd name="connsiteX36" fmla="*/ 3434571 w 3786996"/>
              <a:gd name="connsiteY36" fmla="*/ 2047875 h 4695825"/>
              <a:gd name="connsiteX37" fmla="*/ 3386946 w 3786996"/>
              <a:gd name="connsiteY37" fmla="*/ 1352550 h 4695825"/>
              <a:gd name="connsiteX38" fmla="*/ 3567921 w 3786996"/>
              <a:gd name="connsiteY38" fmla="*/ 762000 h 4695825"/>
              <a:gd name="connsiteX39" fmla="*/ 3663171 w 3786996"/>
              <a:gd name="connsiteY39" fmla="*/ 381000 h 4695825"/>
              <a:gd name="connsiteX40" fmla="*/ 3720321 w 3786996"/>
              <a:gd name="connsiteY40" fmla="*/ 295275 h 4695825"/>
              <a:gd name="connsiteX41" fmla="*/ 3786996 w 3786996"/>
              <a:gd name="connsiteY41" fmla="*/ 171450 h 4695825"/>
              <a:gd name="connsiteX42" fmla="*/ 3786996 w 3786996"/>
              <a:gd name="connsiteY42" fmla="*/ 19050 h 4695825"/>
              <a:gd name="connsiteX43" fmla="*/ 815196 w 3786996"/>
              <a:gd name="connsiteY43" fmla="*/ 0 h 4695825"/>
              <a:gd name="connsiteX44" fmla="*/ 5571 w 3786996"/>
              <a:gd name="connsiteY44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2960701 w 3786996"/>
              <a:gd name="connsiteY26" fmla="*/ 4686300 h 4695825"/>
              <a:gd name="connsiteX27" fmla="*/ 3779853 w 3786996"/>
              <a:gd name="connsiteY27" fmla="*/ 4683919 h 4695825"/>
              <a:gd name="connsiteX28" fmla="*/ 3775090 w 3786996"/>
              <a:gd name="connsiteY28" fmla="*/ 4486275 h 4695825"/>
              <a:gd name="connsiteX29" fmla="*/ 3467909 w 3786996"/>
              <a:gd name="connsiteY29" fmla="*/ 3776663 h 4695825"/>
              <a:gd name="connsiteX30" fmla="*/ 3415521 w 3786996"/>
              <a:gd name="connsiteY30" fmla="*/ 3590925 h 4695825"/>
              <a:gd name="connsiteX31" fmla="*/ 3405996 w 3786996"/>
              <a:gd name="connsiteY31" fmla="*/ 3543300 h 4695825"/>
              <a:gd name="connsiteX32" fmla="*/ 3396471 w 3786996"/>
              <a:gd name="connsiteY32" fmla="*/ 3431381 h 4695825"/>
              <a:gd name="connsiteX33" fmla="*/ 3320271 w 3786996"/>
              <a:gd name="connsiteY33" fmla="*/ 2914650 h 4695825"/>
              <a:gd name="connsiteX34" fmla="*/ 3405996 w 3786996"/>
              <a:gd name="connsiteY34" fmla="*/ 2266950 h 4695825"/>
              <a:gd name="connsiteX35" fmla="*/ 3425046 w 3786996"/>
              <a:gd name="connsiteY35" fmla="*/ 2114550 h 4695825"/>
              <a:gd name="connsiteX36" fmla="*/ 3434571 w 3786996"/>
              <a:gd name="connsiteY36" fmla="*/ 2047875 h 4695825"/>
              <a:gd name="connsiteX37" fmla="*/ 3386946 w 3786996"/>
              <a:gd name="connsiteY37" fmla="*/ 1352550 h 4695825"/>
              <a:gd name="connsiteX38" fmla="*/ 3567921 w 3786996"/>
              <a:gd name="connsiteY38" fmla="*/ 762000 h 4695825"/>
              <a:gd name="connsiteX39" fmla="*/ 3663171 w 3786996"/>
              <a:gd name="connsiteY39" fmla="*/ 381000 h 4695825"/>
              <a:gd name="connsiteX40" fmla="*/ 3720321 w 3786996"/>
              <a:gd name="connsiteY40" fmla="*/ 295275 h 4695825"/>
              <a:gd name="connsiteX41" fmla="*/ 3786996 w 3786996"/>
              <a:gd name="connsiteY41" fmla="*/ 171450 h 4695825"/>
              <a:gd name="connsiteX42" fmla="*/ 3786996 w 3786996"/>
              <a:gd name="connsiteY42" fmla="*/ 19050 h 4695825"/>
              <a:gd name="connsiteX43" fmla="*/ 815196 w 3786996"/>
              <a:gd name="connsiteY43" fmla="*/ 0 h 4695825"/>
              <a:gd name="connsiteX44" fmla="*/ 5571 w 3786996"/>
              <a:gd name="connsiteY44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2960701 w 3786996"/>
              <a:gd name="connsiteY26" fmla="*/ 4686300 h 4695825"/>
              <a:gd name="connsiteX27" fmla="*/ 3779853 w 3786996"/>
              <a:gd name="connsiteY27" fmla="*/ 4683919 h 4695825"/>
              <a:gd name="connsiteX28" fmla="*/ 3775090 w 3786996"/>
              <a:gd name="connsiteY28" fmla="*/ 4486275 h 4695825"/>
              <a:gd name="connsiteX29" fmla="*/ 3467909 w 3786996"/>
              <a:gd name="connsiteY29" fmla="*/ 3776663 h 4695825"/>
              <a:gd name="connsiteX30" fmla="*/ 3415521 w 3786996"/>
              <a:gd name="connsiteY30" fmla="*/ 3590925 h 4695825"/>
              <a:gd name="connsiteX31" fmla="*/ 3405996 w 3786996"/>
              <a:gd name="connsiteY31" fmla="*/ 3517106 h 4695825"/>
              <a:gd name="connsiteX32" fmla="*/ 3396471 w 3786996"/>
              <a:gd name="connsiteY32" fmla="*/ 3431381 h 4695825"/>
              <a:gd name="connsiteX33" fmla="*/ 3320271 w 3786996"/>
              <a:gd name="connsiteY33" fmla="*/ 2914650 h 4695825"/>
              <a:gd name="connsiteX34" fmla="*/ 3405996 w 3786996"/>
              <a:gd name="connsiteY34" fmla="*/ 2266950 h 4695825"/>
              <a:gd name="connsiteX35" fmla="*/ 3425046 w 3786996"/>
              <a:gd name="connsiteY35" fmla="*/ 2114550 h 4695825"/>
              <a:gd name="connsiteX36" fmla="*/ 3434571 w 3786996"/>
              <a:gd name="connsiteY36" fmla="*/ 2047875 h 4695825"/>
              <a:gd name="connsiteX37" fmla="*/ 3386946 w 3786996"/>
              <a:gd name="connsiteY37" fmla="*/ 1352550 h 4695825"/>
              <a:gd name="connsiteX38" fmla="*/ 3567921 w 3786996"/>
              <a:gd name="connsiteY38" fmla="*/ 762000 h 4695825"/>
              <a:gd name="connsiteX39" fmla="*/ 3663171 w 3786996"/>
              <a:gd name="connsiteY39" fmla="*/ 381000 h 4695825"/>
              <a:gd name="connsiteX40" fmla="*/ 3720321 w 3786996"/>
              <a:gd name="connsiteY40" fmla="*/ 295275 h 4695825"/>
              <a:gd name="connsiteX41" fmla="*/ 3786996 w 3786996"/>
              <a:gd name="connsiteY41" fmla="*/ 171450 h 4695825"/>
              <a:gd name="connsiteX42" fmla="*/ 3786996 w 3786996"/>
              <a:gd name="connsiteY42" fmla="*/ 19050 h 4695825"/>
              <a:gd name="connsiteX43" fmla="*/ 815196 w 3786996"/>
              <a:gd name="connsiteY43" fmla="*/ 0 h 4695825"/>
              <a:gd name="connsiteX44" fmla="*/ 5571 w 3786996"/>
              <a:gd name="connsiteY44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2960701 w 3786996"/>
              <a:gd name="connsiteY26" fmla="*/ 4686300 h 4695825"/>
              <a:gd name="connsiteX27" fmla="*/ 3779853 w 3786996"/>
              <a:gd name="connsiteY27" fmla="*/ 4683919 h 4695825"/>
              <a:gd name="connsiteX28" fmla="*/ 3775090 w 3786996"/>
              <a:gd name="connsiteY28" fmla="*/ 4486275 h 4695825"/>
              <a:gd name="connsiteX29" fmla="*/ 3467909 w 3786996"/>
              <a:gd name="connsiteY29" fmla="*/ 3776663 h 4695825"/>
              <a:gd name="connsiteX30" fmla="*/ 3434571 w 3786996"/>
              <a:gd name="connsiteY30" fmla="*/ 3609975 h 4695825"/>
              <a:gd name="connsiteX31" fmla="*/ 3405996 w 3786996"/>
              <a:gd name="connsiteY31" fmla="*/ 3517106 h 4695825"/>
              <a:gd name="connsiteX32" fmla="*/ 3396471 w 3786996"/>
              <a:gd name="connsiteY32" fmla="*/ 3431381 h 4695825"/>
              <a:gd name="connsiteX33" fmla="*/ 3320271 w 3786996"/>
              <a:gd name="connsiteY33" fmla="*/ 2914650 h 4695825"/>
              <a:gd name="connsiteX34" fmla="*/ 3405996 w 3786996"/>
              <a:gd name="connsiteY34" fmla="*/ 2266950 h 4695825"/>
              <a:gd name="connsiteX35" fmla="*/ 3425046 w 3786996"/>
              <a:gd name="connsiteY35" fmla="*/ 2114550 h 4695825"/>
              <a:gd name="connsiteX36" fmla="*/ 3434571 w 3786996"/>
              <a:gd name="connsiteY36" fmla="*/ 2047875 h 4695825"/>
              <a:gd name="connsiteX37" fmla="*/ 3386946 w 3786996"/>
              <a:gd name="connsiteY37" fmla="*/ 1352550 h 4695825"/>
              <a:gd name="connsiteX38" fmla="*/ 3567921 w 3786996"/>
              <a:gd name="connsiteY38" fmla="*/ 762000 h 4695825"/>
              <a:gd name="connsiteX39" fmla="*/ 3663171 w 3786996"/>
              <a:gd name="connsiteY39" fmla="*/ 381000 h 4695825"/>
              <a:gd name="connsiteX40" fmla="*/ 3720321 w 3786996"/>
              <a:gd name="connsiteY40" fmla="*/ 295275 h 4695825"/>
              <a:gd name="connsiteX41" fmla="*/ 3786996 w 3786996"/>
              <a:gd name="connsiteY41" fmla="*/ 171450 h 4695825"/>
              <a:gd name="connsiteX42" fmla="*/ 3786996 w 3786996"/>
              <a:gd name="connsiteY42" fmla="*/ 19050 h 4695825"/>
              <a:gd name="connsiteX43" fmla="*/ 815196 w 3786996"/>
              <a:gd name="connsiteY43" fmla="*/ 0 h 4695825"/>
              <a:gd name="connsiteX44" fmla="*/ 5571 w 3786996"/>
              <a:gd name="connsiteY44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2960701 w 3786996"/>
              <a:gd name="connsiteY26" fmla="*/ 4686300 h 4695825"/>
              <a:gd name="connsiteX27" fmla="*/ 3779853 w 3786996"/>
              <a:gd name="connsiteY27" fmla="*/ 4683919 h 4695825"/>
              <a:gd name="connsiteX28" fmla="*/ 3775090 w 3786996"/>
              <a:gd name="connsiteY28" fmla="*/ 4486275 h 4695825"/>
              <a:gd name="connsiteX29" fmla="*/ 3463147 w 3786996"/>
              <a:gd name="connsiteY29" fmla="*/ 3810001 h 4695825"/>
              <a:gd name="connsiteX30" fmla="*/ 3434571 w 3786996"/>
              <a:gd name="connsiteY30" fmla="*/ 3609975 h 4695825"/>
              <a:gd name="connsiteX31" fmla="*/ 3405996 w 3786996"/>
              <a:gd name="connsiteY31" fmla="*/ 3517106 h 4695825"/>
              <a:gd name="connsiteX32" fmla="*/ 3396471 w 3786996"/>
              <a:gd name="connsiteY32" fmla="*/ 3431381 h 4695825"/>
              <a:gd name="connsiteX33" fmla="*/ 3320271 w 3786996"/>
              <a:gd name="connsiteY33" fmla="*/ 2914650 h 4695825"/>
              <a:gd name="connsiteX34" fmla="*/ 3405996 w 3786996"/>
              <a:gd name="connsiteY34" fmla="*/ 2266950 h 4695825"/>
              <a:gd name="connsiteX35" fmla="*/ 3425046 w 3786996"/>
              <a:gd name="connsiteY35" fmla="*/ 2114550 h 4695825"/>
              <a:gd name="connsiteX36" fmla="*/ 3434571 w 3786996"/>
              <a:gd name="connsiteY36" fmla="*/ 2047875 h 4695825"/>
              <a:gd name="connsiteX37" fmla="*/ 3386946 w 3786996"/>
              <a:gd name="connsiteY37" fmla="*/ 1352550 h 4695825"/>
              <a:gd name="connsiteX38" fmla="*/ 3567921 w 3786996"/>
              <a:gd name="connsiteY38" fmla="*/ 762000 h 4695825"/>
              <a:gd name="connsiteX39" fmla="*/ 3663171 w 3786996"/>
              <a:gd name="connsiteY39" fmla="*/ 381000 h 4695825"/>
              <a:gd name="connsiteX40" fmla="*/ 3720321 w 3786996"/>
              <a:gd name="connsiteY40" fmla="*/ 295275 h 4695825"/>
              <a:gd name="connsiteX41" fmla="*/ 3786996 w 3786996"/>
              <a:gd name="connsiteY41" fmla="*/ 171450 h 4695825"/>
              <a:gd name="connsiteX42" fmla="*/ 3786996 w 3786996"/>
              <a:gd name="connsiteY42" fmla="*/ 19050 h 4695825"/>
              <a:gd name="connsiteX43" fmla="*/ 815196 w 3786996"/>
              <a:gd name="connsiteY43" fmla="*/ 0 h 4695825"/>
              <a:gd name="connsiteX44" fmla="*/ 5571 w 3786996"/>
              <a:gd name="connsiteY44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2960701 w 3786996"/>
              <a:gd name="connsiteY26" fmla="*/ 4686300 h 4695825"/>
              <a:gd name="connsiteX27" fmla="*/ 3779853 w 3786996"/>
              <a:gd name="connsiteY27" fmla="*/ 4683919 h 4695825"/>
              <a:gd name="connsiteX28" fmla="*/ 3775090 w 3786996"/>
              <a:gd name="connsiteY28" fmla="*/ 4486275 h 4695825"/>
              <a:gd name="connsiteX29" fmla="*/ 3463147 w 3786996"/>
              <a:gd name="connsiteY29" fmla="*/ 3810001 h 4695825"/>
              <a:gd name="connsiteX30" fmla="*/ 3434571 w 3786996"/>
              <a:gd name="connsiteY30" fmla="*/ 3609975 h 4695825"/>
              <a:gd name="connsiteX31" fmla="*/ 3405996 w 3786996"/>
              <a:gd name="connsiteY31" fmla="*/ 3517106 h 4695825"/>
              <a:gd name="connsiteX32" fmla="*/ 3396471 w 3786996"/>
              <a:gd name="connsiteY32" fmla="*/ 3431381 h 4695825"/>
              <a:gd name="connsiteX33" fmla="*/ 3322652 w 3786996"/>
              <a:gd name="connsiteY33" fmla="*/ 2986088 h 4695825"/>
              <a:gd name="connsiteX34" fmla="*/ 3405996 w 3786996"/>
              <a:gd name="connsiteY34" fmla="*/ 2266950 h 4695825"/>
              <a:gd name="connsiteX35" fmla="*/ 3425046 w 3786996"/>
              <a:gd name="connsiteY35" fmla="*/ 2114550 h 4695825"/>
              <a:gd name="connsiteX36" fmla="*/ 3434571 w 3786996"/>
              <a:gd name="connsiteY36" fmla="*/ 2047875 h 4695825"/>
              <a:gd name="connsiteX37" fmla="*/ 3386946 w 3786996"/>
              <a:gd name="connsiteY37" fmla="*/ 1352550 h 4695825"/>
              <a:gd name="connsiteX38" fmla="*/ 3567921 w 3786996"/>
              <a:gd name="connsiteY38" fmla="*/ 762000 h 4695825"/>
              <a:gd name="connsiteX39" fmla="*/ 3663171 w 3786996"/>
              <a:gd name="connsiteY39" fmla="*/ 381000 h 4695825"/>
              <a:gd name="connsiteX40" fmla="*/ 3720321 w 3786996"/>
              <a:gd name="connsiteY40" fmla="*/ 295275 h 4695825"/>
              <a:gd name="connsiteX41" fmla="*/ 3786996 w 3786996"/>
              <a:gd name="connsiteY41" fmla="*/ 171450 h 4695825"/>
              <a:gd name="connsiteX42" fmla="*/ 3786996 w 3786996"/>
              <a:gd name="connsiteY42" fmla="*/ 19050 h 4695825"/>
              <a:gd name="connsiteX43" fmla="*/ 815196 w 3786996"/>
              <a:gd name="connsiteY43" fmla="*/ 0 h 4695825"/>
              <a:gd name="connsiteX44" fmla="*/ 5571 w 3786996"/>
              <a:gd name="connsiteY44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2960701 w 3786996"/>
              <a:gd name="connsiteY26" fmla="*/ 4686300 h 4695825"/>
              <a:gd name="connsiteX27" fmla="*/ 3779853 w 3786996"/>
              <a:gd name="connsiteY27" fmla="*/ 4683919 h 4695825"/>
              <a:gd name="connsiteX28" fmla="*/ 3775090 w 3786996"/>
              <a:gd name="connsiteY28" fmla="*/ 4486275 h 4695825"/>
              <a:gd name="connsiteX29" fmla="*/ 3463147 w 3786996"/>
              <a:gd name="connsiteY29" fmla="*/ 3810001 h 4695825"/>
              <a:gd name="connsiteX30" fmla="*/ 3434571 w 3786996"/>
              <a:gd name="connsiteY30" fmla="*/ 3609975 h 4695825"/>
              <a:gd name="connsiteX31" fmla="*/ 3405996 w 3786996"/>
              <a:gd name="connsiteY31" fmla="*/ 3517106 h 4695825"/>
              <a:gd name="connsiteX32" fmla="*/ 3396471 w 3786996"/>
              <a:gd name="connsiteY32" fmla="*/ 3431381 h 4695825"/>
              <a:gd name="connsiteX33" fmla="*/ 3322652 w 3786996"/>
              <a:gd name="connsiteY33" fmla="*/ 2986088 h 4695825"/>
              <a:gd name="connsiteX34" fmla="*/ 3405996 w 3786996"/>
              <a:gd name="connsiteY34" fmla="*/ 2266950 h 4695825"/>
              <a:gd name="connsiteX35" fmla="*/ 3425046 w 3786996"/>
              <a:gd name="connsiteY35" fmla="*/ 2114550 h 4695825"/>
              <a:gd name="connsiteX36" fmla="*/ 3434571 w 3786996"/>
              <a:gd name="connsiteY36" fmla="*/ 2047875 h 4695825"/>
              <a:gd name="connsiteX37" fmla="*/ 3386946 w 3786996"/>
              <a:gd name="connsiteY37" fmla="*/ 1352550 h 4695825"/>
              <a:gd name="connsiteX38" fmla="*/ 3567921 w 3786996"/>
              <a:gd name="connsiteY38" fmla="*/ 762000 h 4695825"/>
              <a:gd name="connsiteX39" fmla="*/ 3663171 w 3786996"/>
              <a:gd name="connsiteY39" fmla="*/ 381000 h 4695825"/>
              <a:gd name="connsiteX40" fmla="*/ 3720321 w 3786996"/>
              <a:gd name="connsiteY40" fmla="*/ 295275 h 4695825"/>
              <a:gd name="connsiteX41" fmla="*/ 3786996 w 3786996"/>
              <a:gd name="connsiteY41" fmla="*/ 171450 h 4695825"/>
              <a:gd name="connsiteX42" fmla="*/ 3786996 w 3786996"/>
              <a:gd name="connsiteY42" fmla="*/ 19050 h 4695825"/>
              <a:gd name="connsiteX43" fmla="*/ 815196 w 3786996"/>
              <a:gd name="connsiteY43" fmla="*/ 0 h 4695825"/>
              <a:gd name="connsiteX44" fmla="*/ 5571 w 3786996"/>
              <a:gd name="connsiteY44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2960701 w 3786996"/>
              <a:gd name="connsiteY26" fmla="*/ 4686300 h 4695825"/>
              <a:gd name="connsiteX27" fmla="*/ 3779853 w 3786996"/>
              <a:gd name="connsiteY27" fmla="*/ 4683919 h 4695825"/>
              <a:gd name="connsiteX28" fmla="*/ 3775090 w 3786996"/>
              <a:gd name="connsiteY28" fmla="*/ 4486275 h 4695825"/>
              <a:gd name="connsiteX29" fmla="*/ 3463147 w 3786996"/>
              <a:gd name="connsiteY29" fmla="*/ 3810001 h 4695825"/>
              <a:gd name="connsiteX30" fmla="*/ 3434571 w 3786996"/>
              <a:gd name="connsiteY30" fmla="*/ 3609975 h 4695825"/>
              <a:gd name="connsiteX31" fmla="*/ 3405996 w 3786996"/>
              <a:gd name="connsiteY31" fmla="*/ 3517106 h 4695825"/>
              <a:gd name="connsiteX32" fmla="*/ 3396471 w 3786996"/>
              <a:gd name="connsiteY32" fmla="*/ 3431381 h 4695825"/>
              <a:gd name="connsiteX33" fmla="*/ 3322652 w 3786996"/>
              <a:gd name="connsiteY33" fmla="*/ 2986088 h 4695825"/>
              <a:gd name="connsiteX34" fmla="*/ 3405996 w 3786996"/>
              <a:gd name="connsiteY34" fmla="*/ 2266950 h 4695825"/>
              <a:gd name="connsiteX35" fmla="*/ 3425046 w 3786996"/>
              <a:gd name="connsiteY35" fmla="*/ 2114550 h 4695825"/>
              <a:gd name="connsiteX36" fmla="*/ 3422665 w 3786996"/>
              <a:gd name="connsiteY36" fmla="*/ 1993106 h 4695825"/>
              <a:gd name="connsiteX37" fmla="*/ 3386946 w 3786996"/>
              <a:gd name="connsiteY37" fmla="*/ 1352550 h 4695825"/>
              <a:gd name="connsiteX38" fmla="*/ 3567921 w 3786996"/>
              <a:gd name="connsiteY38" fmla="*/ 762000 h 4695825"/>
              <a:gd name="connsiteX39" fmla="*/ 3663171 w 3786996"/>
              <a:gd name="connsiteY39" fmla="*/ 381000 h 4695825"/>
              <a:gd name="connsiteX40" fmla="*/ 3720321 w 3786996"/>
              <a:gd name="connsiteY40" fmla="*/ 295275 h 4695825"/>
              <a:gd name="connsiteX41" fmla="*/ 3786996 w 3786996"/>
              <a:gd name="connsiteY41" fmla="*/ 171450 h 4695825"/>
              <a:gd name="connsiteX42" fmla="*/ 3786996 w 3786996"/>
              <a:gd name="connsiteY42" fmla="*/ 19050 h 4695825"/>
              <a:gd name="connsiteX43" fmla="*/ 815196 w 3786996"/>
              <a:gd name="connsiteY43" fmla="*/ 0 h 4695825"/>
              <a:gd name="connsiteX44" fmla="*/ 5571 w 3786996"/>
              <a:gd name="connsiteY44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2960701 w 3786996"/>
              <a:gd name="connsiteY26" fmla="*/ 4686300 h 4695825"/>
              <a:gd name="connsiteX27" fmla="*/ 3779853 w 3786996"/>
              <a:gd name="connsiteY27" fmla="*/ 4683919 h 4695825"/>
              <a:gd name="connsiteX28" fmla="*/ 3775090 w 3786996"/>
              <a:gd name="connsiteY28" fmla="*/ 4486275 h 4695825"/>
              <a:gd name="connsiteX29" fmla="*/ 3463147 w 3786996"/>
              <a:gd name="connsiteY29" fmla="*/ 3810001 h 4695825"/>
              <a:gd name="connsiteX30" fmla="*/ 3434571 w 3786996"/>
              <a:gd name="connsiteY30" fmla="*/ 3609975 h 4695825"/>
              <a:gd name="connsiteX31" fmla="*/ 3405996 w 3786996"/>
              <a:gd name="connsiteY31" fmla="*/ 3517106 h 4695825"/>
              <a:gd name="connsiteX32" fmla="*/ 3396471 w 3786996"/>
              <a:gd name="connsiteY32" fmla="*/ 3431381 h 4695825"/>
              <a:gd name="connsiteX33" fmla="*/ 3322652 w 3786996"/>
              <a:gd name="connsiteY33" fmla="*/ 2986088 h 4695825"/>
              <a:gd name="connsiteX34" fmla="*/ 3405996 w 3786996"/>
              <a:gd name="connsiteY34" fmla="*/ 2266950 h 4695825"/>
              <a:gd name="connsiteX35" fmla="*/ 3425046 w 3786996"/>
              <a:gd name="connsiteY35" fmla="*/ 2114550 h 4695825"/>
              <a:gd name="connsiteX36" fmla="*/ 3422665 w 3786996"/>
              <a:gd name="connsiteY36" fmla="*/ 1993106 h 4695825"/>
              <a:gd name="connsiteX37" fmla="*/ 3389328 w 3786996"/>
              <a:gd name="connsiteY37" fmla="*/ 1369219 h 4695825"/>
              <a:gd name="connsiteX38" fmla="*/ 3567921 w 3786996"/>
              <a:gd name="connsiteY38" fmla="*/ 762000 h 4695825"/>
              <a:gd name="connsiteX39" fmla="*/ 3663171 w 3786996"/>
              <a:gd name="connsiteY39" fmla="*/ 381000 h 4695825"/>
              <a:gd name="connsiteX40" fmla="*/ 3720321 w 3786996"/>
              <a:gd name="connsiteY40" fmla="*/ 295275 h 4695825"/>
              <a:gd name="connsiteX41" fmla="*/ 3786996 w 3786996"/>
              <a:gd name="connsiteY41" fmla="*/ 171450 h 4695825"/>
              <a:gd name="connsiteX42" fmla="*/ 3786996 w 3786996"/>
              <a:gd name="connsiteY42" fmla="*/ 19050 h 4695825"/>
              <a:gd name="connsiteX43" fmla="*/ 815196 w 3786996"/>
              <a:gd name="connsiteY43" fmla="*/ 0 h 4695825"/>
              <a:gd name="connsiteX44" fmla="*/ 5571 w 3786996"/>
              <a:gd name="connsiteY44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2960701 w 3786996"/>
              <a:gd name="connsiteY26" fmla="*/ 4686300 h 4695825"/>
              <a:gd name="connsiteX27" fmla="*/ 3779853 w 3786996"/>
              <a:gd name="connsiteY27" fmla="*/ 4683919 h 4695825"/>
              <a:gd name="connsiteX28" fmla="*/ 3775090 w 3786996"/>
              <a:gd name="connsiteY28" fmla="*/ 4486275 h 4695825"/>
              <a:gd name="connsiteX29" fmla="*/ 3463147 w 3786996"/>
              <a:gd name="connsiteY29" fmla="*/ 3810001 h 4695825"/>
              <a:gd name="connsiteX30" fmla="*/ 3434571 w 3786996"/>
              <a:gd name="connsiteY30" fmla="*/ 3609975 h 4695825"/>
              <a:gd name="connsiteX31" fmla="*/ 3405996 w 3786996"/>
              <a:gd name="connsiteY31" fmla="*/ 3517106 h 4695825"/>
              <a:gd name="connsiteX32" fmla="*/ 3396471 w 3786996"/>
              <a:gd name="connsiteY32" fmla="*/ 3431381 h 4695825"/>
              <a:gd name="connsiteX33" fmla="*/ 3322652 w 3786996"/>
              <a:gd name="connsiteY33" fmla="*/ 2986088 h 4695825"/>
              <a:gd name="connsiteX34" fmla="*/ 3405996 w 3786996"/>
              <a:gd name="connsiteY34" fmla="*/ 2266950 h 4695825"/>
              <a:gd name="connsiteX35" fmla="*/ 3425046 w 3786996"/>
              <a:gd name="connsiteY35" fmla="*/ 2114550 h 4695825"/>
              <a:gd name="connsiteX36" fmla="*/ 3422665 w 3786996"/>
              <a:gd name="connsiteY36" fmla="*/ 1993106 h 4695825"/>
              <a:gd name="connsiteX37" fmla="*/ 3389328 w 3786996"/>
              <a:gd name="connsiteY37" fmla="*/ 1369219 h 4695825"/>
              <a:gd name="connsiteX38" fmla="*/ 3567921 w 3786996"/>
              <a:gd name="connsiteY38" fmla="*/ 762000 h 4695825"/>
              <a:gd name="connsiteX39" fmla="*/ 3663171 w 3786996"/>
              <a:gd name="connsiteY39" fmla="*/ 381000 h 4695825"/>
              <a:gd name="connsiteX40" fmla="*/ 3720321 w 3786996"/>
              <a:gd name="connsiteY40" fmla="*/ 295275 h 4695825"/>
              <a:gd name="connsiteX41" fmla="*/ 3786996 w 3786996"/>
              <a:gd name="connsiteY41" fmla="*/ 171450 h 4695825"/>
              <a:gd name="connsiteX42" fmla="*/ 3786996 w 3786996"/>
              <a:gd name="connsiteY42" fmla="*/ 19050 h 4695825"/>
              <a:gd name="connsiteX43" fmla="*/ 815196 w 3786996"/>
              <a:gd name="connsiteY43" fmla="*/ 0 h 4695825"/>
              <a:gd name="connsiteX44" fmla="*/ 5571 w 3786996"/>
              <a:gd name="connsiteY44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2960701 w 3786996"/>
              <a:gd name="connsiteY26" fmla="*/ 4686300 h 4695825"/>
              <a:gd name="connsiteX27" fmla="*/ 3779853 w 3786996"/>
              <a:gd name="connsiteY27" fmla="*/ 4683919 h 4695825"/>
              <a:gd name="connsiteX28" fmla="*/ 3775090 w 3786996"/>
              <a:gd name="connsiteY28" fmla="*/ 4486275 h 4695825"/>
              <a:gd name="connsiteX29" fmla="*/ 3463147 w 3786996"/>
              <a:gd name="connsiteY29" fmla="*/ 3810001 h 4695825"/>
              <a:gd name="connsiteX30" fmla="*/ 3434571 w 3786996"/>
              <a:gd name="connsiteY30" fmla="*/ 3609975 h 4695825"/>
              <a:gd name="connsiteX31" fmla="*/ 3405996 w 3786996"/>
              <a:gd name="connsiteY31" fmla="*/ 3517106 h 4695825"/>
              <a:gd name="connsiteX32" fmla="*/ 3396471 w 3786996"/>
              <a:gd name="connsiteY32" fmla="*/ 3431381 h 4695825"/>
              <a:gd name="connsiteX33" fmla="*/ 3322652 w 3786996"/>
              <a:gd name="connsiteY33" fmla="*/ 2986088 h 4695825"/>
              <a:gd name="connsiteX34" fmla="*/ 3405996 w 3786996"/>
              <a:gd name="connsiteY34" fmla="*/ 2266950 h 4695825"/>
              <a:gd name="connsiteX35" fmla="*/ 3425046 w 3786996"/>
              <a:gd name="connsiteY35" fmla="*/ 2114550 h 4695825"/>
              <a:gd name="connsiteX36" fmla="*/ 3422665 w 3786996"/>
              <a:gd name="connsiteY36" fmla="*/ 1993106 h 4695825"/>
              <a:gd name="connsiteX37" fmla="*/ 3389328 w 3786996"/>
              <a:gd name="connsiteY37" fmla="*/ 1369219 h 4695825"/>
              <a:gd name="connsiteX38" fmla="*/ 3567921 w 3786996"/>
              <a:gd name="connsiteY38" fmla="*/ 754856 h 4695825"/>
              <a:gd name="connsiteX39" fmla="*/ 3663171 w 3786996"/>
              <a:gd name="connsiteY39" fmla="*/ 381000 h 4695825"/>
              <a:gd name="connsiteX40" fmla="*/ 3720321 w 3786996"/>
              <a:gd name="connsiteY40" fmla="*/ 295275 h 4695825"/>
              <a:gd name="connsiteX41" fmla="*/ 3786996 w 3786996"/>
              <a:gd name="connsiteY41" fmla="*/ 171450 h 4695825"/>
              <a:gd name="connsiteX42" fmla="*/ 3786996 w 3786996"/>
              <a:gd name="connsiteY42" fmla="*/ 19050 h 4695825"/>
              <a:gd name="connsiteX43" fmla="*/ 815196 w 3786996"/>
              <a:gd name="connsiteY43" fmla="*/ 0 h 4695825"/>
              <a:gd name="connsiteX44" fmla="*/ 5571 w 3786996"/>
              <a:gd name="connsiteY44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2960701 w 3786996"/>
              <a:gd name="connsiteY26" fmla="*/ 4686300 h 4695825"/>
              <a:gd name="connsiteX27" fmla="*/ 3779853 w 3786996"/>
              <a:gd name="connsiteY27" fmla="*/ 4683919 h 4695825"/>
              <a:gd name="connsiteX28" fmla="*/ 3775090 w 3786996"/>
              <a:gd name="connsiteY28" fmla="*/ 4486275 h 4695825"/>
              <a:gd name="connsiteX29" fmla="*/ 3463147 w 3786996"/>
              <a:gd name="connsiteY29" fmla="*/ 3810001 h 4695825"/>
              <a:gd name="connsiteX30" fmla="*/ 3434571 w 3786996"/>
              <a:gd name="connsiteY30" fmla="*/ 3609975 h 4695825"/>
              <a:gd name="connsiteX31" fmla="*/ 3405996 w 3786996"/>
              <a:gd name="connsiteY31" fmla="*/ 3517106 h 4695825"/>
              <a:gd name="connsiteX32" fmla="*/ 3396471 w 3786996"/>
              <a:gd name="connsiteY32" fmla="*/ 3431381 h 4695825"/>
              <a:gd name="connsiteX33" fmla="*/ 3322652 w 3786996"/>
              <a:gd name="connsiteY33" fmla="*/ 2986088 h 4695825"/>
              <a:gd name="connsiteX34" fmla="*/ 3405996 w 3786996"/>
              <a:gd name="connsiteY34" fmla="*/ 2266950 h 4695825"/>
              <a:gd name="connsiteX35" fmla="*/ 3425046 w 3786996"/>
              <a:gd name="connsiteY35" fmla="*/ 2114550 h 4695825"/>
              <a:gd name="connsiteX36" fmla="*/ 3422665 w 3786996"/>
              <a:gd name="connsiteY36" fmla="*/ 1993106 h 4695825"/>
              <a:gd name="connsiteX37" fmla="*/ 3389328 w 3786996"/>
              <a:gd name="connsiteY37" fmla="*/ 1369219 h 4695825"/>
              <a:gd name="connsiteX38" fmla="*/ 3567921 w 3786996"/>
              <a:gd name="connsiteY38" fmla="*/ 754856 h 4695825"/>
              <a:gd name="connsiteX39" fmla="*/ 3675077 w 3786996"/>
              <a:gd name="connsiteY39" fmla="*/ 423862 h 4695825"/>
              <a:gd name="connsiteX40" fmla="*/ 3720321 w 3786996"/>
              <a:gd name="connsiteY40" fmla="*/ 295275 h 4695825"/>
              <a:gd name="connsiteX41" fmla="*/ 3786996 w 3786996"/>
              <a:gd name="connsiteY41" fmla="*/ 171450 h 4695825"/>
              <a:gd name="connsiteX42" fmla="*/ 3786996 w 3786996"/>
              <a:gd name="connsiteY42" fmla="*/ 19050 h 4695825"/>
              <a:gd name="connsiteX43" fmla="*/ 815196 w 3786996"/>
              <a:gd name="connsiteY43" fmla="*/ 0 h 4695825"/>
              <a:gd name="connsiteX44" fmla="*/ 5571 w 3786996"/>
              <a:gd name="connsiteY44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2960701 w 3786996"/>
              <a:gd name="connsiteY26" fmla="*/ 4686300 h 4695825"/>
              <a:gd name="connsiteX27" fmla="*/ 3779853 w 3786996"/>
              <a:gd name="connsiteY27" fmla="*/ 4683919 h 4695825"/>
              <a:gd name="connsiteX28" fmla="*/ 3775090 w 3786996"/>
              <a:gd name="connsiteY28" fmla="*/ 4486275 h 4695825"/>
              <a:gd name="connsiteX29" fmla="*/ 3463147 w 3786996"/>
              <a:gd name="connsiteY29" fmla="*/ 3810001 h 4695825"/>
              <a:gd name="connsiteX30" fmla="*/ 3434571 w 3786996"/>
              <a:gd name="connsiteY30" fmla="*/ 3609975 h 4695825"/>
              <a:gd name="connsiteX31" fmla="*/ 3405996 w 3786996"/>
              <a:gd name="connsiteY31" fmla="*/ 3517106 h 4695825"/>
              <a:gd name="connsiteX32" fmla="*/ 3396471 w 3786996"/>
              <a:gd name="connsiteY32" fmla="*/ 3431381 h 4695825"/>
              <a:gd name="connsiteX33" fmla="*/ 3322652 w 3786996"/>
              <a:gd name="connsiteY33" fmla="*/ 2986088 h 4695825"/>
              <a:gd name="connsiteX34" fmla="*/ 3405996 w 3786996"/>
              <a:gd name="connsiteY34" fmla="*/ 2266950 h 4695825"/>
              <a:gd name="connsiteX35" fmla="*/ 3425046 w 3786996"/>
              <a:gd name="connsiteY35" fmla="*/ 2114550 h 4695825"/>
              <a:gd name="connsiteX36" fmla="*/ 3422665 w 3786996"/>
              <a:gd name="connsiteY36" fmla="*/ 1993106 h 4695825"/>
              <a:gd name="connsiteX37" fmla="*/ 3389328 w 3786996"/>
              <a:gd name="connsiteY37" fmla="*/ 1369219 h 4695825"/>
              <a:gd name="connsiteX38" fmla="*/ 3567921 w 3786996"/>
              <a:gd name="connsiteY38" fmla="*/ 754856 h 4695825"/>
              <a:gd name="connsiteX39" fmla="*/ 3675077 w 3786996"/>
              <a:gd name="connsiteY39" fmla="*/ 423862 h 4695825"/>
              <a:gd name="connsiteX40" fmla="*/ 3763183 w 3786996"/>
              <a:gd name="connsiteY40" fmla="*/ 259556 h 4695825"/>
              <a:gd name="connsiteX41" fmla="*/ 3786996 w 3786996"/>
              <a:gd name="connsiteY41" fmla="*/ 171450 h 4695825"/>
              <a:gd name="connsiteX42" fmla="*/ 3786996 w 3786996"/>
              <a:gd name="connsiteY42" fmla="*/ 19050 h 4695825"/>
              <a:gd name="connsiteX43" fmla="*/ 815196 w 3786996"/>
              <a:gd name="connsiteY43" fmla="*/ 0 h 4695825"/>
              <a:gd name="connsiteX44" fmla="*/ 5571 w 3786996"/>
              <a:gd name="connsiteY44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2960701 w 3786996"/>
              <a:gd name="connsiteY26" fmla="*/ 4686300 h 4695825"/>
              <a:gd name="connsiteX27" fmla="*/ 3779853 w 3786996"/>
              <a:gd name="connsiteY27" fmla="*/ 4683919 h 4695825"/>
              <a:gd name="connsiteX28" fmla="*/ 3775090 w 3786996"/>
              <a:gd name="connsiteY28" fmla="*/ 4486275 h 4695825"/>
              <a:gd name="connsiteX29" fmla="*/ 3463147 w 3786996"/>
              <a:gd name="connsiteY29" fmla="*/ 3810001 h 4695825"/>
              <a:gd name="connsiteX30" fmla="*/ 3434571 w 3786996"/>
              <a:gd name="connsiteY30" fmla="*/ 3609975 h 4695825"/>
              <a:gd name="connsiteX31" fmla="*/ 3405996 w 3786996"/>
              <a:gd name="connsiteY31" fmla="*/ 3517106 h 4695825"/>
              <a:gd name="connsiteX32" fmla="*/ 3396471 w 3786996"/>
              <a:gd name="connsiteY32" fmla="*/ 3431381 h 4695825"/>
              <a:gd name="connsiteX33" fmla="*/ 3322652 w 3786996"/>
              <a:gd name="connsiteY33" fmla="*/ 2986088 h 4695825"/>
              <a:gd name="connsiteX34" fmla="*/ 3405996 w 3786996"/>
              <a:gd name="connsiteY34" fmla="*/ 2266950 h 4695825"/>
              <a:gd name="connsiteX35" fmla="*/ 3425046 w 3786996"/>
              <a:gd name="connsiteY35" fmla="*/ 2114550 h 4695825"/>
              <a:gd name="connsiteX36" fmla="*/ 3422665 w 3786996"/>
              <a:gd name="connsiteY36" fmla="*/ 1993106 h 4695825"/>
              <a:gd name="connsiteX37" fmla="*/ 3389328 w 3786996"/>
              <a:gd name="connsiteY37" fmla="*/ 1369219 h 4695825"/>
              <a:gd name="connsiteX38" fmla="*/ 3567921 w 3786996"/>
              <a:gd name="connsiteY38" fmla="*/ 754856 h 4695825"/>
              <a:gd name="connsiteX39" fmla="*/ 3675077 w 3786996"/>
              <a:gd name="connsiteY39" fmla="*/ 423862 h 4695825"/>
              <a:gd name="connsiteX40" fmla="*/ 3763183 w 3786996"/>
              <a:gd name="connsiteY40" fmla="*/ 259556 h 4695825"/>
              <a:gd name="connsiteX41" fmla="*/ 3786996 w 3786996"/>
              <a:gd name="connsiteY41" fmla="*/ 171450 h 4695825"/>
              <a:gd name="connsiteX42" fmla="*/ 3786996 w 3786996"/>
              <a:gd name="connsiteY42" fmla="*/ 19050 h 4695825"/>
              <a:gd name="connsiteX43" fmla="*/ 815196 w 3786996"/>
              <a:gd name="connsiteY43" fmla="*/ 0 h 4695825"/>
              <a:gd name="connsiteX44" fmla="*/ 5571 w 3786996"/>
              <a:gd name="connsiteY44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2960701 w 3786996"/>
              <a:gd name="connsiteY26" fmla="*/ 4686300 h 4695825"/>
              <a:gd name="connsiteX27" fmla="*/ 3779853 w 3786996"/>
              <a:gd name="connsiteY27" fmla="*/ 4683919 h 4695825"/>
              <a:gd name="connsiteX28" fmla="*/ 3775090 w 3786996"/>
              <a:gd name="connsiteY28" fmla="*/ 4486275 h 4695825"/>
              <a:gd name="connsiteX29" fmla="*/ 3463147 w 3786996"/>
              <a:gd name="connsiteY29" fmla="*/ 3810001 h 4695825"/>
              <a:gd name="connsiteX30" fmla="*/ 3434571 w 3786996"/>
              <a:gd name="connsiteY30" fmla="*/ 3609975 h 4695825"/>
              <a:gd name="connsiteX31" fmla="*/ 3405996 w 3786996"/>
              <a:gd name="connsiteY31" fmla="*/ 3517106 h 4695825"/>
              <a:gd name="connsiteX32" fmla="*/ 3396471 w 3786996"/>
              <a:gd name="connsiteY32" fmla="*/ 3431381 h 4695825"/>
              <a:gd name="connsiteX33" fmla="*/ 3322652 w 3786996"/>
              <a:gd name="connsiteY33" fmla="*/ 2986088 h 4695825"/>
              <a:gd name="connsiteX34" fmla="*/ 3405996 w 3786996"/>
              <a:gd name="connsiteY34" fmla="*/ 2266950 h 4695825"/>
              <a:gd name="connsiteX35" fmla="*/ 3425046 w 3786996"/>
              <a:gd name="connsiteY35" fmla="*/ 2114550 h 4695825"/>
              <a:gd name="connsiteX36" fmla="*/ 3422665 w 3786996"/>
              <a:gd name="connsiteY36" fmla="*/ 1993106 h 4695825"/>
              <a:gd name="connsiteX37" fmla="*/ 3389328 w 3786996"/>
              <a:gd name="connsiteY37" fmla="*/ 1369219 h 4695825"/>
              <a:gd name="connsiteX38" fmla="*/ 3567921 w 3786996"/>
              <a:gd name="connsiteY38" fmla="*/ 754856 h 4695825"/>
              <a:gd name="connsiteX39" fmla="*/ 3675077 w 3786996"/>
              <a:gd name="connsiteY39" fmla="*/ 423862 h 4695825"/>
              <a:gd name="connsiteX40" fmla="*/ 3763183 w 3786996"/>
              <a:gd name="connsiteY40" fmla="*/ 259556 h 4695825"/>
              <a:gd name="connsiteX41" fmla="*/ 3786996 w 3786996"/>
              <a:gd name="connsiteY41" fmla="*/ 171450 h 4695825"/>
              <a:gd name="connsiteX42" fmla="*/ 3786996 w 3786996"/>
              <a:gd name="connsiteY42" fmla="*/ 19050 h 4695825"/>
              <a:gd name="connsiteX43" fmla="*/ 1665301 w 3786996"/>
              <a:gd name="connsiteY43" fmla="*/ 14287 h 4695825"/>
              <a:gd name="connsiteX44" fmla="*/ 815196 w 3786996"/>
              <a:gd name="connsiteY44" fmla="*/ 0 h 4695825"/>
              <a:gd name="connsiteX45" fmla="*/ 5571 w 3786996"/>
              <a:gd name="connsiteY45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2960701 w 3786996"/>
              <a:gd name="connsiteY26" fmla="*/ 4686300 h 4695825"/>
              <a:gd name="connsiteX27" fmla="*/ 3779853 w 3786996"/>
              <a:gd name="connsiteY27" fmla="*/ 4683919 h 4695825"/>
              <a:gd name="connsiteX28" fmla="*/ 3775090 w 3786996"/>
              <a:gd name="connsiteY28" fmla="*/ 4486275 h 4695825"/>
              <a:gd name="connsiteX29" fmla="*/ 3463147 w 3786996"/>
              <a:gd name="connsiteY29" fmla="*/ 3810001 h 4695825"/>
              <a:gd name="connsiteX30" fmla="*/ 3434571 w 3786996"/>
              <a:gd name="connsiteY30" fmla="*/ 3609975 h 4695825"/>
              <a:gd name="connsiteX31" fmla="*/ 3405996 w 3786996"/>
              <a:gd name="connsiteY31" fmla="*/ 3517106 h 4695825"/>
              <a:gd name="connsiteX32" fmla="*/ 3396471 w 3786996"/>
              <a:gd name="connsiteY32" fmla="*/ 3431381 h 4695825"/>
              <a:gd name="connsiteX33" fmla="*/ 3322652 w 3786996"/>
              <a:gd name="connsiteY33" fmla="*/ 2986088 h 4695825"/>
              <a:gd name="connsiteX34" fmla="*/ 3405996 w 3786996"/>
              <a:gd name="connsiteY34" fmla="*/ 2266950 h 4695825"/>
              <a:gd name="connsiteX35" fmla="*/ 3425046 w 3786996"/>
              <a:gd name="connsiteY35" fmla="*/ 2114550 h 4695825"/>
              <a:gd name="connsiteX36" fmla="*/ 3422665 w 3786996"/>
              <a:gd name="connsiteY36" fmla="*/ 1993106 h 4695825"/>
              <a:gd name="connsiteX37" fmla="*/ 3389328 w 3786996"/>
              <a:gd name="connsiteY37" fmla="*/ 1369219 h 4695825"/>
              <a:gd name="connsiteX38" fmla="*/ 3567921 w 3786996"/>
              <a:gd name="connsiteY38" fmla="*/ 754856 h 4695825"/>
              <a:gd name="connsiteX39" fmla="*/ 3675077 w 3786996"/>
              <a:gd name="connsiteY39" fmla="*/ 423862 h 4695825"/>
              <a:gd name="connsiteX40" fmla="*/ 3763183 w 3786996"/>
              <a:gd name="connsiteY40" fmla="*/ 259556 h 4695825"/>
              <a:gd name="connsiteX41" fmla="*/ 3786996 w 3786996"/>
              <a:gd name="connsiteY41" fmla="*/ 171450 h 4695825"/>
              <a:gd name="connsiteX42" fmla="*/ 3786996 w 3786996"/>
              <a:gd name="connsiteY42" fmla="*/ 19050 h 4695825"/>
              <a:gd name="connsiteX43" fmla="*/ 1665301 w 3786996"/>
              <a:gd name="connsiteY43" fmla="*/ 14287 h 4695825"/>
              <a:gd name="connsiteX44" fmla="*/ 815196 w 3786996"/>
              <a:gd name="connsiteY44" fmla="*/ 0 h 4695825"/>
              <a:gd name="connsiteX45" fmla="*/ 5571 w 3786996"/>
              <a:gd name="connsiteY45" fmla="*/ 28575 h 4695825"/>
              <a:gd name="connsiteX0" fmla="*/ 5571 w 3786996"/>
              <a:gd name="connsiteY0" fmla="*/ 14288 h 4681538"/>
              <a:gd name="connsiteX1" fmla="*/ 5571 w 3786996"/>
              <a:gd name="connsiteY1" fmla="*/ 14288 h 4681538"/>
              <a:gd name="connsiteX2" fmla="*/ 809 w 3786996"/>
              <a:gd name="connsiteY2" fmla="*/ 214313 h 4681538"/>
              <a:gd name="connsiteX3" fmla="*/ 24621 w 3786996"/>
              <a:gd name="connsiteY3" fmla="*/ 264320 h 4681538"/>
              <a:gd name="connsiteX4" fmla="*/ 60340 w 3786996"/>
              <a:gd name="connsiteY4" fmla="*/ 330994 h 4681538"/>
              <a:gd name="connsiteX5" fmla="*/ 91296 w 3786996"/>
              <a:gd name="connsiteY5" fmla="*/ 376238 h 4681538"/>
              <a:gd name="connsiteX6" fmla="*/ 100821 w 3786996"/>
              <a:gd name="connsiteY6" fmla="*/ 404813 h 4681538"/>
              <a:gd name="connsiteX7" fmla="*/ 110346 w 3786996"/>
              <a:gd name="connsiteY7" fmla="*/ 452438 h 4681538"/>
              <a:gd name="connsiteX8" fmla="*/ 155590 w 3786996"/>
              <a:gd name="connsiteY8" fmla="*/ 545307 h 4681538"/>
              <a:gd name="connsiteX9" fmla="*/ 260365 w 3786996"/>
              <a:gd name="connsiteY9" fmla="*/ 807245 h 4681538"/>
              <a:gd name="connsiteX10" fmla="*/ 377046 w 3786996"/>
              <a:gd name="connsiteY10" fmla="*/ 1023938 h 4681538"/>
              <a:gd name="connsiteX11" fmla="*/ 386571 w 3786996"/>
              <a:gd name="connsiteY11" fmla="*/ 1181101 h 4681538"/>
              <a:gd name="connsiteX12" fmla="*/ 365140 w 3786996"/>
              <a:gd name="connsiteY12" fmla="*/ 2257426 h 4681538"/>
              <a:gd name="connsiteX13" fmla="*/ 377046 w 3786996"/>
              <a:gd name="connsiteY13" fmla="*/ 2357438 h 4681538"/>
              <a:gd name="connsiteX14" fmla="*/ 372284 w 3786996"/>
              <a:gd name="connsiteY14" fmla="*/ 2428876 h 4681538"/>
              <a:gd name="connsiteX15" fmla="*/ 384190 w 3786996"/>
              <a:gd name="connsiteY15" fmla="*/ 2519363 h 4681538"/>
              <a:gd name="connsiteX16" fmla="*/ 372283 w 3786996"/>
              <a:gd name="connsiteY16" fmla="*/ 3021807 h 4681538"/>
              <a:gd name="connsiteX17" fmla="*/ 405621 w 3786996"/>
              <a:gd name="connsiteY17" fmla="*/ 3300413 h 4681538"/>
              <a:gd name="connsiteX18" fmla="*/ 319896 w 3786996"/>
              <a:gd name="connsiteY18" fmla="*/ 3481388 h 4681538"/>
              <a:gd name="connsiteX19" fmla="*/ 250840 w 3786996"/>
              <a:gd name="connsiteY19" fmla="*/ 3943350 h 4681538"/>
              <a:gd name="connsiteX20" fmla="*/ 222264 w 3786996"/>
              <a:gd name="connsiteY20" fmla="*/ 4040982 h 4681538"/>
              <a:gd name="connsiteX21" fmla="*/ 193689 w 3786996"/>
              <a:gd name="connsiteY21" fmla="*/ 4114801 h 4681538"/>
              <a:gd name="connsiteX22" fmla="*/ 167496 w 3786996"/>
              <a:gd name="connsiteY22" fmla="*/ 4193381 h 4681538"/>
              <a:gd name="connsiteX23" fmla="*/ 65103 w 3786996"/>
              <a:gd name="connsiteY23" fmla="*/ 4374357 h 4681538"/>
              <a:gd name="connsiteX24" fmla="*/ 5571 w 3786996"/>
              <a:gd name="connsiteY24" fmla="*/ 4605338 h 4681538"/>
              <a:gd name="connsiteX25" fmla="*/ 15096 w 3786996"/>
              <a:gd name="connsiteY25" fmla="*/ 4681538 h 4681538"/>
              <a:gd name="connsiteX26" fmla="*/ 2960701 w 3786996"/>
              <a:gd name="connsiteY26" fmla="*/ 4672013 h 4681538"/>
              <a:gd name="connsiteX27" fmla="*/ 3779853 w 3786996"/>
              <a:gd name="connsiteY27" fmla="*/ 4669632 h 4681538"/>
              <a:gd name="connsiteX28" fmla="*/ 3775090 w 3786996"/>
              <a:gd name="connsiteY28" fmla="*/ 4471988 h 4681538"/>
              <a:gd name="connsiteX29" fmla="*/ 3463147 w 3786996"/>
              <a:gd name="connsiteY29" fmla="*/ 3795714 h 4681538"/>
              <a:gd name="connsiteX30" fmla="*/ 3434571 w 3786996"/>
              <a:gd name="connsiteY30" fmla="*/ 3595688 h 4681538"/>
              <a:gd name="connsiteX31" fmla="*/ 3405996 w 3786996"/>
              <a:gd name="connsiteY31" fmla="*/ 3502819 h 4681538"/>
              <a:gd name="connsiteX32" fmla="*/ 3396471 w 3786996"/>
              <a:gd name="connsiteY32" fmla="*/ 3417094 h 4681538"/>
              <a:gd name="connsiteX33" fmla="*/ 3322652 w 3786996"/>
              <a:gd name="connsiteY33" fmla="*/ 2971801 h 4681538"/>
              <a:gd name="connsiteX34" fmla="*/ 3405996 w 3786996"/>
              <a:gd name="connsiteY34" fmla="*/ 2252663 h 4681538"/>
              <a:gd name="connsiteX35" fmla="*/ 3425046 w 3786996"/>
              <a:gd name="connsiteY35" fmla="*/ 2100263 h 4681538"/>
              <a:gd name="connsiteX36" fmla="*/ 3422665 w 3786996"/>
              <a:gd name="connsiteY36" fmla="*/ 1978819 h 4681538"/>
              <a:gd name="connsiteX37" fmla="*/ 3389328 w 3786996"/>
              <a:gd name="connsiteY37" fmla="*/ 1354932 h 4681538"/>
              <a:gd name="connsiteX38" fmla="*/ 3567921 w 3786996"/>
              <a:gd name="connsiteY38" fmla="*/ 740569 h 4681538"/>
              <a:gd name="connsiteX39" fmla="*/ 3675077 w 3786996"/>
              <a:gd name="connsiteY39" fmla="*/ 409575 h 4681538"/>
              <a:gd name="connsiteX40" fmla="*/ 3763183 w 3786996"/>
              <a:gd name="connsiteY40" fmla="*/ 245269 h 4681538"/>
              <a:gd name="connsiteX41" fmla="*/ 3786996 w 3786996"/>
              <a:gd name="connsiteY41" fmla="*/ 157163 h 4681538"/>
              <a:gd name="connsiteX42" fmla="*/ 3786996 w 3786996"/>
              <a:gd name="connsiteY42" fmla="*/ 4763 h 4681538"/>
              <a:gd name="connsiteX43" fmla="*/ 1665301 w 3786996"/>
              <a:gd name="connsiteY43" fmla="*/ 0 h 4681538"/>
              <a:gd name="connsiteX44" fmla="*/ 815196 w 3786996"/>
              <a:gd name="connsiteY44" fmla="*/ 4763 h 4681538"/>
              <a:gd name="connsiteX45" fmla="*/ 5571 w 3786996"/>
              <a:gd name="connsiteY45" fmla="*/ 14288 h 4681538"/>
              <a:gd name="connsiteX0" fmla="*/ 5571 w 3786996"/>
              <a:gd name="connsiteY0" fmla="*/ 14288 h 4681538"/>
              <a:gd name="connsiteX1" fmla="*/ 5571 w 3786996"/>
              <a:gd name="connsiteY1" fmla="*/ 14288 h 4681538"/>
              <a:gd name="connsiteX2" fmla="*/ 809 w 3786996"/>
              <a:gd name="connsiteY2" fmla="*/ 214313 h 4681538"/>
              <a:gd name="connsiteX3" fmla="*/ 24621 w 3786996"/>
              <a:gd name="connsiteY3" fmla="*/ 264320 h 4681538"/>
              <a:gd name="connsiteX4" fmla="*/ 60340 w 3786996"/>
              <a:gd name="connsiteY4" fmla="*/ 330994 h 4681538"/>
              <a:gd name="connsiteX5" fmla="*/ 91296 w 3786996"/>
              <a:gd name="connsiteY5" fmla="*/ 376238 h 4681538"/>
              <a:gd name="connsiteX6" fmla="*/ 100821 w 3786996"/>
              <a:gd name="connsiteY6" fmla="*/ 404813 h 4681538"/>
              <a:gd name="connsiteX7" fmla="*/ 110346 w 3786996"/>
              <a:gd name="connsiteY7" fmla="*/ 452438 h 4681538"/>
              <a:gd name="connsiteX8" fmla="*/ 155590 w 3786996"/>
              <a:gd name="connsiteY8" fmla="*/ 545307 h 4681538"/>
              <a:gd name="connsiteX9" fmla="*/ 260365 w 3786996"/>
              <a:gd name="connsiteY9" fmla="*/ 807245 h 4681538"/>
              <a:gd name="connsiteX10" fmla="*/ 377046 w 3786996"/>
              <a:gd name="connsiteY10" fmla="*/ 1023938 h 4681538"/>
              <a:gd name="connsiteX11" fmla="*/ 386571 w 3786996"/>
              <a:gd name="connsiteY11" fmla="*/ 1181101 h 4681538"/>
              <a:gd name="connsiteX12" fmla="*/ 365140 w 3786996"/>
              <a:gd name="connsiteY12" fmla="*/ 2257426 h 4681538"/>
              <a:gd name="connsiteX13" fmla="*/ 377046 w 3786996"/>
              <a:gd name="connsiteY13" fmla="*/ 2357438 h 4681538"/>
              <a:gd name="connsiteX14" fmla="*/ 372284 w 3786996"/>
              <a:gd name="connsiteY14" fmla="*/ 2428876 h 4681538"/>
              <a:gd name="connsiteX15" fmla="*/ 384190 w 3786996"/>
              <a:gd name="connsiteY15" fmla="*/ 2519363 h 4681538"/>
              <a:gd name="connsiteX16" fmla="*/ 372283 w 3786996"/>
              <a:gd name="connsiteY16" fmla="*/ 3021807 h 4681538"/>
              <a:gd name="connsiteX17" fmla="*/ 405621 w 3786996"/>
              <a:gd name="connsiteY17" fmla="*/ 3300413 h 4681538"/>
              <a:gd name="connsiteX18" fmla="*/ 319896 w 3786996"/>
              <a:gd name="connsiteY18" fmla="*/ 3481388 h 4681538"/>
              <a:gd name="connsiteX19" fmla="*/ 257984 w 3786996"/>
              <a:gd name="connsiteY19" fmla="*/ 3912393 h 4681538"/>
              <a:gd name="connsiteX20" fmla="*/ 222264 w 3786996"/>
              <a:gd name="connsiteY20" fmla="*/ 4040982 h 4681538"/>
              <a:gd name="connsiteX21" fmla="*/ 193689 w 3786996"/>
              <a:gd name="connsiteY21" fmla="*/ 4114801 h 4681538"/>
              <a:gd name="connsiteX22" fmla="*/ 167496 w 3786996"/>
              <a:gd name="connsiteY22" fmla="*/ 4193381 h 4681538"/>
              <a:gd name="connsiteX23" fmla="*/ 65103 w 3786996"/>
              <a:gd name="connsiteY23" fmla="*/ 4374357 h 4681538"/>
              <a:gd name="connsiteX24" fmla="*/ 5571 w 3786996"/>
              <a:gd name="connsiteY24" fmla="*/ 4605338 h 4681538"/>
              <a:gd name="connsiteX25" fmla="*/ 15096 w 3786996"/>
              <a:gd name="connsiteY25" fmla="*/ 4681538 h 4681538"/>
              <a:gd name="connsiteX26" fmla="*/ 2960701 w 3786996"/>
              <a:gd name="connsiteY26" fmla="*/ 4672013 h 4681538"/>
              <a:gd name="connsiteX27" fmla="*/ 3779853 w 3786996"/>
              <a:gd name="connsiteY27" fmla="*/ 4669632 h 4681538"/>
              <a:gd name="connsiteX28" fmla="*/ 3775090 w 3786996"/>
              <a:gd name="connsiteY28" fmla="*/ 4471988 h 4681538"/>
              <a:gd name="connsiteX29" fmla="*/ 3463147 w 3786996"/>
              <a:gd name="connsiteY29" fmla="*/ 3795714 h 4681538"/>
              <a:gd name="connsiteX30" fmla="*/ 3434571 w 3786996"/>
              <a:gd name="connsiteY30" fmla="*/ 3595688 h 4681538"/>
              <a:gd name="connsiteX31" fmla="*/ 3405996 w 3786996"/>
              <a:gd name="connsiteY31" fmla="*/ 3502819 h 4681538"/>
              <a:gd name="connsiteX32" fmla="*/ 3396471 w 3786996"/>
              <a:gd name="connsiteY32" fmla="*/ 3417094 h 4681538"/>
              <a:gd name="connsiteX33" fmla="*/ 3322652 w 3786996"/>
              <a:gd name="connsiteY33" fmla="*/ 2971801 h 4681538"/>
              <a:gd name="connsiteX34" fmla="*/ 3405996 w 3786996"/>
              <a:gd name="connsiteY34" fmla="*/ 2252663 h 4681538"/>
              <a:gd name="connsiteX35" fmla="*/ 3425046 w 3786996"/>
              <a:gd name="connsiteY35" fmla="*/ 2100263 h 4681538"/>
              <a:gd name="connsiteX36" fmla="*/ 3422665 w 3786996"/>
              <a:gd name="connsiteY36" fmla="*/ 1978819 h 4681538"/>
              <a:gd name="connsiteX37" fmla="*/ 3389328 w 3786996"/>
              <a:gd name="connsiteY37" fmla="*/ 1354932 h 4681538"/>
              <a:gd name="connsiteX38" fmla="*/ 3567921 w 3786996"/>
              <a:gd name="connsiteY38" fmla="*/ 740569 h 4681538"/>
              <a:gd name="connsiteX39" fmla="*/ 3675077 w 3786996"/>
              <a:gd name="connsiteY39" fmla="*/ 409575 h 4681538"/>
              <a:gd name="connsiteX40" fmla="*/ 3763183 w 3786996"/>
              <a:gd name="connsiteY40" fmla="*/ 245269 h 4681538"/>
              <a:gd name="connsiteX41" fmla="*/ 3786996 w 3786996"/>
              <a:gd name="connsiteY41" fmla="*/ 157163 h 4681538"/>
              <a:gd name="connsiteX42" fmla="*/ 3786996 w 3786996"/>
              <a:gd name="connsiteY42" fmla="*/ 4763 h 4681538"/>
              <a:gd name="connsiteX43" fmla="*/ 1665301 w 3786996"/>
              <a:gd name="connsiteY43" fmla="*/ 0 h 4681538"/>
              <a:gd name="connsiteX44" fmla="*/ 815196 w 3786996"/>
              <a:gd name="connsiteY44" fmla="*/ 4763 h 4681538"/>
              <a:gd name="connsiteX45" fmla="*/ 5571 w 3786996"/>
              <a:gd name="connsiteY45" fmla="*/ 14288 h 4681538"/>
              <a:gd name="connsiteX0" fmla="*/ 5571 w 3786996"/>
              <a:gd name="connsiteY0" fmla="*/ 14288 h 4681538"/>
              <a:gd name="connsiteX1" fmla="*/ 5571 w 3786996"/>
              <a:gd name="connsiteY1" fmla="*/ 14288 h 4681538"/>
              <a:gd name="connsiteX2" fmla="*/ 809 w 3786996"/>
              <a:gd name="connsiteY2" fmla="*/ 214313 h 4681538"/>
              <a:gd name="connsiteX3" fmla="*/ 24621 w 3786996"/>
              <a:gd name="connsiteY3" fmla="*/ 264320 h 4681538"/>
              <a:gd name="connsiteX4" fmla="*/ 60340 w 3786996"/>
              <a:gd name="connsiteY4" fmla="*/ 330994 h 4681538"/>
              <a:gd name="connsiteX5" fmla="*/ 91296 w 3786996"/>
              <a:gd name="connsiteY5" fmla="*/ 376238 h 4681538"/>
              <a:gd name="connsiteX6" fmla="*/ 100821 w 3786996"/>
              <a:gd name="connsiteY6" fmla="*/ 404813 h 4681538"/>
              <a:gd name="connsiteX7" fmla="*/ 110346 w 3786996"/>
              <a:gd name="connsiteY7" fmla="*/ 452438 h 4681538"/>
              <a:gd name="connsiteX8" fmla="*/ 155590 w 3786996"/>
              <a:gd name="connsiteY8" fmla="*/ 545307 h 4681538"/>
              <a:gd name="connsiteX9" fmla="*/ 260365 w 3786996"/>
              <a:gd name="connsiteY9" fmla="*/ 807245 h 4681538"/>
              <a:gd name="connsiteX10" fmla="*/ 377046 w 3786996"/>
              <a:gd name="connsiteY10" fmla="*/ 1023938 h 4681538"/>
              <a:gd name="connsiteX11" fmla="*/ 386571 w 3786996"/>
              <a:gd name="connsiteY11" fmla="*/ 1181101 h 4681538"/>
              <a:gd name="connsiteX12" fmla="*/ 365140 w 3786996"/>
              <a:gd name="connsiteY12" fmla="*/ 2257426 h 4681538"/>
              <a:gd name="connsiteX13" fmla="*/ 377046 w 3786996"/>
              <a:gd name="connsiteY13" fmla="*/ 2357438 h 4681538"/>
              <a:gd name="connsiteX14" fmla="*/ 372284 w 3786996"/>
              <a:gd name="connsiteY14" fmla="*/ 2428876 h 4681538"/>
              <a:gd name="connsiteX15" fmla="*/ 384190 w 3786996"/>
              <a:gd name="connsiteY15" fmla="*/ 2519363 h 4681538"/>
              <a:gd name="connsiteX16" fmla="*/ 372283 w 3786996"/>
              <a:gd name="connsiteY16" fmla="*/ 3021807 h 4681538"/>
              <a:gd name="connsiteX17" fmla="*/ 405621 w 3786996"/>
              <a:gd name="connsiteY17" fmla="*/ 3300413 h 4681538"/>
              <a:gd name="connsiteX18" fmla="*/ 319896 w 3786996"/>
              <a:gd name="connsiteY18" fmla="*/ 3481388 h 4681538"/>
              <a:gd name="connsiteX19" fmla="*/ 257984 w 3786996"/>
              <a:gd name="connsiteY19" fmla="*/ 3912393 h 4681538"/>
              <a:gd name="connsiteX20" fmla="*/ 222264 w 3786996"/>
              <a:gd name="connsiteY20" fmla="*/ 4040982 h 4681538"/>
              <a:gd name="connsiteX21" fmla="*/ 193689 w 3786996"/>
              <a:gd name="connsiteY21" fmla="*/ 4114801 h 4681538"/>
              <a:gd name="connsiteX22" fmla="*/ 167496 w 3786996"/>
              <a:gd name="connsiteY22" fmla="*/ 4193381 h 4681538"/>
              <a:gd name="connsiteX23" fmla="*/ 65103 w 3786996"/>
              <a:gd name="connsiteY23" fmla="*/ 4374357 h 4681538"/>
              <a:gd name="connsiteX24" fmla="*/ 5571 w 3786996"/>
              <a:gd name="connsiteY24" fmla="*/ 4605338 h 4681538"/>
              <a:gd name="connsiteX25" fmla="*/ 15096 w 3786996"/>
              <a:gd name="connsiteY25" fmla="*/ 4681538 h 4681538"/>
              <a:gd name="connsiteX26" fmla="*/ 2960701 w 3786996"/>
              <a:gd name="connsiteY26" fmla="*/ 4672013 h 4681538"/>
              <a:gd name="connsiteX27" fmla="*/ 3779853 w 3786996"/>
              <a:gd name="connsiteY27" fmla="*/ 4669632 h 4681538"/>
              <a:gd name="connsiteX28" fmla="*/ 3775090 w 3786996"/>
              <a:gd name="connsiteY28" fmla="*/ 4471988 h 4681538"/>
              <a:gd name="connsiteX29" fmla="*/ 3463147 w 3786996"/>
              <a:gd name="connsiteY29" fmla="*/ 3795714 h 4681538"/>
              <a:gd name="connsiteX30" fmla="*/ 3434571 w 3786996"/>
              <a:gd name="connsiteY30" fmla="*/ 3595688 h 4681538"/>
              <a:gd name="connsiteX31" fmla="*/ 3405996 w 3786996"/>
              <a:gd name="connsiteY31" fmla="*/ 3502819 h 4681538"/>
              <a:gd name="connsiteX32" fmla="*/ 3396471 w 3786996"/>
              <a:gd name="connsiteY32" fmla="*/ 3417094 h 4681538"/>
              <a:gd name="connsiteX33" fmla="*/ 3322652 w 3786996"/>
              <a:gd name="connsiteY33" fmla="*/ 2971801 h 4681538"/>
              <a:gd name="connsiteX34" fmla="*/ 3405996 w 3786996"/>
              <a:gd name="connsiteY34" fmla="*/ 2252663 h 4681538"/>
              <a:gd name="connsiteX35" fmla="*/ 3425046 w 3786996"/>
              <a:gd name="connsiteY35" fmla="*/ 2100263 h 4681538"/>
              <a:gd name="connsiteX36" fmla="*/ 3422665 w 3786996"/>
              <a:gd name="connsiteY36" fmla="*/ 1978819 h 4681538"/>
              <a:gd name="connsiteX37" fmla="*/ 3389328 w 3786996"/>
              <a:gd name="connsiteY37" fmla="*/ 1354932 h 4681538"/>
              <a:gd name="connsiteX38" fmla="*/ 3567921 w 3786996"/>
              <a:gd name="connsiteY38" fmla="*/ 740569 h 4681538"/>
              <a:gd name="connsiteX39" fmla="*/ 3675077 w 3786996"/>
              <a:gd name="connsiteY39" fmla="*/ 409575 h 4681538"/>
              <a:gd name="connsiteX40" fmla="*/ 3763183 w 3786996"/>
              <a:gd name="connsiteY40" fmla="*/ 245269 h 4681538"/>
              <a:gd name="connsiteX41" fmla="*/ 3786996 w 3786996"/>
              <a:gd name="connsiteY41" fmla="*/ 157163 h 4681538"/>
              <a:gd name="connsiteX42" fmla="*/ 3786996 w 3786996"/>
              <a:gd name="connsiteY42" fmla="*/ 4763 h 4681538"/>
              <a:gd name="connsiteX43" fmla="*/ 1665301 w 3786996"/>
              <a:gd name="connsiteY43" fmla="*/ 0 h 4681538"/>
              <a:gd name="connsiteX44" fmla="*/ 815196 w 3786996"/>
              <a:gd name="connsiteY44" fmla="*/ 4763 h 4681538"/>
              <a:gd name="connsiteX45" fmla="*/ 5571 w 3786996"/>
              <a:gd name="connsiteY45" fmla="*/ 14288 h 4681538"/>
              <a:gd name="connsiteX0" fmla="*/ 5571 w 3786996"/>
              <a:gd name="connsiteY0" fmla="*/ 14288 h 4681538"/>
              <a:gd name="connsiteX1" fmla="*/ 5571 w 3786996"/>
              <a:gd name="connsiteY1" fmla="*/ 14288 h 4681538"/>
              <a:gd name="connsiteX2" fmla="*/ 809 w 3786996"/>
              <a:gd name="connsiteY2" fmla="*/ 214313 h 4681538"/>
              <a:gd name="connsiteX3" fmla="*/ 24621 w 3786996"/>
              <a:gd name="connsiteY3" fmla="*/ 264320 h 4681538"/>
              <a:gd name="connsiteX4" fmla="*/ 60340 w 3786996"/>
              <a:gd name="connsiteY4" fmla="*/ 330994 h 4681538"/>
              <a:gd name="connsiteX5" fmla="*/ 91296 w 3786996"/>
              <a:gd name="connsiteY5" fmla="*/ 376238 h 4681538"/>
              <a:gd name="connsiteX6" fmla="*/ 100821 w 3786996"/>
              <a:gd name="connsiteY6" fmla="*/ 404813 h 4681538"/>
              <a:gd name="connsiteX7" fmla="*/ 110346 w 3786996"/>
              <a:gd name="connsiteY7" fmla="*/ 452438 h 4681538"/>
              <a:gd name="connsiteX8" fmla="*/ 155590 w 3786996"/>
              <a:gd name="connsiteY8" fmla="*/ 545307 h 4681538"/>
              <a:gd name="connsiteX9" fmla="*/ 260365 w 3786996"/>
              <a:gd name="connsiteY9" fmla="*/ 807245 h 4681538"/>
              <a:gd name="connsiteX10" fmla="*/ 377046 w 3786996"/>
              <a:gd name="connsiteY10" fmla="*/ 1023938 h 4681538"/>
              <a:gd name="connsiteX11" fmla="*/ 386571 w 3786996"/>
              <a:gd name="connsiteY11" fmla="*/ 1181101 h 4681538"/>
              <a:gd name="connsiteX12" fmla="*/ 365140 w 3786996"/>
              <a:gd name="connsiteY12" fmla="*/ 2257426 h 4681538"/>
              <a:gd name="connsiteX13" fmla="*/ 377046 w 3786996"/>
              <a:gd name="connsiteY13" fmla="*/ 2357438 h 4681538"/>
              <a:gd name="connsiteX14" fmla="*/ 372284 w 3786996"/>
              <a:gd name="connsiteY14" fmla="*/ 2428876 h 4681538"/>
              <a:gd name="connsiteX15" fmla="*/ 384190 w 3786996"/>
              <a:gd name="connsiteY15" fmla="*/ 2519363 h 4681538"/>
              <a:gd name="connsiteX16" fmla="*/ 372283 w 3786996"/>
              <a:gd name="connsiteY16" fmla="*/ 3021807 h 4681538"/>
              <a:gd name="connsiteX17" fmla="*/ 405621 w 3786996"/>
              <a:gd name="connsiteY17" fmla="*/ 3300413 h 4681538"/>
              <a:gd name="connsiteX18" fmla="*/ 319896 w 3786996"/>
              <a:gd name="connsiteY18" fmla="*/ 3481388 h 4681538"/>
              <a:gd name="connsiteX19" fmla="*/ 257984 w 3786996"/>
              <a:gd name="connsiteY19" fmla="*/ 3912393 h 4681538"/>
              <a:gd name="connsiteX20" fmla="*/ 222264 w 3786996"/>
              <a:gd name="connsiteY20" fmla="*/ 4040982 h 4681538"/>
              <a:gd name="connsiteX21" fmla="*/ 193689 w 3786996"/>
              <a:gd name="connsiteY21" fmla="*/ 4114801 h 4681538"/>
              <a:gd name="connsiteX22" fmla="*/ 167496 w 3786996"/>
              <a:gd name="connsiteY22" fmla="*/ 4193381 h 4681538"/>
              <a:gd name="connsiteX23" fmla="*/ 65103 w 3786996"/>
              <a:gd name="connsiteY23" fmla="*/ 4374357 h 4681538"/>
              <a:gd name="connsiteX24" fmla="*/ 5571 w 3786996"/>
              <a:gd name="connsiteY24" fmla="*/ 4605338 h 4681538"/>
              <a:gd name="connsiteX25" fmla="*/ 15096 w 3786996"/>
              <a:gd name="connsiteY25" fmla="*/ 4681538 h 4681538"/>
              <a:gd name="connsiteX26" fmla="*/ 2960701 w 3786996"/>
              <a:gd name="connsiteY26" fmla="*/ 4672013 h 4681538"/>
              <a:gd name="connsiteX27" fmla="*/ 3779853 w 3786996"/>
              <a:gd name="connsiteY27" fmla="*/ 4669632 h 4681538"/>
              <a:gd name="connsiteX28" fmla="*/ 3775090 w 3786996"/>
              <a:gd name="connsiteY28" fmla="*/ 4471988 h 4681538"/>
              <a:gd name="connsiteX29" fmla="*/ 3463147 w 3786996"/>
              <a:gd name="connsiteY29" fmla="*/ 3795714 h 4681538"/>
              <a:gd name="connsiteX30" fmla="*/ 3434571 w 3786996"/>
              <a:gd name="connsiteY30" fmla="*/ 3595688 h 4681538"/>
              <a:gd name="connsiteX31" fmla="*/ 3405996 w 3786996"/>
              <a:gd name="connsiteY31" fmla="*/ 3502819 h 4681538"/>
              <a:gd name="connsiteX32" fmla="*/ 3396471 w 3786996"/>
              <a:gd name="connsiteY32" fmla="*/ 3417094 h 4681538"/>
              <a:gd name="connsiteX33" fmla="*/ 3322652 w 3786996"/>
              <a:gd name="connsiteY33" fmla="*/ 2971801 h 4681538"/>
              <a:gd name="connsiteX34" fmla="*/ 3405996 w 3786996"/>
              <a:gd name="connsiteY34" fmla="*/ 2252663 h 4681538"/>
              <a:gd name="connsiteX35" fmla="*/ 3425046 w 3786996"/>
              <a:gd name="connsiteY35" fmla="*/ 2100263 h 4681538"/>
              <a:gd name="connsiteX36" fmla="*/ 3422665 w 3786996"/>
              <a:gd name="connsiteY36" fmla="*/ 1978819 h 4681538"/>
              <a:gd name="connsiteX37" fmla="*/ 3389328 w 3786996"/>
              <a:gd name="connsiteY37" fmla="*/ 1354932 h 4681538"/>
              <a:gd name="connsiteX38" fmla="*/ 3567921 w 3786996"/>
              <a:gd name="connsiteY38" fmla="*/ 740569 h 4681538"/>
              <a:gd name="connsiteX39" fmla="*/ 3675077 w 3786996"/>
              <a:gd name="connsiteY39" fmla="*/ 409575 h 4681538"/>
              <a:gd name="connsiteX40" fmla="*/ 3763183 w 3786996"/>
              <a:gd name="connsiteY40" fmla="*/ 245269 h 4681538"/>
              <a:gd name="connsiteX41" fmla="*/ 3786996 w 3786996"/>
              <a:gd name="connsiteY41" fmla="*/ 157163 h 4681538"/>
              <a:gd name="connsiteX42" fmla="*/ 3786996 w 3786996"/>
              <a:gd name="connsiteY42" fmla="*/ 4763 h 4681538"/>
              <a:gd name="connsiteX43" fmla="*/ 1665301 w 3786996"/>
              <a:gd name="connsiteY43" fmla="*/ 0 h 4681538"/>
              <a:gd name="connsiteX44" fmla="*/ 815196 w 3786996"/>
              <a:gd name="connsiteY44" fmla="*/ 4763 h 4681538"/>
              <a:gd name="connsiteX45" fmla="*/ 5571 w 3786996"/>
              <a:gd name="connsiteY45" fmla="*/ 14288 h 4681538"/>
              <a:gd name="connsiteX0" fmla="*/ 5571 w 3786996"/>
              <a:gd name="connsiteY0" fmla="*/ 14288 h 4681538"/>
              <a:gd name="connsiteX1" fmla="*/ 5571 w 3786996"/>
              <a:gd name="connsiteY1" fmla="*/ 14288 h 4681538"/>
              <a:gd name="connsiteX2" fmla="*/ 809 w 3786996"/>
              <a:gd name="connsiteY2" fmla="*/ 214313 h 4681538"/>
              <a:gd name="connsiteX3" fmla="*/ 24621 w 3786996"/>
              <a:gd name="connsiteY3" fmla="*/ 264320 h 4681538"/>
              <a:gd name="connsiteX4" fmla="*/ 60340 w 3786996"/>
              <a:gd name="connsiteY4" fmla="*/ 330994 h 4681538"/>
              <a:gd name="connsiteX5" fmla="*/ 91296 w 3786996"/>
              <a:gd name="connsiteY5" fmla="*/ 376238 h 4681538"/>
              <a:gd name="connsiteX6" fmla="*/ 100821 w 3786996"/>
              <a:gd name="connsiteY6" fmla="*/ 404813 h 4681538"/>
              <a:gd name="connsiteX7" fmla="*/ 110346 w 3786996"/>
              <a:gd name="connsiteY7" fmla="*/ 452438 h 4681538"/>
              <a:gd name="connsiteX8" fmla="*/ 155590 w 3786996"/>
              <a:gd name="connsiteY8" fmla="*/ 545307 h 4681538"/>
              <a:gd name="connsiteX9" fmla="*/ 260365 w 3786996"/>
              <a:gd name="connsiteY9" fmla="*/ 807245 h 4681538"/>
              <a:gd name="connsiteX10" fmla="*/ 377046 w 3786996"/>
              <a:gd name="connsiteY10" fmla="*/ 1023938 h 4681538"/>
              <a:gd name="connsiteX11" fmla="*/ 386571 w 3786996"/>
              <a:gd name="connsiteY11" fmla="*/ 1181101 h 4681538"/>
              <a:gd name="connsiteX12" fmla="*/ 365140 w 3786996"/>
              <a:gd name="connsiteY12" fmla="*/ 2257426 h 4681538"/>
              <a:gd name="connsiteX13" fmla="*/ 377046 w 3786996"/>
              <a:gd name="connsiteY13" fmla="*/ 2357438 h 4681538"/>
              <a:gd name="connsiteX14" fmla="*/ 372284 w 3786996"/>
              <a:gd name="connsiteY14" fmla="*/ 2428876 h 4681538"/>
              <a:gd name="connsiteX15" fmla="*/ 384190 w 3786996"/>
              <a:gd name="connsiteY15" fmla="*/ 2519363 h 4681538"/>
              <a:gd name="connsiteX16" fmla="*/ 372283 w 3786996"/>
              <a:gd name="connsiteY16" fmla="*/ 3021807 h 4681538"/>
              <a:gd name="connsiteX17" fmla="*/ 408003 w 3786996"/>
              <a:gd name="connsiteY17" fmla="*/ 3293269 h 4681538"/>
              <a:gd name="connsiteX18" fmla="*/ 319896 w 3786996"/>
              <a:gd name="connsiteY18" fmla="*/ 3481388 h 4681538"/>
              <a:gd name="connsiteX19" fmla="*/ 257984 w 3786996"/>
              <a:gd name="connsiteY19" fmla="*/ 3912393 h 4681538"/>
              <a:gd name="connsiteX20" fmla="*/ 222264 w 3786996"/>
              <a:gd name="connsiteY20" fmla="*/ 4040982 h 4681538"/>
              <a:gd name="connsiteX21" fmla="*/ 193689 w 3786996"/>
              <a:gd name="connsiteY21" fmla="*/ 4114801 h 4681538"/>
              <a:gd name="connsiteX22" fmla="*/ 167496 w 3786996"/>
              <a:gd name="connsiteY22" fmla="*/ 4193381 h 4681538"/>
              <a:gd name="connsiteX23" fmla="*/ 65103 w 3786996"/>
              <a:gd name="connsiteY23" fmla="*/ 4374357 h 4681538"/>
              <a:gd name="connsiteX24" fmla="*/ 5571 w 3786996"/>
              <a:gd name="connsiteY24" fmla="*/ 4605338 h 4681538"/>
              <a:gd name="connsiteX25" fmla="*/ 15096 w 3786996"/>
              <a:gd name="connsiteY25" fmla="*/ 4681538 h 4681538"/>
              <a:gd name="connsiteX26" fmla="*/ 2960701 w 3786996"/>
              <a:gd name="connsiteY26" fmla="*/ 4672013 h 4681538"/>
              <a:gd name="connsiteX27" fmla="*/ 3779853 w 3786996"/>
              <a:gd name="connsiteY27" fmla="*/ 4669632 h 4681538"/>
              <a:gd name="connsiteX28" fmla="*/ 3775090 w 3786996"/>
              <a:gd name="connsiteY28" fmla="*/ 4471988 h 4681538"/>
              <a:gd name="connsiteX29" fmla="*/ 3463147 w 3786996"/>
              <a:gd name="connsiteY29" fmla="*/ 3795714 h 4681538"/>
              <a:gd name="connsiteX30" fmla="*/ 3434571 w 3786996"/>
              <a:gd name="connsiteY30" fmla="*/ 3595688 h 4681538"/>
              <a:gd name="connsiteX31" fmla="*/ 3405996 w 3786996"/>
              <a:gd name="connsiteY31" fmla="*/ 3502819 h 4681538"/>
              <a:gd name="connsiteX32" fmla="*/ 3396471 w 3786996"/>
              <a:gd name="connsiteY32" fmla="*/ 3417094 h 4681538"/>
              <a:gd name="connsiteX33" fmla="*/ 3322652 w 3786996"/>
              <a:gd name="connsiteY33" fmla="*/ 2971801 h 4681538"/>
              <a:gd name="connsiteX34" fmla="*/ 3405996 w 3786996"/>
              <a:gd name="connsiteY34" fmla="*/ 2252663 h 4681538"/>
              <a:gd name="connsiteX35" fmla="*/ 3425046 w 3786996"/>
              <a:gd name="connsiteY35" fmla="*/ 2100263 h 4681538"/>
              <a:gd name="connsiteX36" fmla="*/ 3422665 w 3786996"/>
              <a:gd name="connsiteY36" fmla="*/ 1978819 h 4681538"/>
              <a:gd name="connsiteX37" fmla="*/ 3389328 w 3786996"/>
              <a:gd name="connsiteY37" fmla="*/ 1354932 h 4681538"/>
              <a:gd name="connsiteX38" fmla="*/ 3567921 w 3786996"/>
              <a:gd name="connsiteY38" fmla="*/ 740569 h 4681538"/>
              <a:gd name="connsiteX39" fmla="*/ 3675077 w 3786996"/>
              <a:gd name="connsiteY39" fmla="*/ 409575 h 4681538"/>
              <a:gd name="connsiteX40" fmla="*/ 3763183 w 3786996"/>
              <a:gd name="connsiteY40" fmla="*/ 245269 h 4681538"/>
              <a:gd name="connsiteX41" fmla="*/ 3786996 w 3786996"/>
              <a:gd name="connsiteY41" fmla="*/ 157163 h 4681538"/>
              <a:gd name="connsiteX42" fmla="*/ 3786996 w 3786996"/>
              <a:gd name="connsiteY42" fmla="*/ 4763 h 4681538"/>
              <a:gd name="connsiteX43" fmla="*/ 1665301 w 3786996"/>
              <a:gd name="connsiteY43" fmla="*/ 0 h 4681538"/>
              <a:gd name="connsiteX44" fmla="*/ 815196 w 3786996"/>
              <a:gd name="connsiteY44" fmla="*/ 4763 h 4681538"/>
              <a:gd name="connsiteX45" fmla="*/ 5571 w 3786996"/>
              <a:gd name="connsiteY45" fmla="*/ 14288 h 4681538"/>
              <a:gd name="connsiteX0" fmla="*/ 5571 w 3786996"/>
              <a:gd name="connsiteY0" fmla="*/ 14288 h 4679157"/>
              <a:gd name="connsiteX1" fmla="*/ 5571 w 3786996"/>
              <a:gd name="connsiteY1" fmla="*/ 14288 h 4679157"/>
              <a:gd name="connsiteX2" fmla="*/ 809 w 3786996"/>
              <a:gd name="connsiteY2" fmla="*/ 214313 h 4679157"/>
              <a:gd name="connsiteX3" fmla="*/ 24621 w 3786996"/>
              <a:gd name="connsiteY3" fmla="*/ 264320 h 4679157"/>
              <a:gd name="connsiteX4" fmla="*/ 60340 w 3786996"/>
              <a:gd name="connsiteY4" fmla="*/ 330994 h 4679157"/>
              <a:gd name="connsiteX5" fmla="*/ 91296 w 3786996"/>
              <a:gd name="connsiteY5" fmla="*/ 376238 h 4679157"/>
              <a:gd name="connsiteX6" fmla="*/ 100821 w 3786996"/>
              <a:gd name="connsiteY6" fmla="*/ 404813 h 4679157"/>
              <a:gd name="connsiteX7" fmla="*/ 110346 w 3786996"/>
              <a:gd name="connsiteY7" fmla="*/ 452438 h 4679157"/>
              <a:gd name="connsiteX8" fmla="*/ 155590 w 3786996"/>
              <a:gd name="connsiteY8" fmla="*/ 545307 h 4679157"/>
              <a:gd name="connsiteX9" fmla="*/ 260365 w 3786996"/>
              <a:gd name="connsiteY9" fmla="*/ 807245 h 4679157"/>
              <a:gd name="connsiteX10" fmla="*/ 377046 w 3786996"/>
              <a:gd name="connsiteY10" fmla="*/ 1023938 h 4679157"/>
              <a:gd name="connsiteX11" fmla="*/ 386571 w 3786996"/>
              <a:gd name="connsiteY11" fmla="*/ 1181101 h 4679157"/>
              <a:gd name="connsiteX12" fmla="*/ 365140 w 3786996"/>
              <a:gd name="connsiteY12" fmla="*/ 2257426 h 4679157"/>
              <a:gd name="connsiteX13" fmla="*/ 377046 w 3786996"/>
              <a:gd name="connsiteY13" fmla="*/ 2357438 h 4679157"/>
              <a:gd name="connsiteX14" fmla="*/ 372284 w 3786996"/>
              <a:gd name="connsiteY14" fmla="*/ 2428876 h 4679157"/>
              <a:gd name="connsiteX15" fmla="*/ 384190 w 3786996"/>
              <a:gd name="connsiteY15" fmla="*/ 2519363 h 4679157"/>
              <a:gd name="connsiteX16" fmla="*/ 372283 w 3786996"/>
              <a:gd name="connsiteY16" fmla="*/ 3021807 h 4679157"/>
              <a:gd name="connsiteX17" fmla="*/ 408003 w 3786996"/>
              <a:gd name="connsiteY17" fmla="*/ 3293269 h 4679157"/>
              <a:gd name="connsiteX18" fmla="*/ 319896 w 3786996"/>
              <a:gd name="connsiteY18" fmla="*/ 3481388 h 4679157"/>
              <a:gd name="connsiteX19" fmla="*/ 257984 w 3786996"/>
              <a:gd name="connsiteY19" fmla="*/ 3912393 h 4679157"/>
              <a:gd name="connsiteX20" fmla="*/ 222264 w 3786996"/>
              <a:gd name="connsiteY20" fmla="*/ 4040982 h 4679157"/>
              <a:gd name="connsiteX21" fmla="*/ 193689 w 3786996"/>
              <a:gd name="connsiteY21" fmla="*/ 4114801 h 4679157"/>
              <a:gd name="connsiteX22" fmla="*/ 167496 w 3786996"/>
              <a:gd name="connsiteY22" fmla="*/ 4193381 h 4679157"/>
              <a:gd name="connsiteX23" fmla="*/ 65103 w 3786996"/>
              <a:gd name="connsiteY23" fmla="*/ 4374357 h 4679157"/>
              <a:gd name="connsiteX24" fmla="*/ 5571 w 3786996"/>
              <a:gd name="connsiteY24" fmla="*/ 4605338 h 4679157"/>
              <a:gd name="connsiteX25" fmla="*/ 7952 w 3786996"/>
              <a:gd name="connsiteY25" fmla="*/ 4679157 h 4679157"/>
              <a:gd name="connsiteX26" fmla="*/ 2960701 w 3786996"/>
              <a:gd name="connsiteY26" fmla="*/ 4672013 h 4679157"/>
              <a:gd name="connsiteX27" fmla="*/ 3779853 w 3786996"/>
              <a:gd name="connsiteY27" fmla="*/ 4669632 h 4679157"/>
              <a:gd name="connsiteX28" fmla="*/ 3775090 w 3786996"/>
              <a:gd name="connsiteY28" fmla="*/ 4471988 h 4679157"/>
              <a:gd name="connsiteX29" fmla="*/ 3463147 w 3786996"/>
              <a:gd name="connsiteY29" fmla="*/ 3795714 h 4679157"/>
              <a:gd name="connsiteX30" fmla="*/ 3434571 w 3786996"/>
              <a:gd name="connsiteY30" fmla="*/ 3595688 h 4679157"/>
              <a:gd name="connsiteX31" fmla="*/ 3405996 w 3786996"/>
              <a:gd name="connsiteY31" fmla="*/ 3502819 h 4679157"/>
              <a:gd name="connsiteX32" fmla="*/ 3396471 w 3786996"/>
              <a:gd name="connsiteY32" fmla="*/ 3417094 h 4679157"/>
              <a:gd name="connsiteX33" fmla="*/ 3322652 w 3786996"/>
              <a:gd name="connsiteY33" fmla="*/ 2971801 h 4679157"/>
              <a:gd name="connsiteX34" fmla="*/ 3405996 w 3786996"/>
              <a:gd name="connsiteY34" fmla="*/ 2252663 h 4679157"/>
              <a:gd name="connsiteX35" fmla="*/ 3425046 w 3786996"/>
              <a:gd name="connsiteY35" fmla="*/ 2100263 h 4679157"/>
              <a:gd name="connsiteX36" fmla="*/ 3422665 w 3786996"/>
              <a:gd name="connsiteY36" fmla="*/ 1978819 h 4679157"/>
              <a:gd name="connsiteX37" fmla="*/ 3389328 w 3786996"/>
              <a:gd name="connsiteY37" fmla="*/ 1354932 h 4679157"/>
              <a:gd name="connsiteX38" fmla="*/ 3567921 w 3786996"/>
              <a:gd name="connsiteY38" fmla="*/ 740569 h 4679157"/>
              <a:gd name="connsiteX39" fmla="*/ 3675077 w 3786996"/>
              <a:gd name="connsiteY39" fmla="*/ 409575 h 4679157"/>
              <a:gd name="connsiteX40" fmla="*/ 3763183 w 3786996"/>
              <a:gd name="connsiteY40" fmla="*/ 245269 h 4679157"/>
              <a:gd name="connsiteX41" fmla="*/ 3786996 w 3786996"/>
              <a:gd name="connsiteY41" fmla="*/ 157163 h 4679157"/>
              <a:gd name="connsiteX42" fmla="*/ 3786996 w 3786996"/>
              <a:gd name="connsiteY42" fmla="*/ 4763 h 4679157"/>
              <a:gd name="connsiteX43" fmla="*/ 1665301 w 3786996"/>
              <a:gd name="connsiteY43" fmla="*/ 0 h 4679157"/>
              <a:gd name="connsiteX44" fmla="*/ 815196 w 3786996"/>
              <a:gd name="connsiteY44" fmla="*/ 4763 h 4679157"/>
              <a:gd name="connsiteX45" fmla="*/ 5571 w 3786996"/>
              <a:gd name="connsiteY45" fmla="*/ 14288 h 4679157"/>
              <a:gd name="connsiteX0" fmla="*/ 5571 w 3786996"/>
              <a:gd name="connsiteY0" fmla="*/ 14288 h 4679157"/>
              <a:gd name="connsiteX1" fmla="*/ 5571 w 3786996"/>
              <a:gd name="connsiteY1" fmla="*/ 14288 h 4679157"/>
              <a:gd name="connsiteX2" fmla="*/ 809 w 3786996"/>
              <a:gd name="connsiteY2" fmla="*/ 214313 h 4679157"/>
              <a:gd name="connsiteX3" fmla="*/ 24621 w 3786996"/>
              <a:gd name="connsiteY3" fmla="*/ 264320 h 4679157"/>
              <a:gd name="connsiteX4" fmla="*/ 60340 w 3786996"/>
              <a:gd name="connsiteY4" fmla="*/ 330994 h 4679157"/>
              <a:gd name="connsiteX5" fmla="*/ 91296 w 3786996"/>
              <a:gd name="connsiteY5" fmla="*/ 376238 h 4679157"/>
              <a:gd name="connsiteX6" fmla="*/ 100821 w 3786996"/>
              <a:gd name="connsiteY6" fmla="*/ 404813 h 4679157"/>
              <a:gd name="connsiteX7" fmla="*/ 110346 w 3786996"/>
              <a:gd name="connsiteY7" fmla="*/ 452438 h 4679157"/>
              <a:gd name="connsiteX8" fmla="*/ 155590 w 3786996"/>
              <a:gd name="connsiteY8" fmla="*/ 545307 h 4679157"/>
              <a:gd name="connsiteX9" fmla="*/ 260365 w 3786996"/>
              <a:gd name="connsiteY9" fmla="*/ 807245 h 4679157"/>
              <a:gd name="connsiteX10" fmla="*/ 377046 w 3786996"/>
              <a:gd name="connsiteY10" fmla="*/ 1023938 h 4679157"/>
              <a:gd name="connsiteX11" fmla="*/ 386571 w 3786996"/>
              <a:gd name="connsiteY11" fmla="*/ 1181101 h 4679157"/>
              <a:gd name="connsiteX12" fmla="*/ 365140 w 3786996"/>
              <a:gd name="connsiteY12" fmla="*/ 2257426 h 4679157"/>
              <a:gd name="connsiteX13" fmla="*/ 377046 w 3786996"/>
              <a:gd name="connsiteY13" fmla="*/ 2357438 h 4679157"/>
              <a:gd name="connsiteX14" fmla="*/ 372284 w 3786996"/>
              <a:gd name="connsiteY14" fmla="*/ 2428876 h 4679157"/>
              <a:gd name="connsiteX15" fmla="*/ 388952 w 3786996"/>
              <a:gd name="connsiteY15" fmla="*/ 2545557 h 4679157"/>
              <a:gd name="connsiteX16" fmla="*/ 372283 w 3786996"/>
              <a:gd name="connsiteY16" fmla="*/ 3021807 h 4679157"/>
              <a:gd name="connsiteX17" fmla="*/ 408003 w 3786996"/>
              <a:gd name="connsiteY17" fmla="*/ 3293269 h 4679157"/>
              <a:gd name="connsiteX18" fmla="*/ 319896 w 3786996"/>
              <a:gd name="connsiteY18" fmla="*/ 3481388 h 4679157"/>
              <a:gd name="connsiteX19" fmla="*/ 257984 w 3786996"/>
              <a:gd name="connsiteY19" fmla="*/ 3912393 h 4679157"/>
              <a:gd name="connsiteX20" fmla="*/ 222264 w 3786996"/>
              <a:gd name="connsiteY20" fmla="*/ 4040982 h 4679157"/>
              <a:gd name="connsiteX21" fmla="*/ 193689 w 3786996"/>
              <a:gd name="connsiteY21" fmla="*/ 4114801 h 4679157"/>
              <a:gd name="connsiteX22" fmla="*/ 167496 w 3786996"/>
              <a:gd name="connsiteY22" fmla="*/ 4193381 h 4679157"/>
              <a:gd name="connsiteX23" fmla="*/ 65103 w 3786996"/>
              <a:gd name="connsiteY23" fmla="*/ 4374357 h 4679157"/>
              <a:gd name="connsiteX24" fmla="*/ 5571 w 3786996"/>
              <a:gd name="connsiteY24" fmla="*/ 4605338 h 4679157"/>
              <a:gd name="connsiteX25" fmla="*/ 7952 w 3786996"/>
              <a:gd name="connsiteY25" fmla="*/ 4679157 h 4679157"/>
              <a:gd name="connsiteX26" fmla="*/ 2960701 w 3786996"/>
              <a:gd name="connsiteY26" fmla="*/ 4672013 h 4679157"/>
              <a:gd name="connsiteX27" fmla="*/ 3779853 w 3786996"/>
              <a:gd name="connsiteY27" fmla="*/ 4669632 h 4679157"/>
              <a:gd name="connsiteX28" fmla="*/ 3775090 w 3786996"/>
              <a:gd name="connsiteY28" fmla="*/ 4471988 h 4679157"/>
              <a:gd name="connsiteX29" fmla="*/ 3463147 w 3786996"/>
              <a:gd name="connsiteY29" fmla="*/ 3795714 h 4679157"/>
              <a:gd name="connsiteX30" fmla="*/ 3434571 w 3786996"/>
              <a:gd name="connsiteY30" fmla="*/ 3595688 h 4679157"/>
              <a:gd name="connsiteX31" fmla="*/ 3405996 w 3786996"/>
              <a:gd name="connsiteY31" fmla="*/ 3502819 h 4679157"/>
              <a:gd name="connsiteX32" fmla="*/ 3396471 w 3786996"/>
              <a:gd name="connsiteY32" fmla="*/ 3417094 h 4679157"/>
              <a:gd name="connsiteX33" fmla="*/ 3322652 w 3786996"/>
              <a:gd name="connsiteY33" fmla="*/ 2971801 h 4679157"/>
              <a:gd name="connsiteX34" fmla="*/ 3405996 w 3786996"/>
              <a:gd name="connsiteY34" fmla="*/ 2252663 h 4679157"/>
              <a:gd name="connsiteX35" fmla="*/ 3425046 w 3786996"/>
              <a:gd name="connsiteY35" fmla="*/ 2100263 h 4679157"/>
              <a:gd name="connsiteX36" fmla="*/ 3422665 w 3786996"/>
              <a:gd name="connsiteY36" fmla="*/ 1978819 h 4679157"/>
              <a:gd name="connsiteX37" fmla="*/ 3389328 w 3786996"/>
              <a:gd name="connsiteY37" fmla="*/ 1354932 h 4679157"/>
              <a:gd name="connsiteX38" fmla="*/ 3567921 w 3786996"/>
              <a:gd name="connsiteY38" fmla="*/ 740569 h 4679157"/>
              <a:gd name="connsiteX39" fmla="*/ 3675077 w 3786996"/>
              <a:gd name="connsiteY39" fmla="*/ 409575 h 4679157"/>
              <a:gd name="connsiteX40" fmla="*/ 3763183 w 3786996"/>
              <a:gd name="connsiteY40" fmla="*/ 245269 h 4679157"/>
              <a:gd name="connsiteX41" fmla="*/ 3786996 w 3786996"/>
              <a:gd name="connsiteY41" fmla="*/ 157163 h 4679157"/>
              <a:gd name="connsiteX42" fmla="*/ 3786996 w 3786996"/>
              <a:gd name="connsiteY42" fmla="*/ 4763 h 4679157"/>
              <a:gd name="connsiteX43" fmla="*/ 1665301 w 3786996"/>
              <a:gd name="connsiteY43" fmla="*/ 0 h 4679157"/>
              <a:gd name="connsiteX44" fmla="*/ 815196 w 3786996"/>
              <a:gd name="connsiteY44" fmla="*/ 4763 h 4679157"/>
              <a:gd name="connsiteX45" fmla="*/ 5571 w 3786996"/>
              <a:gd name="connsiteY45" fmla="*/ 14288 h 4679157"/>
              <a:gd name="connsiteX0" fmla="*/ 5571 w 3786996"/>
              <a:gd name="connsiteY0" fmla="*/ 14288 h 4679157"/>
              <a:gd name="connsiteX1" fmla="*/ 5571 w 3786996"/>
              <a:gd name="connsiteY1" fmla="*/ 14288 h 4679157"/>
              <a:gd name="connsiteX2" fmla="*/ 809 w 3786996"/>
              <a:gd name="connsiteY2" fmla="*/ 214313 h 4679157"/>
              <a:gd name="connsiteX3" fmla="*/ 24621 w 3786996"/>
              <a:gd name="connsiteY3" fmla="*/ 264320 h 4679157"/>
              <a:gd name="connsiteX4" fmla="*/ 60340 w 3786996"/>
              <a:gd name="connsiteY4" fmla="*/ 330994 h 4679157"/>
              <a:gd name="connsiteX5" fmla="*/ 91296 w 3786996"/>
              <a:gd name="connsiteY5" fmla="*/ 376238 h 4679157"/>
              <a:gd name="connsiteX6" fmla="*/ 100821 w 3786996"/>
              <a:gd name="connsiteY6" fmla="*/ 404813 h 4679157"/>
              <a:gd name="connsiteX7" fmla="*/ 110346 w 3786996"/>
              <a:gd name="connsiteY7" fmla="*/ 452438 h 4679157"/>
              <a:gd name="connsiteX8" fmla="*/ 155590 w 3786996"/>
              <a:gd name="connsiteY8" fmla="*/ 545307 h 4679157"/>
              <a:gd name="connsiteX9" fmla="*/ 260365 w 3786996"/>
              <a:gd name="connsiteY9" fmla="*/ 807245 h 4679157"/>
              <a:gd name="connsiteX10" fmla="*/ 377046 w 3786996"/>
              <a:gd name="connsiteY10" fmla="*/ 1023938 h 4679157"/>
              <a:gd name="connsiteX11" fmla="*/ 386571 w 3786996"/>
              <a:gd name="connsiteY11" fmla="*/ 1181101 h 4679157"/>
              <a:gd name="connsiteX12" fmla="*/ 365140 w 3786996"/>
              <a:gd name="connsiteY12" fmla="*/ 2257426 h 4679157"/>
              <a:gd name="connsiteX13" fmla="*/ 377046 w 3786996"/>
              <a:gd name="connsiteY13" fmla="*/ 2357438 h 4679157"/>
              <a:gd name="connsiteX14" fmla="*/ 372284 w 3786996"/>
              <a:gd name="connsiteY14" fmla="*/ 2428876 h 4679157"/>
              <a:gd name="connsiteX15" fmla="*/ 388952 w 3786996"/>
              <a:gd name="connsiteY15" fmla="*/ 2545557 h 4679157"/>
              <a:gd name="connsiteX16" fmla="*/ 372283 w 3786996"/>
              <a:gd name="connsiteY16" fmla="*/ 3021807 h 4679157"/>
              <a:gd name="connsiteX17" fmla="*/ 408003 w 3786996"/>
              <a:gd name="connsiteY17" fmla="*/ 3293269 h 4679157"/>
              <a:gd name="connsiteX18" fmla="*/ 319896 w 3786996"/>
              <a:gd name="connsiteY18" fmla="*/ 3481388 h 4679157"/>
              <a:gd name="connsiteX19" fmla="*/ 257984 w 3786996"/>
              <a:gd name="connsiteY19" fmla="*/ 3912393 h 4679157"/>
              <a:gd name="connsiteX20" fmla="*/ 222264 w 3786996"/>
              <a:gd name="connsiteY20" fmla="*/ 4040982 h 4679157"/>
              <a:gd name="connsiteX21" fmla="*/ 193689 w 3786996"/>
              <a:gd name="connsiteY21" fmla="*/ 4114801 h 4679157"/>
              <a:gd name="connsiteX22" fmla="*/ 167496 w 3786996"/>
              <a:gd name="connsiteY22" fmla="*/ 4193381 h 4679157"/>
              <a:gd name="connsiteX23" fmla="*/ 65103 w 3786996"/>
              <a:gd name="connsiteY23" fmla="*/ 4374357 h 4679157"/>
              <a:gd name="connsiteX24" fmla="*/ 5571 w 3786996"/>
              <a:gd name="connsiteY24" fmla="*/ 4605338 h 4679157"/>
              <a:gd name="connsiteX25" fmla="*/ 7952 w 3786996"/>
              <a:gd name="connsiteY25" fmla="*/ 4679157 h 4679157"/>
              <a:gd name="connsiteX26" fmla="*/ 2960701 w 3786996"/>
              <a:gd name="connsiteY26" fmla="*/ 4672013 h 4679157"/>
              <a:gd name="connsiteX27" fmla="*/ 3779853 w 3786996"/>
              <a:gd name="connsiteY27" fmla="*/ 4669632 h 4679157"/>
              <a:gd name="connsiteX28" fmla="*/ 3775090 w 3786996"/>
              <a:gd name="connsiteY28" fmla="*/ 4471988 h 4679157"/>
              <a:gd name="connsiteX29" fmla="*/ 3463147 w 3786996"/>
              <a:gd name="connsiteY29" fmla="*/ 3795714 h 4679157"/>
              <a:gd name="connsiteX30" fmla="*/ 3434571 w 3786996"/>
              <a:gd name="connsiteY30" fmla="*/ 3595688 h 4679157"/>
              <a:gd name="connsiteX31" fmla="*/ 3405996 w 3786996"/>
              <a:gd name="connsiteY31" fmla="*/ 3502819 h 4679157"/>
              <a:gd name="connsiteX32" fmla="*/ 3396471 w 3786996"/>
              <a:gd name="connsiteY32" fmla="*/ 3417094 h 4679157"/>
              <a:gd name="connsiteX33" fmla="*/ 3322652 w 3786996"/>
              <a:gd name="connsiteY33" fmla="*/ 2971801 h 4679157"/>
              <a:gd name="connsiteX34" fmla="*/ 3405996 w 3786996"/>
              <a:gd name="connsiteY34" fmla="*/ 2252663 h 4679157"/>
              <a:gd name="connsiteX35" fmla="*/ 3425046 w 3786996"/>
              <a:gd name="connsiteY35" fmla="*/ 2100263 h 4679157"/>
              <a:gd name="connsiteX36" fmla="*/ 3422665 w 3786996"/>
              <a:gd name="connsiteY36" fmla="*/ 1978819 h 4679157"/>
              <a:gd name="connsiteX37" fmla="*/ 3389328 w 3786996"/>
              <a:gd name="connsiteY37" fmla="*/ 1354932 h 4679157"/>
              <a:gd name="connsiteX38" fmla="*/ 3567921 w 3786996"/>
              <a:gd name="connsiteY38" fmla="*/ 740569 h 4679157"/>
              <a:gd name="connsiteX39" fmla="*/ 3675077 w 3786996"/>
              <a:gd name="connsiteY39" fmla="*/ 409575 h 4679157"/>
              <a:gd name="connsiteX40" fmla="*/ 3763183 w 3786996"/>
              <a:gd name="connsiteY40" fmla="*/ 245269 h 4679157"/>
              <a:gd name="connsiteX41" fmla="*/ 3786996 w 3786996"/>
              <a:gd name="connsiteY41" fmla="*/ 157163 h 4679157"/>
              <a:gd name="connsiteX42" fmla="*/ 3786996 w 3786996"/>
              <a:gd name="connsiteY42" fmla="*/ 4763 h 4679157"/>
              <a:gd name="connsiteX43" fmla="*/ 1665301 w 3786996"/>
              <a:gd name="connsiteY43" fmla="*/ 0 h 4679157"/>
              <a:gd name="connsiteX44" fmla="*/ 815196 w 3786996"/>
              <a:gd name="connsiteY44" fmla="*/ 4763 h 4679157"/>
              <a:gd name="connsiteX45" fmla="*/ 5571 w 3786996"/>
              <a:gd name="connsiteY45" fmla="*/ 14288 h 4679157"/>
              <a:gd name="connsiteX0" fmla="*/ 5571 w 3786996"/>
              <a:gd name="connsiteY0" fmla="*/ 14288 h 4679157"/>
              <a:gd name="connsiteX1" fmla="*/ 5571 w 3786996"/>
              <a:gd name="connsiteY1" fmla="*/ 14288 h 4679157"/>
              <a:gd name="connsiteX2" fmla="*/ 809 w 3786996"/>
              <a:gd name="connsiteY2" fmla="*/ 214313 h 4679157"/>
              <a:gd name="connsiteX3" fmla="*/ 24621 w 3786996"/>
              <a:gd name="connsiteY3" fmla="*/ 264320 h 4679157"/>
              <a:gd name="connsiteX4" fmla="*/ 60340 w 3786996"/>
              <a:gd name="connsiteY4" fmla="*/ 330994 h 4679157"/>
              <a:gd name="connsiteX5" fmla="*/ 91296 w 3786996"/>
              <a:gd name="connsiteY5" fmla="*/ 376238 h 4679157"/>
              <a:gd name="connsiteX6" fmla="*/ 100821 w 3786996"/>
              <a:gd name="connsiteY6" fmla="*/ 404813 h 4679157"/>
              <a:gd name="connsiteX7" fmla="*/ 110346 w 3786996"/>
              <a:gd name="connsiteY7" fmla="*/ 452438 h 4679157"/>
              <a:gd name="connsiteX8" fmla="*/ 155590 w 3786996"/>
              <a:gd name="connsiteY8" fmla="*/ 545307 h 4679157"/>
              <a:gd name="connsiteX9" fmla="*/ 260365 w 3786996"/>
              <a:gd name="connsiteY9" fmla="*/ 807245 h 4679157"/>
              <a:gd name="connsiteX10" fmla="*/ 377046 w 3786996"/>
              <a:gd name="connsiteY10" fmla="*/ 1023938 h 4679157"/>
              <a:gd name="connsiteX11" fmla="*/ 386571 w 3786996"/>
              <a:gd name="connsiteY11" fmla="*/ 1181101 h 4679157"/>
              <a:gd name="connsiteX12" fmla="*/ 365140 w 3786996"/>
              <a:gd name="connsiteY12" fmla="*/ 2257426 h 4679157"/>
              <a:gd name="connsiteX13" fmla="*/ 377046 w 3786996"/>
              <a:gd name="connsiteY13" fmla="*/ 2357438 h 4679157"/>
              <a:gd name="connsiteX14" fmla="*/ 372284 w 3786996"/>
              <a:gd name="connsiteY14" fmla="*/ 2428876 h 4679157"/>
              <a:gd name="connsiteX15" fmla="*/ 388952 w 3786996"/>
              <a:gd name="connsiteY15" fmla="*/ 2545557 h 4679157"/>
              <a:gd name="connsiteX16" fmla="*/ 372283 w 3786996"/>
              <a:gd name="connsiteY16" fmla="*/ 3021807 h 4679157"/>
              <a:gd name="connsiteX17" fmla="*/ 408003 w 3786996"/>
              <a:gd name="connsiteY17" fmla="*/ 3293269 h 4679157"/>
              <a:gd name="connsiteX18" fmla="*/ 319896 w 3786996"/>
              <a:gd name="connsiteY18" fmla="*/ 3481388 h 4679157"/>
              <a:gd name="connsiteX19" fmla="*/ 257984 w 3786996"/>
              <a:gd name="connsiteY19" fmla="*/ 3912393 h 4679157"/>
              <a:gd name="connsiteX20" fmla="*/ 222264 w 3786996"/>
              <a:gd name="connsiteY20" fmla="*/ 4040982 h 4679157"/>
              <a:gd name="connsiteX21" fmla="*/ 193689 w 3786996"/>
              <a:gd name="connsiteY21" fmla="*/ 4114801 h 4679157"/>
              <a:gd name="connsiteX22" fmla="*/ 167496 w 3786996"/>
              <a:gd name="connsiteY22" fmla="*/ 4193381 h 4679157"/>
              <a:gd name="connsiteX23" fmla="*/ 65103 w 3786996"/>
              <a:gd name="connsiteY23" fmla="*/ 4374357 h 4679157"/>
              <a:gd name="connsiteX24" fmla="*/ 5571 w 3786996"/>
              <a:gd name="connsiteY24" fmla="*/ 4605338 h 4679157"/>
              <a:gd name="connsiteX25" fmla="*/ 7952 w 3786996"/>
              <a:gd name="connsiteY25" fmla="*/ 4679157 h 4679157"/>
              <a:gd name="connsiteX26" fmla="*/ 2960701 w 3786996"/>
              <a:gd name="connsiteY26" fmla="*/ 4672013 h 4679157"/>
              <a:gd name="connsiteX27" fmla="*/ 3779853 w 3786996"/>
              <a:gd name="connsiteY27" fmla="*/ 4669632 h 4679157"/>
              <a:gd name="connsiteX28" fmla="*/ 3775090 w 3786996"/>
              <a:gd name="connsiteY28" fmla="*/ 4471988 h 4679157"/>
              <a:gd name="connsiteX29" fmla="*/ 3475053 w 3786996"/>
              <a:gd name="connsiteY29" fmla="*/ 3810001 h 4679157"/>
              <a:gd name="connsiteX30" fmla="*/ 3434571 w 3786996"/>
              <a:gd name="connsiteY30" fmla="*/ 3595688 h 4679157"/>
              <a:gd name="connsiteX31" fmla="*/ 3405996 w 3786996"/>
              <a:gd name="connsiteY31" fmla="*/ 3502819 h 4679157"/>
              <a:gd name="connsiteX32" fmla="*/ 3396471 w 3786996"/>
              <a:gd name="connsiteY32" fmla="*/ 3417094 h 4679157"/>
              <a:gd name="connsiteX33" fmla="*/ 3322652 w 3786996"/>
              <a:gd name="connsiteY33" fmla="*/ 2971801 h 4679157"/>
              <a:gd name="connsiteX34" fmla="*/ 3405996 w 3786996"/>
              <a:gd name="connsiteY34" fmla="*/ 2252663 h 4679157"/>
              <a:gd name="connsiteX35" fmla="*/ 3425046 w 3786996"/>
              <a:gd name="connsiteY35" fmla="*/ 2100263 h 4679157"/>
              <a:gd name="connsiteX36" fmla="*/ 3422665 w 3786996"/>
              <a:gd name="connsiteY36" fmla="*/ 1978819 h 4679157"/>
              <a:gd name="connsiteX37" fmla="*/ 3389328 w 3786996"/>
              <a:gd name="connsiteY37" fmla="*/ 1354932 h 4679157"/>
              <a:gd name="connsiteX38" fmla="*/ 3567921 w 3786996"/>
              <a:gd name="connsiteY38" fmla="*/ 740569 h 4679157"/>
              <a:gd name="connsiteX39" fmla="*/ 3675077 w 3786996"/>
              <a:gd name="connsiteY39" fmla="*/ 409575 h 4679157"/>
              <a:gd name="connsiteX40" fmla="*/ 3763183 w 3786996"/>
              <a:gd name="connsiteY40" fmla="*/ 245269 h 4679157"/>
              <a:gd name="connsiteX41" fmla="*/ 3786996 w 3786996"/>
              <a:gd name="connsiteY41" fmla="*/ 157163 h 4679157"/>
              <a:gd name="connsiteX42" fmla="*/ 3786996 w 3786996"/>
              <a:gd name="connsiteY42" fmla="*/ 4763 h 4679157"/>
              <a:gd name="connsiteX43" fmla="*/ 1665301 w 3786996"/>
              <a:gd name="connsiteY43" fmla="*/ 0 h 4679157"/>
              <a:gd name="connsiteX44" fmla="*/ 815196 w 3786996"/>
              <a:gd name="connsiteY44" fmla="*/ 4763 h 4679157"/>
              <a:gd name="connsiteX45" fmla="*/ 5571 w 3786996"/>
              <a:gd name="connsiteY45" fmla="*/ 14288 h 4679157"/>
              <a:gd name="connsiteX0" fmla="*/ 5571 w 3786996"/>
              <a:gd name="connsiteY0" fmla="*/ 14288 h 4679157"/>
              <a:gd name="connsiteX1" fmla="*/ 5571 w 3786996"/>
              <a:gd name="connsiteY1" fmla="*/ 14288 h 4679157"/>
              <a:gd name="connsiteX2" fmla="*/ 809 w 3786996"/>
              <a:gd name="connsiteY2" fmla="*/ 214313 h 4679157"/>
              <a:gd name="connsiteX3" fmla="*/ 24621 w 3786996"/>
              <a:gd name="connsiteY3" fmla="*/ 264320 h 4679157"/>
              <a:gd name="connsiteX4" fmla="*/ 60340 w 3786996"/>
              <a:gd name="connsiteY4" fmla="*/ 330994 h 4679157"/>
              <a:gd name="connsiteX5" fmla="*/ 91296 w 3786996"/>
              <a:gd name="connsiteY5" fmla="*/ 376238 h 4679157"/>
              <a:gd name="connsiteX6" fmla="*/ 100821 w 3786996"/>
              <a:gd name="connsiteY6" fmla="*/ 404813 h 4679157"/>
              <a:gd name="connsiteX7" fmla="*/ 110346 w 3786996"/>
              <a:gd name="connsiteY7" fmla="*/ 452438 h 4679157"/>
              <a:gd name="connsiteX8" fmla="*/ 155590 w 3786996"/>
              <a:gd name="connsiteY8" fmla="*/ 545307 h 4679157"/>
              <a:gd name="connsiteX9" fmla="*/ 260365 w 3786996"/>
              <a:gd name="connsiteY9" fmla="*/ 807245 h 4679157"/>
              <a:gd name="connsiteX10" fmla="*/ 377046 w 3786996"/>
              <a:gd name="connsiteY10" fmla="*/ 1023938 h 4679157"/>
              <a:gd name="connsiteX11" fmla="*/ 386571 w 3786996"/>
              <a:gd name="connsiteY11" fmla="*/ 1181101 h 4679157"/>
              <a:gd name="connsiteX12" fmla="*/ 365140 w 3786996"/>
              <a:gd name="connsiteY12" fmla="*/ 2257426 h 4679157"/>
              <a:gd name="connsiteX13" fmla="*/ 377046 w 3786996"/>
              <a:gd name="connsiteY13" fmla="*/ 2357438 h 4679157"/>
              <a:gd name="connsiteX14" fmla="*/ 372284 w 3786996"/>
              <a:gd name="connsiteY14" fmla="*/ 2428876 h 4679157"/>
              <a:gd name="connsiteX15" fmla="*/ 388952 w 3786996"/>
              <a:gd name="connsiteY15" fmla="*/ 2545557 h 4679157"/>
              <a:gd name="connsiteX16" fmla="*/ 372283 w 3786996"/>
              <a:gd name="connsiteY16" fmla="*/ 3021807 h 4679157"/>
              <a:gd name="connsiteX17" fmla="*/ 408003 w 3786996"/>
              <a:gd name="connsiteY17" fmla="*/ 3293269 h 4679157"/>
              <a:gd name="connsiteX18" fmla="*/ 319896 w 3786996"/>
              <a:gd name="connsiteY18" fmla="*/ 3481388 h 4679157"/>
              <a:gd name="connsiteX19" fmla="*/ 257984 w 3786996"/>
              <a:gd name="connsiteY19" fmla="*/ 3912393 h 4679157"/>
              <a:gd name="connsiteX20" fmla="*/ 222264 w 3786996"/>
              <a:gd name="connsiteY20" fmla="*/ 4040982 h 4679157"/>
              <a:gd name="connsiteX21" fmla="*/ 193689 w 3786996"/>
              <a:gd name="connsiteY21" fmla="*/ 4114801 h 4679157"/>
              <a:gd name="connsiteX22" fmla="*/ 167496 w 3786996"/>
              <a:gd name="connsiteY22" fmla="*/ 4193381 h 4679157"/>
              <a:gd name="connsiteX23" fmla="*/ 65103 w 3786996"/>
              <a:gd name="connsiteY23" fmla="*/ 4374357 h 4679157"/>
              <a:gd name="connsiteX24" fmla="*/ 5571 w 3786996"/>
              <a:gd name="connsiteY24" fmla="*/ 4605338 h 4679157"/>
              <a:gd name="connsiteX25" fmla="*/ 7952 w 3786996"/>
              <a:gd name="connsiteY25" fmla="*/ 4679157 h 4679157"/>
              <a:gd name="connsiteX26" fmla="*/ 2960701 w 3786996"/>
              <a:gd name="connsiteY26" fmla="*/ 4672013 h 4679157"/>
              <a:gd name="connsiteX27" fmla="*/ 3779853 w 3786996"/>
              <a:gd name="connsiteY27" fmla="*/ 4669632 h 4679157"/>
              <a:gd name="connsiteX28" fmla="*/ 3775090 w 3786996"/>
              <a:gd name="connsiteY28" fmla="*/ 4471988 h 4679157"/>
              <a:gd name="connsiteX29" fmla="*/ 3475053 w 3786996"/>
              <a:gd name="connsiteY29" fmla="*/ 3810001 h 4679157"/>
              <a:gd name="connsiteX30" fmla="*/ 3425046 w 3786996"/>
              <a:gd name="connsiteY30" fmla="*/ 3595688 h 4679157"/>
              <a:gd name="connsiteX31" fmla="*/ 3405996 w 3786996"/>
              <a:gd name="connsiteY31" fmla="*/ 3502819 h 4679157"/>
              <a:gd name="connsiteX32" fmla="*/ 3396471 w 3786996"/>
              <a:gd name="connsiteY32" fmla="*/ 3417094 h 4679157"/>
              <a:gd name="connsiteX33" fmla="*/ 3322652 w 3786996"/>
              <a:gd name="connsiteY33" fmla="*/ 2971801 h 4679157"/>
              <a:gd name="connsiteX34" fmla="*/ 3405996 w 3786996"/>
              <a:gd name="connsiteY34" fmla="*/ 2252663 h 4679157"/>
              <a:gd name="connsiteX35" fmla="*/ 3425046 w 3786996"/>
              <a:gd name="connsiteY35" fmla="*/ 2100263 h 4679157"/>
              <a:gd name="connsiteX36" fmla="*/ 3422665 w 3786996"/>
              <a:gd name="connsiteY36" fmla="*/ 1978819 h 4679157"/>
              <a:gd name="connsiteX37" fmla="*/ 3389328 w 3786996"/>
              <a:gd name="connsiteY37" fmla="*/ 1354932 h 4679157"/>
              <a:gd name="connsiteX38" fmla="*/ 3567921 w 3786996"/>
              <a:gd name="connsiteY38" fmla="*/ 740569 h 4679157"/>
              <a:gd name="connsiteX39" fmla="*/ 3675077 w 3786996"/>
              <a:gd name="connsiteY39" fmla="*/ 409575 h 4679157"/>
              <a:gd name="connsiteX40" fmla="*/ 3763183 w 3786996"/>
              <a:gd name="connsiteY40" fmla="*/ 245269 h 4679157"/>
              <a:gd name="connsiteX41" fmla="*/ 3786996 w 3786996"/>
              <a:gd name="connsiteY41" fmla="*/ 157163 h 4679157"/>
              <a:gd name="connsiteX42" fmla="*/ 3786996 w 3786996"/>
              <a:gd name="connsiteY42" fmla="*/ 4763 h 4679157"/>
              <a:gd name="connsiteX43" fmla="*/ 1665301 w 3786996"/>
              <a:gd name="connsiteY43" fmla="*/ 0 h 4679157"/>
              <a:gd name="connsiteX44" fmla="*/ 815196 w 3786996"/>
              <a:gd name="connsiteY44" fmla="*/ 4763 h 4679157"/>
              <a:gd name="connsiteX45" fmla="*/ 5571 w 3786996"/>
              <a:gd name="connsiteY45" fmla="*/ 14288 h 4679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786996" h="4679157">
                <a:moveTo>
                  <a:pt x="5571" y="14288"/>
                </a:moveTo>
                <a:lnTo>
                  <a:pt x="5571" y="14288"/>
                </a:lnTo>
                <a:cubicBezTo>
                  <a:pt x="4777" y="47625"/>
                  <a:pt x="-2366" y="172641"/>
                  <a:pt x="809" y="214313"/>
                </a:cubicBezTo>
                <a:cubicBezTo>
                  <a:pt x="3984" y="255985"/>
                  <a:pt x="14699" y="244873"/>
                  <a:pt x="24621" y="264320"/>
                </a:cubicBezTo>
                <a:cubicBezTo>
                  <a:pt x="34543" y="283767"/>
                  <a:pt x="50815" y="324644"/>
                  <a:pt x="60340" y="330994"/>
                </a:cubicBezTo>
                <a:cubicBezTo>
                  <a:pt x="70659" y="346075"/>
                  <a:pt x="84549" y="363935"/>
                  <a:pt x="91296" y="376238"/>
                </a:cubicBezTo>
                <a:cubicBezTo>
                  <a:pt x="98043" y="388541"/>
                  <a:pt x="97646" y="392113"/>
                  <a:pt x="100821" y="404813"/>
                </a:cubicBezTo>
                <a:cubicBezTo>
                  <a:pt x="103996" y="417513"/>
                  <a:pt x="101218" y="429023"/>
                  <a:pt x="110346" y="452438"/>
                </a:cubicBezTo>
                <a:cubicBezTo>
                  <a:pt x="119474" y="475853"/>
                  <a:pt x="155590" y="518080"/>
                  <a:pt x="155590" y="545307"/>
                </a:cubicBezTo>
                <a:lnTo>
                  <a:pt x="260365" y="807245"/>
                </a:lnTo>
                <a:lnTo>
                  <a:pt x="377046" y="1023938"/>
                </a:lnTo>
                <a:lnTo>
                  <a:pt x="386571" y="1181101"/>
                </a:lnTo>
                <a:cubicBezTo>
                  <a:pt x="307990" y="1575595"/>
                  <a:pt x="348472" y="1922464"/>
                  <a:pt x="365140" y="2257426"/>
                </a:cubicBezTo>
                <a:cubicBezTo>
                  <a:pt x="371490" y="2286001"/>
                  <a:pt x="375855" y="2328863"/>
                  <a:pt x="377046" y="2357438"/>
                </a:cubicBezTo>
                <a:cubicBezTo>
                  <a:pt x="378237" y="2386013"/>
                  <a:pt x="370300" y="2397523"/>
                  <a:pt x="372284" y="2428876"/>
                </a:cubicBezTo>
                <a:cubicBezTo>
                  <a:pt x="374268" y="2460229"/>
                  <a:pt x="388952" y="2520157"/>
                  <a:pt x="388952" y="2545557"/>
                </a:cubicBezTo>
                <a:lnTo>
                  <a:pt x="372283" y="3021807"/>
                </a:lnTo>
                <a:lnTo>
                  <a:pt x="408003" y="3293269"/>
                </a:lnTo>
                <a:lnTo>
                  <a:pt x="319896" y="3481388"/>
                </a:lnTo>
                <a:cubicBezTo>
                  <a:pt x="320690" y="3615531"/>
                  <a:pt x="311959" y="3742532"/>
                  <a:pt x="257984" y="3912393"/>
                </a:cubicBezTo>
                <a:cubicBezTo>
                  <a:pt x="254809" y="3953668"/>
                  <a:pt x="232980" y="4007247"/>
                  <a:pt x="222264" y="4040982"/>
                </a:cubicBezTo>
                <a:cubicBezTo>
                  <a:pt x="211548" y="4074717"/>
                  <a:pt x="202817" y="4089401"/>
                  <a:pt x="193689" y="4114801"/>
                </a:cubicBezTo>
                <a:cubicBezTo>
                  <a:pt x="184561" y="4140201"/>
                  <a:pt x="188927" y="4150122"/>
                  <a:pt x="167496" y="4193381"/>
                </a:cubicBezTo>
                <a:cubicBezTo>
                  <a:pt x="146065" y="4236640"/>
                  <a:pt x="103203" y="4300538"/>
                  <a:pt x="65103" y="4374357"/>
                </a:cubicBezTo>
                <a:cubicBezTo>
                  <a:pt x="37322" y="4443413"/>
                  <a:pt x="-4748" y="4367213"/>
                  <a:pt x="5571" y="4605338"/>
                </a:cubicBezTo>
                <a:cubicBezTo>
                  <a:pt x="6365" y="4629944"/>
                  <a:pt x="7158" y="4654551"/>
                  <a:pt x="7952" y="4679157"/>
                </a:cubicBezTo>
                <a:lnTo>
                  <a:pt x="2960701" y="4672013"/>
                </a:lnTo>
                <a:lnTo>
                  <a:pt x="3779853" y="4669632"/>
                </a:lnTo>
                <a:lnTo>
                  <a:pt x="3775090" y="4471988"/>
                </a:lnTo>
                <a:cubicBezTo>
                  <a:pt x="3621896" y="4219576"/>
                  <a:pt x="3540140" y="4074320"/>
                  <a:pt x="3475053" y="3810001"/>
                </a:cubicBezTo>
                <a:cubicBezTo>
                  <a:pt x="3457006" y="3611485"/>
                  <a:pt x="3436555" y="3646885"/>
                  <a:pt x="3425046" y="3595688"/>
                </a:cubicBezTo>
                <a:cubicBezTo>
                  <a:pt x="3413537" y="3544491"/>
                  <a:pt x="3410758" y="3532585"/>
                  <a:pt x="3405996" y="3502819"/>
                </a:cubicBezTo>
                <a:cubicBezTo>
                  <a:pt x="3401234" y="3473053"/>
                  <a:pt x="3410362" y="3505597"/>
                  <a:pt x="3396471" y="3417094"/>
                </a:cubicBezTo>
                <a:cubicBezTo>
                  <a:pt x="3382580" y="3328591"/>
                  <a:pt x="3348052" y="3144045"/>
                  <a:pt x="3322652" y="2971801"/>
                </a:cubicBezTo>
                <a:cubicBezTo>
                  <a:pt x="3393296" y="2770188"/>
                  <a:pt x="3378215" y="2492376"/>
                  <a:pt x="3405996" y="2252663"/>
                </a:cubicBezTo>
                <a:cubicBezTo>
                  <a:pt x="3409298" y="2222947"/>
                  <a:pt x="3422268" y="2145904"/>
                  <a:pt x="3425046" y="2100263"/>
                </a:cubicBezTo>
                <a:cubicBezTo>
                  <a:pt x="3427824" y="2054622"/>
                  <a:pt x="3422665" y="2061216"/>
                  <a:pt x="3422665" y="1978819"/>
                </a:cubicBezTo>
                <a:lnTo>
                  <a:pt x="3389328" y="1354932"/>
                </a:lnTo>
                <a:cubicBezTo>
                  <a:pt x="3458384" y="1185863"/>
                  <a:pt x="3508390" y="942975"/>
                  <a:pt x="3567921" y="740569"/>
                </a:cubicBezTo>
                <a:cubicBezTo>
                  <a:pt x="3603640" y="630238"/>
                  <a:pt x="3603639" y="562768"/>
                  <a:pt x="3675077" y="409575"/>
                </a:cubicBezTo>
                <a:cubicBezTo>
                  <a:pt x="3726829" y="337123"/>
                  <a:pt x="3722394" y="300654"/>
                  <a:pt x="3763183" y="245269"/>
                </a:cubicBezTo>
                <a:lnTo>
                  <a:pt x="3786996" y="157163"/>
                </a:lnTo>
                <a:lnTo>
                  <a:pt x="3786996" y="4763"/>
                </a:lnTo>
                <a:lnTo>
                  <a:pt x="1665301" y="0"/>
                </a:lnTo>
                <a:lnTo>
                  <a:pt x="815196" y="4763"/>
                </a:lnTo>
                <a:lnTo>
                  <a:pt x="5571" y="14288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Robnei.CoM"/>
          <p:cNvSpPr txBox="1"/>
          <p:nvPr/>
        </p:nvSpPr>
        <p:spPr>
          <a:xfrm>
            <a:off x="893935" y="91423"/>
            <a:ext cx="7821372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PE" sz="6000" b="1" dirty="0" err="1" smtClean="0">
                <a:solidFill>
                  <a:srgbClr val="5FA59D"/>
                </a:solidFill>
                <a:effectLst>
                  <a:glow rad="127000">
                    <a:schemeClr val="bg1"/>
                  </a:glow>
                </a:effectLst>
                <a:latin typeface="Geometr231 Hv BT" panose="020D0802020204020204" pitchFamily="34" charset="0"/>
              </a:rPr>
              <a:t>Mockup</a:t>
            </a:r>
            <a:r>
              <a:rPr lang="es-PE" sz="6000" b="1" dirty="0">
                <a:solidFill>
                  <a:srgbClr val="5FA59D"/>
                </a:solidFill>
                <a:effectLst>
                  <a:glow rad="127000">
                    <a:schemeClr val="bg1"/>
                  </a:glow>
                </a:effectLst>
                <a:latin typeface="Geometr231 Hv BT" panose="020D0802020204020204" pitchFamily="34" charset="0"/>
              </a:rPr>
              <a:t> 2.0 </a:t>
            </a:r>
            <a:r>
              <a:rPr lang="es-PE" sz="6000" b="1" dirty="0" smtClean="0">
                <a:solidFill>
                  <a:srgbClr val="5FA59D"/>
                </a:solidFill>
                <a:effectLst>
                  <a:glow rad="127000">
                    <a:schemeClr val="bg1"/>
                  </a:glow>
                </a:effectLst>
                <a:latin typeface="Geometr231 Hv BT" panose="020D0802020204020204" pitchFamily="34" charset="0"/>
              </a:rPr>
              <a:t>Chips Bags</a:t>
            </a:r>
            <a:endParaRPr lang="es-PE" sz="6000" b="1" dirty="0">
              <a:solidFill>
                <a:srgbClr val="5FA59D"/>
              </a:solidFill>
              <a:effectLst>
                <a:glow rad="127000">
                  <a:schemeClr val="bg1"/>
                </a:glow>
              </a:effectLst>
              <a:latin typeface="Geometr231 Hv BT" panose="020D0802020204020204" pitchFamily="34" charset="0"/>
            </a:endParaRPr>
          </a:p>
        </p:txBody>
      </p:sp>
      <p:sp>
        <p:nvSpPr>
          <p:cNvPr id="13" name="www.robnei.blog"/>
          <p:cNvSpPr txBox="1"/>
          <p:nvPr/>
        </p:nvSpPr>
        <p:spPr>
          <a:xfrm>
            <a:off x="7004966" y="6078429"/>
            <a:ext cx="228780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700" b="1" dirty="0" smtClean="0">
                <a:solidFill>
                  <a:srgbClr val="4B3D1B"/>
                </a:solidFill>
                <a:effectLst>
                  <a:glow rad="127000">
                    <a:schemeClr val="bg1"/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www.megaidea.net</a:t>
            </a:r>
            <a:endParaRPr lang="es-PE" sz="1700" b="1" dirty="0">
              <a:solidFill>
                <a:srgbClr val="4B3D1B"/>
              </a:solidFill>
              <a:effectLst>
                <a:glow rad="127000">
                  <a:schemeClr val="bg1"/>
                </a:glo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5" name="Efecto Robnei.CoM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30" y="1275029"/>
            <a:ext cx="3790800" cy="4676400"/>
          </a:xfrm>
          <a:prstGeom prst="rect">
            <a:avLst/>
          </a:prstGeom>
        </p:spPr>
      </p:pic>
      <p:sp>
        <p:nvSpPr>
          <p:cNvPr id="29" name="Forma Robnei.CoM"/>
          <p:cNvSpPr/>
          <p:nvPr/>
        </p:nvSpPr>
        <p:spPr>
          <a:xfrm>
            <a:off x="5105762" y="1275029"/>
            <a:ext cx="3786996" cy="4679157"/>
          </a:xfrm>
          <a:custGeom>
            <a:avLst/>
            <a:gdLst>
              <a:gd name="connsiteX0" fmla="*/ 0 w 3781425"/>
              <a:gd name="connsiteY0" fmla="*/ 28575 h 4695825"/>
              <a:gd name="connsiteX1" fmla="*/ 0 w 3781425"/>
              <a:gd name="connsiteY1" fmla="*/ 28575 h 4695825"/>
              <a:gd name="connsiteX2" fmla="*/ 9525 w 3781425"/>
              <a:gd name="connsiteY2" fmla="*/ 228600 h 4695825"/>
              <a:gd name="connsiteX3" fmla="*/ 19050 w 3781425"/>
              <a:gd name="connsiteY3" fmla="*/ 257175 h 4695825"/>
              <a:gd name="connsiteX4" fmla="*/ 47625 w 3781425"/>
              <a:gd name="connsiteY4" fmla="*/ 276225 h 4695825"/>
              <a:gd name="connsiteX5" fmla="*/ 85725 w 3781425"/>
              <a:gd name="connsiteY5" fmla="*/ 390525 h 4695825"/>
              <a:gd name="connsiteX6" fmla="*/ 95250 w 3781425"/>
              <a:gd name="connsiteY6" fmla="*/ 419100 h 4695825"/>
              <a:gd name="connsiteX7" fmla="*/ 114300 w 3781425"/>
              <a:gd name="connsiteY7" fmla="*/ 447675 h 4695825"/>
              <a:gd name="connsiteX8" fmla="*/ 133350 w 3781425"/>
              <a:gd name="connsiteY8" fmla="*/ 514350 h 4695825"/>
              <a:gd name="connsiteX9" fmla="*/ 247650 w 3781425"/>
              <a:gd name="connsiteY9" fmla="*/ 800100 h 4695825"/>
              <a:gd name="connsiteX10" fmla="*/ 371475 w 3781425"/>
              <a:gd name="connsiteY10" fmla="*/ 1038225 h 4695825"/>
              <a:gd name="connsiteX11" fmla="*/ 371475 w 3781425"/>
              <a:gd name="connsiteY11" fmla="*/ 1200150 h 4695825"/>
              <a:gd name="connsiteX12" fmla="*/ 352425 w 3781425"/>
              <a:gd name="connsiteY12" fmla="*/ 2286000 h 4695825"/>
              <a:gd name="connsiteX13" fmla="*/ 371475 w 3781425"/>
              <a:gd name="connsiteY13" fmla="*/ 2371725 h 4695825"/>
              <a:gd name="connsiteX14" fmla="*/ 381000 w 3781425"/>
              <a:gd name="connsiteY14" fmla="*/ 2400300 h 4695825"/>
              <a:gd name="connsiteX15" fmla="*/ 381000 w 3781425"/>
              <a:gd name="connsiteY15" fmla="*/ 2476500 h 4695825"/>
              <a:gd name="connsiteX16" fmla="*/ 390525 w 3781425"/>
              <a:gd name="connsiteY16" fmla="*/ 3028950 h 4695825"/>
              <a:gd name="connsiteX17" fmla="*/ 400050 w 3781425"/>
              <a:gd name="connsiteY17" fmla="*/ 3314700 h 4695825"/>
              <a:gd name="connsiteX18" fmla="*/ 314325 w 3781425"/>
              <a:gd name="connsiteY18" fmla="*/ 3495675 h 4695825"/>
              <a:gd name="connsiteX19" fmla="*/ 266700 w 3781425"/>
              <a:gd name="connsiteY19" fmla="*/ 3952875 h 4695825"/>
              <a:gd name="connsiteX20" fmla="*/ 257175 w 3781425"/>
              <a:gd name="connsiteY20" fmla="*/ 4076700 h 4695825"/>
              <a:gd name="connsiteX21" fmla="*/ 238125 w 3781425"/>
              <a:gd name="connsiteY21" fmla="*/ 4133850 h 4695825"/>
              <a:gd name="connsiteX22" fmla="*/ 228600 w 3781425"/>
              <a:gd name="connsiteY22" fmla="*/ 4162425 h 4695825"/>
              <a:gd name="connsiteX23" fmla="*/ 47625 w 3781425"/>
              <a:gd name="connsiteY23" fmla="*/ 4429125 h 4695825"/>
              <a:gd name="connsiteX24" fmla="*/ 0 w 3781425"/>
              <a:gd name="connsiteY24" fmla="*/ 4619625 h 4695825"/>
              <a:gd name="connsiteX25" fmla="*/ 9525 w 3781425"/>
              <a:gd name="connsiteY25" fmla="*/ 4695825 h 4695825"/>
              <a:gd name="connsiteX26" fmla="*/ 3762375 w 3781425"/>
              <a:gd name="connsiteY26" fmla="*/ 4676775 h 4695825"/>
              <a:gd name="connsiteX27" fmla="*/ 3762375 w 3781425"/>
              <a:gd name="connsiteY27" fmla="*/ 4505325 h 4695825"/>
              <a:gd name="connsiteX28" fmla="*/ 3438525 w 3781425"/>
              <a:gd name="connsiteY28" fmla="*/ 3771900 h 4695825"/>
              <a:gd name="connsiteX29" fmla="*/ 3409950 w 3781425"/>
              <a:gd name="connsiteY29" fmla="*/ 3590925 h 4695825"/>
              <a:gd name="connsiteX30" fmla="*/ 3400425 w 3781425"/>
              <a:gd name="connsiteY30" fmla="*/ 3543300 h 4695825"/>
              <a:gd name="connsiteX31" fmla="*/ 3390900 w 3781425"/>
              <a:gd name="connsiteY31" fmla="*/ 3514725 h 4695825"/>
              <a:gd name="connsiteX32" fmla="*/ 3314700 w 3781425"/>
              <a:gd name="connsiteY32" fmla="*/ 2914650 h 4695825"/>
              <a:gd name="connsiteX33" fmla="*/ 3400425 w 3781425"/>
              <a:gd name="connsiteY33" fmla="*/ 2266950 h 4695825"/>
              <a:gd name="connsiteX34" fmla="*/ 3419475 w 3781425"/>
              <a:gd name="connsiteY34" fmla="*/ 2114550 h 4695825"/>
              <a:gd name="connsiteX35" fmla="*/ 3429000 w 3781425"/>
              <a:gd name="connsiteY35" fmla="*/ 2047875 h 4695825"/>
              <a:gd name="connsiteX36" fmla="*/ 3381375 w 3781425"/>
              <a:gd name="connsiteY36" fmla="*/ 1352550 h 4695825"/>
              <a:gd name="connsiteX37" fmla="*/ 3562350 w 3781425"/>
              <a:gd name="connsiteY37" fmla="*/ 762000 h 4695825"/>
              <a:gd name="connsiteX38" fmla="*/ 3657600 w 3781425"/>
              <a:gd name="connsiteY38" fmla="*/ 381000 h 4695825"/>
              <a:gd name="connsiteX39" fmla="*/ 3714750 w 3781425"/>
              <a:gd name="connsiteY39" fmla="*/ 295275 h 4695825"/>
              <a:gd name="connsiteX40" fmla="*/ 3781425 w 3781425"/>
              <a:gd name="connsiteY40" fmla="*/ 171450 h 4695825"/>
              <a:gd name="connsiteX41" fmla="*/ 3781425 w 3781425"/>
              <a:gd name="connsiteY41" fmla="*/ 19050 h 4695825"/>
              <a:gd name="connsiteX42" fmla="*/ 809625 w 3781425"/>
              <a:gd name="connsiteY42" fmla="*/ 0 h 4695825"/>
              <a:gd name="connsiteX43" fmla="*/ 0 w 3781425"/>
              <a:gd name="connsiteY43" fmla="*/ 28575 h 4695825"/>
              <a:gd name="connsiteX0" fmla="*/ 6488 w 3787913"/>
              <a:gd name="connsiteY0" fmla="*/ 28575 h 4695825"/>
              <a:gd name="connsiteX1" fmla="*/ 6488 w 3787913"/>
              <a:gd name="connsiteY1" fmla="*/ 28575 h 4695825"/>
              <a:gd name="connsiteX2" fmla="*/ 1726 w 3787913"/>
              <a:gd name="connsiteY2" fmla="*/ 228600 h 4695825"/>
              <a:gd name="connsiteX3" fmla="*/ 25538 w 3787913"/>
              <a:gd name="connsiteY3" fmla="*/ 257175 h 4695825"/>
              <a:gd name="connsiteX4" fmla="*/ 54113 w 3787913"/>
              <a:gd name="connsiteY4" fmla="*/ 276225 h 4695825"/>
              <a:gd name="connsiteX5" fmla="*/ 92213 w 3787913"/>
              <a:gd name="connsiteY5" fmla="*/ 390525 h 4695825"/>
              <a:gd name="connsiteX6" fmla="*/ 101738 w 3787913"/>
              <a:gd name="connsiteY6" fmla="*/ 419100 h 4695825"/>
              <a:gd name="connsiteX7" fmla="*/ 120788 w 3787913"/>
              <a:gd name="connsiteY7" fmla="*/ 447675 h 4695825"/>
              <a:gd name="connsiteX8" fmla="*/ 139838 w 3787913"/>
              <a:gd name="connsiteY8" fmla="*/ 514350 h 4695825"/>
              <a:gd name="connsiteX9" fmla="*/ 254138 w 3787913"/>
              <a:gd name="connsiteY9" fmla="*/ 800100 h 4695825"/>
              <a:gd name="connsiteX10" fmla="*/ 377963 w 3787913"/>
              <a:gd name="connsiteY10" fmla="*/ 1038225 h 4695825"/>
              <a:gd name="connsiteX11" fmla="*/ 377963 w 3787913"/>
              <a:gd name="connsiteY11" fmla="*/ 1200150 h 4695825"/>
              <a:gd name="connsiteX12" fmla="*/ 358913 w 3787913"/>
              <a:gd name="connsiteY12" fmla="*/ 2286000 h 4695825"/>
              <a:gd name="connsiteX13" fmla="*/ 377963 w 3787913"/>
              <a:gd name="connsiteY13" fmla="*/ 2371725 h 4695825"/>
              <a:gd name="connsiteX14" fmla="*/ 387488 w 3787913"/>
              <a:gd name="connsiteY14" fmla="*/ 2400300 h 4695825"/>
              <a:gd name="connsiteX15" fmla="*/ 387488 w 3787913"/>
              <a:gd name="connsiteY15" fmla="*/ 2476500 h 4695825"/>
              <a:gd name="connsiteX16" fmla="*/ 397013 w 3787913"/>
              <a:gd name="connsiteY16" fmla="*/ 3028950 h 4695825"/>
              <a:gd name="connsiteX17" fmla="*/ 406538 w 3787913"/>
              <a:gd name="connsiteY17" fmla="*/ 3314700 h 4695825"/>
              <a:gd name="connsiteX18" fmla="*/ 320813 w 3787913"/>
              <a:gd name="connsiteY18" fmla="*/ 3495675 h 4695825"/>
              <a:gd name="connsiteX19" fmla="*/ 273188 w 3787913"/>
              <a:gd name="connsiteY19" fmla="*/ 3952875 h 4695825"/>
              <a:gd name="connsiteX20" fmla="*/ 263663 w 3787913"/>
              <a:gd name="connsiteY20" fmla="*/ 4076700 h 4695825"/>
              <a:gd name="connsiteX21" fmla="*/ 244613 w 3787913"/>
              <a:gd name="connsiteY21" fmla="*/ 4133850 h 4695825"/>
              <a:gd name="connsiteX22" fmla="*/ 235088 w 3787913"/>
              <a:gd name="connsiteY22" fmla="*/ 4162425 h 4695825"/>
              <a:gd name="connsiteX23" fmla="*/ 54113 w 3787913"/>
              <a:gd name="connsiteY23" fmla="*/ 4429125 h 4695825"/>
              <a:gd name="connsiteX24" fmla="*/ 6488 w 3787913"/>
              <a:gd name="connsiteY24" fmla="*/ 4619625 h 4695825"/>
              <a:gd name="connsiteX25" fmla="*/ 16013 w 3787913"/>
              <a:gd name="connsiteY25" fmla="*/ 4695825 h 4695825"/>
              <a:gd name="connsiteX26" fmla="*/ 3768863 w 3787913"/>
              <a:gd name="connsiteY26" fmla="*/ 4676775 h 4695825"/>
              <a:gd name="connsiteX27" fmla="*/ 3768863 w 3787913"/>
              <a:gd name="connsiteY27" fmla="*/ 4505325 h 4695825"/>
              <a:gd name="connsiteX28" fmla="*/ 3445013 w 3787913"/>
              <a:gd name="connsiteY28" fmla="*/ 3771900 h 4695825"/>
              <a:gd name="connsiteX29" fmla="*/ 3416438 w 3787913"/>
              <a:gd name="connsiteY29" fmla="*/ 3590925 h 4695825"/>
              <a:gd name="connsiteX30" fmla="*/ 3406913 w 3787913"/>
              <a:gd name="connsiteY30" fmla="*/ 3543300 h 4695825"/>
              <a:gd name="connsiteX31" fmla="*/ 3397388 w 3787913"/>
              <a:gd name="connsiteY31" fmla="*/ 3514725 h 4695825"/>
              <a:gd name="connsiteX32" fmla="*/ 3321188 w 3787913"/>
              <a:gd name="connsiteY32" fmla="*/ 2914650 h 4695825"/>
              <a:gd name="connsiteX33" fmla="*/ 3406913 w 3787913"/>
              <a:gd name="connsiteY33" fmla="*/ 2266950 h 4695825"/>
              <a:gd name="connsiteX34" fmla="*/ 3425963 w 3787913"/>
              <a:gd name="connsiteY34" fmla="*/ 2114550 h 4695825"/>
              <a:gd name="connsiteX35" fmla="*/ 3435488 w 3787913"/>
              <a:gd name="connsiteY35" fmla="*/ 2047875 h 4695825"/>
              <a:gd name="connsiteX36" fmla="*/ 3387863 w 3787913"/>
              <a:gd name="connsiteY36" fmla="*/ 1352550 h 4695825"/>
              <a:gd name="connsiteX37" fmla="*/ 3568838 w 3787913"/>
              <a:gd name="connsiteY37" fmla="*/ 762000 h 4695825"/>
              <a:gd name="connsiteX38" fmla="*/ 3664088 w 3787913"/>
              <a:gd name="connsiteY38" fmla="*/ 381000 h 4695825"/>
              <a:gd name="connsiteX39" fmla="*/ 3721238 w 3787913"/>
              <a:gd name="connsiteY39" fmla="*/ 295275 h 4695825"/>
              <a:gd name="connsiteX40" fmla="*/ 3787913 w 3787913"/>
              <a:gd name="connsiteY40" fmla="*/ 171450 h 4695825"/>
              <a:gd name="connsiteX41" fmla="*/ 3787913 w 3787913"/>
              <a:gd name="connsiteY41" fmla="*/ 19050 h 4695825"/>
              <a:gd name="connsiteX42" fmla="*/ 816113 w 3787913"/>
              <a:gd name="connsiteY42" fmla="*/ 0 h 4695825"/>
              <a:gd name="connsiteX43" fmla="*/ 6488 w 3787913"/>
              <a:gd name="connsiteY43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53196 w 3786996"/>
              <a:gd name="connsiteY4" fmla="*/ 276225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9871 w 3786996"/>
              <a:gd name="connsiteY7" fmla="*/ 447675 h 4695825"/>
              <a:gd name="connsiteX8" fmla="*/ 138921 w 3786996"/>
              <a:gd name="connsiteY8" fmla="*/ 514350 h 4695825"/>
              <a:gd name="connsiteX9" fmla="*/ 253221 w 3786996"/>
              <a:gd name="connsiteY9" fmla="*/ 800100 h 4695825"/>
              <a:gd name="connsiteX10" fmla="*/ 377046 w 3786996"/>
              <a:gd name="connsiteY10" fmla="*/ 1038225 h 4695825"/>
              <a:gd name="connsiteX11" fmla="*/ 377046 w 3786996"/>
              <a:gd name="connsiteY11" fmla="*/ 1200150 h 4695825"/>
              <a:gd name="connsiteX12" fmla="*/ 357996 w 3786996"/>
              <a:gd name="connsiteY12" fmla="*/ 2286000 h 4695825"/>
              <a:gd name="connsiteX13" fmla="*/ 377046 w 3786996"/>
              <a:gd name="connsiteY13" fmla="*/ 2371725 h 4695825"/>
              <a:gd name="connsiteX14" fmla="*/ 386571 w 3786996"/>
              <a:gd name="connsiteY14" fmla="*/ 2400300 h 4695825"/>
              <a:gd name="connsiteX15" fmla="*/ 386571 w 3786996"/>
              <a:gd name="connsiteY15" fmla="*/ 2476500 h 4695825"/>
              <a:gd name="connsiteX16" fmla="*/ 396096 w 3786996"/>
              <a:gd name="connsiteY16" fmla="*/ 3028950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72271 w 3786996"/>
              <a:gd name="connsiteY19" fmla="*/ 3952875 h 4695825"/>
              <a:gd name="connsiteX20" fmla="*/ 262746 w 3786996"/>
              <a:gd name="connsiteY20" fmla="*/ 4076700 h 4695825"/>
              <a:gd name="connsiteX21" fmla="*/ 243696 w 3786996"/>
              <a:gd name="connsiteY21" fmla="*/ 4133850 h 4695825"/>
              <a:gd name="connsiteX22" fmla="*/ 234171 w 3786996"/>
              <a:gd name="connsiteY22" fmla="*/ 4162425 h 4695825"/>
              <a:gd name="connsiteX23" fmla="*/ 53196 w 3786996"/>
              <a:gd name="connsiteY23" fmla="*/ 4429125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3767946 w 3786996"/>
              <a:gd name="connsiteY26" fmla="*/ 4676775 h 4695825"/>
              <a:gd name="connsiteX27" fmla="*/ 3767946 w 3786996"/>
              <a:gd name="connsiteY27" fmla="*/ 4505325 h 4695825"/>
              <a:gd name="connsiteX28" fmla="*/ 3444096 w 3786996"/>
              <a:gd name="connsiteY28" fmla="*/ 3771900 h 4695825"/>
              <a:gd name="connsiteX29" fmla="*/ 3415521 w 3786996"/>
              <a:gd name="connsiteY29" fmla="*/ 3590925 h 4695825"/>
              <a:gd name="connsiteX30" fmla="*/ 3405996 w 3786996"/>
              <a:gd name="connsiteY30" fmla="*/ 3543300 h 4695825"/>
              <a:gd name="connsiteX31" fmla="*/ 3396471 w 3786996"/>
              <a:gd name="connsiteY31" fmla="*/ 3514725 h 4695825"/>
              <a:gd name="connsiteX32" fmla="*/ 3320271 w 3786996"/>
              <a:gd name="connsiteY32" fmla="*/ 2914650 h 4695825"/>
              <a:gd name="connsiteX33" fmla="*/ 3405996 w 3786996"/>
              <a:gd name="connsiteY33" fmla="*/ 2266950 h 4695825"/>
              <a:gd name="connsiteX34" fmla="*/ 3425046 w 3786996"/>
              <a:gd name="connsiteY34" fmla="*/ 2114550 h 4695825"/>
              <a:gd name="connsiteX35" fmla="*/ 3434571 w 3786996"/>
              <a:gd name="connsiteY35" fmla="*/ 2047875 h 4695825"/>
              <a:gd name="connsiteX36" fmla="*/ 3386946 w 3786996"/>
              <a:gd name="connsiteY36" fmla="*/ 1352550 h 4695825"/>
              <a:gd name="connsiteX37" fmla="*/ 3567921 w 3786996"/>
              <a:gd name="connsiteY37" fmla="*/ 762000 h 4695825"/>
              <a:gd name="connsiteX38" fmla="*/ 3663171 w 3786996"/>
              <a:gd name="connsiteY38" fmla="*/ 381000 h 4695825"/>
              <a:gd name="connsiteX39" fmla="*/ 3720321 w 3786996"/>
              <a:gd name="connsiteY39" fmla="*/ 295275 h 4695825"/>
              <a:gd name="connsiteX40" fmla="*/ 3786996 w 3786996"/>
              <a:gd name="connsiteY40" fmla="*/ 171450 h 4695825"/>
              <a:gd name="connsiteX41" fmla="*/ 3786996 w 3786996"/>
              <a:gd name="connsiteY41" fmla="*/ 19050 h 4695825"/>
              <a:gd name="connsiteX42" fmla="*/ 815196 w 3786996"/>
              <a:gd name="connsiteY42" fmla="*/ 0 h 4695825"/>
              <a:gd name="connsiteX43" fmla="*/ 5571 w 3786996"/>
              <a:gd name="connsiteY43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9871 w 3786996"/>
              <a:gd name="connsiteY7" fmla="*/ 447675 h 4695825"/>
              <a:gd name="connsiteX8" fmla="*/ 138921 w 3786996"/>
              <a:gd name="connsiteY8" fmla="*/ 514350 h 4695825"/>
              <a:gd name="connsiteX9" fmla="*/ 253221 w 3786996"/>
              <a:gd name="connsiteY9" fmla="*/ 800100 h 4695825"/>
              <a:gd name="connsiteX10" fmla="*/ 377046 w 3786996"/>
              <a:gd name="connsiteY10" fmla="*/ 1038225 h 4695825"/>
              <a:gd name="connsiteX11" fmla="*/ 377046 w 3786996"/>
              <a:gd name="connsiteY11" fmla="*/ 1200150 h 4695825"/>
              <a:gd name="connsiteX12" fmla="*/ 357996 w 3786996"/>
              <a:gd name="connsiteY12" fmla="*/ 2286000 h 4695825"/>
              <a:gd name="connsiteX13" fmla="*/ 377046 w 3786996"/>
              <a:gd name="connsiteY13" fmla="*/ 2371725 h 4695825"/>
              <a:gd name="connsiteX14" fmla="*/ 386571 w 3786996"/>
              <a:gd name="connsiteY14" fmla="*/ 2400300 h 4695825"/>
              <a:gd name="connsiteX15" fmla="*/ 386571 w 3786996"/>
              <a:gd name="connsiteY15" fmla="*/ 2476500 h 4695825"/>
              <a:gd name="connsiteX16" fmla="*/ 396096 w 3786996"/>
              <a:gd name="connsiteY16" fmla="*/ 3028950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72271 w 3786996"/>
              <a:gd name="connsiteY19" fmla="*/ 3952875 h 4695825"/>
              <a:gd name="connsiteX20" fmla="*/ 262746 w 3786996"/>
              <a:gd name="connsiteY20" fmla="*/ 4076700 h 4695825"/>
              <a:gd name="connsiteX21" fmla="*/ 243696 w 3786996"/>
              <a:gd name="connsiteY21" fmla="*/ 4133850 h 4695825"/>
              <a:gd name="connsiteX22" fmla="*/ 234171 w 3786996"/>
              <a:gd name="connsiteY22" fmla="*/ 4162425 h 4695825"/>
              <a:gd name="connsiteX23" fmla="*/ 53196 w 3786996"/>
              <a:gd name="connsiteY23" fmla="*/ 4429125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3767946 w 3786996"/>
              <a:gd name="connsiteY26" fmla="*/ 4676775 h 4695825"/>
              <a:gd name="connsiteX27" fmla="*/ 3767946 w 3786996"/>
              <a:gd name="connsiteY27" fmla="*/ 4505325 h 4695825"/>
              <a:gd name="connsiteX28" fmla="*/ 3444096 w 3786996"/>
              <a:gd name="connsiteY28" fmla="*/ 3771900 h 4695825"/>
              <a:gd name="connsiteX29" fmla="*/ 3415521 w 3786996"/>
              <a:gd name="connsiteY29" fmla="*/ 3590925 h 4695825"/>
              <a:gd name="connsiteX30" fmla="*/ 3405996 w 3786996"/>
              <a:gd name="connsiteY30" fmla="*/ 3543300 h 4695825"/>
              <a:gd name="connsiteX31" fmla="*/ 3396471 w 3786996"/>
              <a:gd name="connsiteY31" fmla="*/ 3514725 h 4695825"/>
              <a:gd name="connsiteX32" fmla="*/ 3320271 w 3786996"/>
              <a:gd name="connsiteY32" fmla="*/ 2914650 h 4695825"/>
              <a:gd name="connsiteX33" fmla="*/ 3405996 w 3786996"/>
              <a:gd name="connsiteY33" fmla="*/ 2266950 h 4695825"/>
              <a:gd name="connsiteX34" fmla="*/ 3425046 w 3786996"/>
              <a:gd name="connsiteY34" fmla="*/ 2114550 h 4695825"/>
              <a:gd name="connsiteX35" fmla="*/ 3434571 w 3786996"/>
              <a:gd name="connsiteY35" fmla="*/ 2047875 h 4695825"/>
              <a:gd name="connsiteX36" fmla="*/ 3386946 w 3786996"/>
              <a:gd name="connsiteY36" fmla="*/ 1352550 h 4695825"/>
              <a:gd name="connsiteX37" fmla="*/ 3567921 w 3786996"/>
              <a:gd name="connsiteY37" fmla="*/ 762000 h 4695825"/>
              <a:gd name="connsiteX38" fmla="*/ 3663171 w 3786996"/>
              <a:gd name="connsiteY38" fmla="*/ 381000 h 4695825"/>
              <a:gd name="connsiteX39" fmla="*/ 3720321 w 3786996"/>
              <a:gd name="connsiteY39" fmla="*/ 295275 h 4695825"/>
              <a:gd name="connsiteX40" fmla="*/ 3786996 w 3786996"/>
              <a:gd name="connsiteY40" fmla="*/ 171450 h 4695825"/>
              <a:gd name="connsiteX41" fmla="*/ 3786996 w 3786996"/>
              <a:gd name="connsiteY41" fmla="*/ 19050 h 4695825"/>
              <a:gd name="connsiteX42" fmla="*/ 815196 w 3786996"/>
              <a:gd name="connsiteY42" fmla="*/ 0 h 4695825"/>
              <a:gd name="connsiteX43" fmla="*/ 5571 w 3786996"/>
              <a:gd name="connsiteY43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9871 w 3786996"/>
              <a:gd name="connsiteY7" fmla="*/ 447675 h 4695825"/>
              <a:gd name="connsiteX8" fmla="*/ 155590 w 3786996"/>
              <a:gd name="connsiteY8" fmla="*/ 559594 h 4695825"/>
              <a:gd name="connsiteX9" fmla="*/ 253221 w 3786996"/>
              <a:gd name="connsiteY9" fmla="*/ 800100 h 4695825"/>
              <a:gd name="connsiteX10" fmla="*/ 377046 w 3786996"/>
              <a:gd name="connsiteY10" fmla="*/ 1038225 h 4695825"/>
              <a:gd name="connsiteX11" fmla="*/ 377046 w 3786996"/>
              <a:gd name="connsiteY11" fmla="*/ 1200150 h 4695825"/>
              <a:gd name="connsiteX12" fmla="*/ 357996 w 3786996"/>
              <a:gd name="connsiteY12" fmla="*/ 2286000 h 4695825"/>
              <a:gd name="connsiteX13" fmla="*/ 377046 w 3786996"/>
              <a:gd name="connsiteY13" fmla="*/ 2371725 h 4695825"/>
              <a:gd name="connsiteX14" fmla="*/ 386571 w 3786996"/>
              <a:gd name="connsiteY14" fmla="*/ 2400300 h 4695825"/>
              <a:gd name="connsiteX15" fmla="*/ 386571 w 3786996"/>
              <a:gd name="connsiteY15" fmla="*/ 2476500 h 4695825"/>
              <a:gd name="connsiteX16" fmla="*/ 396096 w 3786996"/>
              <a:gd name="connsiteY16" fmla="*/ 3028950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72271 w 3786996"/>
              <a:gd name="connsiteY19" fmla="*/ 3952875 h 4695825"/>
              <a:gd name="connsiteX20" fmla="*/ 262746 w 3786996"/>
              <a:gd name="connsiteY20" fmla="*/ 4076700 h 4695825"/>
              <a:gd name="connsiteX21" fmla="*/ 243696 w 3786996"/>
              <a:gd name="connsiteY21" fmla="*/ 4133850 h 4695825"/>
              <a:gd name="connsiteX22" fmla="*/ 234171 w 3786996"/>
              <a:gd name="connsiteY22" fmla="*/ 4162425 h 4695825"/>
              <a:gd name="connsiteX23" fmla="*/ 53196 w 3786996"/>
              <a:gd name="connsiteY23" fmla="*/ 4429125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3767946 w 3786996"/>
              <a:gd name="connsiteY26" fmla="*/ 4676775 h 4695825"/>
              <a:gd name="connsiteX27" fmla="*/ 3767946 w 3786996"/>
              <a:gd name="connsiteY27" fmla="*/ 4505325 h 4695825"/>
              <a:gd name="connsiteX28" fmla="*/ 3444096 w 3786996"/>
              <a:gd name="connsiteY28" fmla="*/ 3771900 h 4695825"/>
              <a:gd name="connsiteX29" fmla="*/ 3415521 w 3786996"/>
              <a:gd name="connsiteY29" fmla="*/ 3590925 h 4695825"/>
              <a:gd name="connsiteX30" fmla="*/ 3405996 w 3786996"/>
              <a:gd name="connsiteY30" fmla="*/ 3543300 h 4695825"/>
              <a:gd name="connsiteX31" fmla="*/ 3396471 w 3786996"/>
              <a:gd name="connsiteY31" fmla="*/ 3514725 h 4695825"/>
              <a:gd name="connsiteX32" fmla="*/ 3320271 w 3786996"/>
              <a:gd name="connsiteY32" fmla="*/ 2914650 h 4695825"/>
              <a:gd name="connsiteX33" fmla="*/ 3405996 w 3786996"/>
              <a:gd name="connsiteY33" fmla="*/ 2266950 h 4695825"/>
              <a:gd name="connsiteX34" fmla="*/ 3425046 w 3786996"/>
              <a:gd name="connsiteY34" fmla="*/ 2114550 h 4695825"/>
              <a:gd name="connsiteX35" fmla="*/ 3434571 w 3786996"/>
              <a:gd name="connsiteY35" fmla="*/ 2047875 h 4695825"/>
              <a:gd name="connsiteX36" fmla="*/ 3386946 w 3786996"/>
              <a:gd name="connsiteY36" fmla="*/ 1352550 h 4695825"/>
              <a:gd name="connsiteX37" fmla="*/ 3567921 w 3786996"/>
              <a:gd name="connsiteY37" fmla="*/ 762000 h 4695825"/>
              <a:gd name="connsiteX38" fmla="*/ 3663171 w 3786996"/>
              <a:gd name="connsiteY38" fmla="*/ 381000 h 4695825"/>
              <a:gd name="connsiteX39" fmla="*/ 3720321 w 3786996"/>
              <a:gd name="connsiteY39" fmla="*/ 295275 h 4695825"/>
              <a:gd name="connsiteX40" fmla="*/ 3786996 w 3786996"/>
              <a:gd name="connsiteY40" fmla="*/ 171450 h 4695825"/>
              <a:gd name="connsiteX41" fmla="*/ 3786996 w 3786996"/>
              <a:gd name="connsiteY41" fmla="*/ 19050 h 4695825"/>
              <a:gd name="connsiteX42" fmla="*/ 815196 w 3786996"/>
              <a:gd name="connsiteY42" fmla="*/ 0 h 4695825"/>
              <a:gd name="connsiteX43" fmla="*/ 5571 w 3786996"/>
              <a:gd name="connsiteY43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53221 w 3786996"/>
              <a:gd name="connsiteY9" fmla="*/ 800100 h 4695825"/>
              <a:gd name="connsiteX10" fmla="*/ 377046 w 3786996"/>
              <a:gd name="connsiteY10" fmla="*/ 1038225 h 4695825"/>
              <a:gd name="connsiteX11" fmla="*/ 377046 w 3786996"/>
              <a:gd name="connsiteY11" fmla="*/ 1200150 h 4695825"/>
              <a:gd name="connsiteX12" fmla="*/ 357996 w 3786996"/>
              <a:gd name="connsiteY12" fmla="*/ 2286000 h 4695825"/>
              <a:gd name="connsiteX13" fmla="*/ 377046 w 3786996"/>
              <a:gd name="connsiteY13" fmla="*/ 2371725 h 4695825"/>
              <a:gd name="connsiteX14" fmla="*/ 386571 w 3786996"/>
              <a:gd name="connsiteY14" fmla="*/ 2400300 h 4695825"/>
              <a:gd name="connsiteX15" fmla="*/ 386571 w 3786996"/>
              <a:gd name="connsiteY15" fmla="*/ 2476500 h 4695825"/>
              <a:gd name="connsiteX16" fmla="*/ 396096 w 3786996"/>
              <a:gd name="connsiteY16" fmla="*/ 3028950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72271 w 3786996"/>
              <a:gd name="connsiteY19" fmla="*/ 3952875 h 4695825"/>
              <a:gd name="connsiteX20" fmla="*/ 262746 w 3786996"/>
              <a:gd name="connsiteY20" fmla="*/ 4076700 h 4695825"/>
              <a:gd name="connsiteX21" fmla="*/ 243696 w 3786996"/>
              <a:gd name="connsiteY21" fmla="*/ 4133850 h 4695825"/>
              <a:gd name="connsiteX22" fmla="*/ 234171 w 3786996"/>
              <a:gd name="connsiteY22" fmla="*/ 4162425 h 4695825"/>
              <a:gd name="connsiteX23" fmla="*/ 53196 w 3786996"/>
              <a:gd name="connsiteY23" fmla="*/ 4429125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3767946 w 3786996"/>
              <a:gd name="connsiteY26" fmla="*/ 4676775 h 4695825"/>
              <a:gd name="connsiteX27" fmla="*/ 3767946 w 3786996"/>
              <a:gd name="connsiteY27" fmla="*/ 4505325 h 4695825"/>
              <a:gd name="connsiteX28" fmla="*/ 3444096 w 3786996"/>
              <a:gd name="connsiteY28" fmla="*/ 3771900 h 4695825"/>
              <a:gd name="connsiteX29" fmla="*/ 3415521 w 3786996"/>
              <a:gd name="connsiteY29" fmla="*/ 3590925 h 4695825"/>
              <a:gd name="connsiteX30" fmla="*/ 3405996 w 3786996"/>
              <a:gd name="connsiteY30" fmla="*/ 3543300 h 4695825"/>
              <a:gd name="connsiteX31" fmla="*/ 3396471 w 3786996"/>
              <a:gd name="connsiteY31" fmla="*/ 3514725 h 4695825"/>
              <a:gd name="connsiteX32" fmla="*/ 3320271 w 3786996"/>
              <a:gd name="connsiteY32" fmla="*/ 2914650 h 4695825"/>
              <a:gd name="connsiteX33" fmla="*/ 3405996 w 3786996"/>
              <a:gd name="connsiteY33" fmla="*/ 2266950 h 4695825"/>
              <a:gd name="connsiteX34" fmla="*/ 3425046 w 3786996"/>
              <a:gd name="connsiteY34" fmla="*/ 2114550 h 4695825"/>
              <a:gd name="connsiteX35" fmla="*/ 3434571 w 3786996"/>
              <a:gd name="connsiteY35" fmla="*/ 2047875 h 4695825"/>
              <a:gd name="connsiteX36" fmla="*/ 3386946 w 3786996"/>
              <a:gd name="connsiteY36" fmla="*/ 1352550 h 4695825"/>
              <a:gd name="connsiteX37" fmla="*/ 3567921 w 3786996"/>
              <a:gd name="connsiteY37" fmla="*/ 762000 h 4695825"/>
              <a:gd name="connsiteX38" fmla="*/ 3663171 w 3786996"/>
              <a:gd name="connsiteY38" fmla="*/ 381000 h 4695825"/>
              <a:gd name="connsiteX39" fmla="*/ 3720321 w 3786996"/>
              <a:gd name="connsiteY39" fmla="*/ 295275 h 4695825"/>
              <a:gd name="connsiteX40" fmla="*/ 3786996 w 3786996"/>
              <a:gd name="connsiteY40" fmla="*/ 171450 h 4695825"/>
              <a:gd name="connsiteX41" fmla="*/ 3786996 w 3786996"/>
              <a:gd name="connsiteY41" fmla="*/ 19050 h 4695825"/>
              <a:gd name="connsiteX42" fmla="*/ 815196 w 3786996"/>
              <a:gd name="connsiteY42" fmla="*/ 0 h 4695825"/>
              <a:gd name="connsiteX43" fmla="*/ 5571 w 3786996"/>
              <a:gd name="connsiteY43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77046 w 3786996"/>
              <a:gd name="connsiteY11" fmla="*/ 1200150 h 4695825"/>
              <a:gd name="connsiteX12" fmla="*/ 357996 w 3786996"/>
              <a:gd name="connsiteY12" fmla="*/ 2286000 h 4695825"/>
              <a:gd name="connsiteX13" fmla="*/ 377046 w 3786996"/>
              <a:gd name="connsiteY13" fmla="*/ 2371725 h 4695825"/>
              <a:gd name="connsiteX14" fmla="*/ 386571 w 3786996"/>
              <a:gd name="connsiteY14" fmla="*/ 2400300 h 4695825"/>
              <a:gd name="connsiteX15" fmla="*/ 386571 w 3786996"/>
              <a:gd name="connsiteY15" fmla="*/ 2476500 h 4695825"/>
              <a:gd name="connsiteX16" fmla="*/ 396096 w 3786996"/>
              <a:gd name="connsiteY16" fmla="*/ 3028950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72271 w 3786996"/>
              <a:gd name="connsiteY19" fmla="*/ 3952875 h 4695825"/>
              <a:gd name="connsiteX20" fmla="*/ 262746 w 3786996"/>
              <a:gd name="connsiteY20" fmla="*/ 4076700 h 4695825"/>
              <a:gd name="connsiteX21" fmla="*/ 243696 w 3786996"/>
              <a:gd name="connsiteY21" fmla="*/ 4133850 h 4695825"/>
              <a:gd name="connsiteX22" fmla="*/ 234171 w 3786996"/>
              <a:gd name="connsiteY22" fmla="*/ 4162425 h 4695825"/>
              <a:gd name="connsiteX23" fmla="*/ 53196 w 3786996"/>
              <a:gd name="connsiteY23" fmla="*/ 4429125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3767946 w 3786996"/>
              <a:gd name="connsiteY26" fmla="*/ 4676775 h 4695825"/>
              <a:gd name="connsiteX27" fmla="*/ 3767946 w 3786996"/>
              <a:gd name="connsiteY27" fmla="*/ 4505325 h 4695825"/>
              <a:gd name="connsiteX28" fmla="*/ 3444096 w 3786996"/>
              <a:gd name="connsiteY28" fmla="*/ 3771900 h 4695825"/>
              <a:gd name="connsiteX29" fmla="*/ 3415521 w 3786996"/>
              <a:gd name="connsiteY29" fmla="*/ 3590925 h 4695825"/>
              <a:gd name="connsiteX30" fmla="*/ 3405996 w 3786996"/>
              <a:gd name="connsiteY30" fmla="*/ 3543300 h 4695825"/>
              <a:gd name="connsiteX31" fmla="*/ 3396471 w 3786996"/>
              <a:gd name="connsiteY31" fmla="*/ 3514725 h 4695825"/>
              <a:gd name="connsiteX32" fmla="*/ 3320271 w 3786996"/>
              <a:gd name="connsiteY32" fmla="*/ 2914650 h 4695825"/>
              <a:gd name="connsiteX33" fmla="*/ 3405996 w 3786996"/>
              <a:gd name="connsiteY33" fmla="*/ 2266950 h 4695825"/>
              <a:gd name="connsiteX34" fmla="*/ 3425046 w 3786996"/>
              <a:gd name="connsiteY34" fmla="*/ 2114550 h 4695825"/>
              <a:gd name="connsiteX35" fmla="*/ 3434571 w 3786996"/>
              <a:gd name="connsiteY35" fmla="*/ 2047875 h 4695825"/>
              <a:gd name="connsiteX36" fmla="*/ 3386946 w 3786996"/>
              <a:gd name="connsiteY36" fmla="*/ 1352550 h 4695825"/>
              <a:gd name="connsiteX37" fmla="*/ 3567921 w 3786996"/>
              <a:gd name="connsiteY37" fmla="*/ 762000 h 4695825"/>
              <a:gd name="connsiteX38" fmla="*/ 3663171 w 3786996"/>
              <a:gd name="connsiteY38" fmla="*/ 381000 h 4695825"/>
              <a:gd name="connsiteX39" fmla="*/ 3720321 w 3786996"/>
              <a:gd name="connsiteY39" fmla="*/ 295275 h 4695825"/>
              <a:gd name="connsiteX40" fmla="*/ 3786996 w 3786996"/>
              <a:gd name="connsiteY40" fmla="*/ 171450 h 4695825"/>
              <a:gd name="connsiteX41" fmla="*/ 3786996 w 3786996"/>
              <a:gd name="connsiteY41" fmla="*/ 19050 h 4695825"/>
              <a:gd name="connsiteX42" fmla="*/ 815196 w 3786996"/>
              <a:gd name="connsiteY42" fmla="*/ 0 h 4695825"/>
              <a:gd name="connsiteX43" fmla="*/ 5571 w 3786996"/>
              <a:gd name="connsiteY43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57996 w 3786996"/>
              <a:gd name="connsiteY12" fmla="*/ 2286000 h 4695825"/>
              <a:gd name="connsiteX13" fmla="*/ 377046 w 3786996"/>
              <a:gd name="connsiteY13" fmla="*/ 2371725 h 4695825"/>
              <a:gd name="connsiteX14" fmla="*/ 386571 w 3786996"/>
              <a:gd name="connsiteY14" fmla="*/ 2400300 h 4695825"/>
              <a:gd name="connsiteX15" fmla="*/ 386571 w 3786996"/>
              <a:gd name="connsiteY15" fmla="*/ 2476500 h 4695825"/>
              <a:gd name="connsiteX16" fmla="*/ 396096 w 3786996"/>
              <a:gd name="connsiteY16" fmla="*/ 3028950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72271 w 3786996"/>
              <a:gd name="connsiteY19" fmla="*/ 3952875 h 4695825"/>
              <a:gd name="connsiteX20" fmla="*/ 262746 w 3786996"/>
              <a:gd name="connsiteY20" fmla="*/ 4076700 h 4695825"/>
              <a:gd name="connsiteX21" fmla="*/ 243696 w 3786996"/>
              <a:gd name="connsiteY21" fmla="*/ 4133850 h 4695825"/>
              <a:gd name="connsiteX22" fmla="*/ 234171 w 3786996"/>
              <a:gd name="connsiteY22" fmla="*/ 4162425 h 4695825"/>
              <a:gd name="connsiteX23" fmla="*/ 53196 w 3786996"/>
              <a:gd name="connsiteY23" fmla="*/ 4429125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3767946 w 3786996"/>
              <a:gd name="connsiteY26" fmla="*/ 4676775 h 4695825"/>
              <a:gd name="connsiteX27" fmla="*/ 3767946 w 3786996"/>
              <a:gd name="connsiteY27" fmla="*/ 4505325 h 4695825"/>
              <a:gd name="connsiteX28" fmla="*/ 3444096 w 3786996"/>
              <a:gd name="connsiteY28" fmla="*/ 3771900 h 4695825"/>
              <a:gd name="connsiteX29" fmla="*/ 3415521 w 3786996"/>
              <a:gd name="connsiteY29" fmla="*/ 3590925 h 4695825"/>
              <a:gd name="connsiteX30" fmla="*/ 3405996 w 3786996"/>
              <a:gd name="connsiteY30" fmla="*/ 3543300 h 4695825"/>
              <a:gd name="connsiteX31" fmla="*/ 3396471 w 3786996"/>
              <a:gd name="connsiteY31" fmla="*/ 3514725 h 4695825"/>
              <a:gd name="connsiteX32" fmla="*/ 3320271 w 3786996"/>
              <a:gd name="connsiteY32" fmla="*/ 2914650 h 4695825"/>
              <a:gd name="connsiteX33" fmla="*/ 3405996 w 3786996"/>
              <a:gd name="connsiteY33" fmla="*/ 2266950 h 4695825"/>
              <a:gd name="connsiteX34" fmla="*/ 3425046 w 3786996"/>
              <a:gd name="connsiteY34" fmla="*/ 2114550 h 4695825"/>
              <a:gd name="connsiteX35" fmla="*/ 3434571 w 3786996"/>
              <a:gd name="connsiteY35" fmla="*/ 2047875 h 4695825"/>
              <a:gd name="connsiteX36" fmla="*/ 3386946 w 3786996"/>
              <a:gd name="connsiteY36" fmla="*/ 1352550 h 4695825"/>
              <a:gd name="connsiteX37" fmla="*/ 3567921 w 3786996"/>
              <a:gd name="connsiteY37" fmla="*/ 762000 h 4695825"/>
              <a:gd name="connsiteX38" fmla="*/ 3663171 w 3786996"/>
              <a:gd name="connsiteY38" fmla="*/ 381000 h 4695825"/>
              <a:gd name="connsiteX39" fmla="*/ 3720321 w 3786996"/>
              <a:gd name="connsiteY39" fmla="*/ 295275 h 4695825"/>
              <a:gd name="connsiteX40" fmla="*/ 3786996 w 3786996"/>
              <a:gd name="connsiteY40" fmla="*/ 171450 h 4695825"/>
              <a:gd name="connsiteX41" fmla="*/ 3786996 w 3786996"/>
              <a:gd name="connsiteY41" fmla="*/ 19050 h 4695825"/>
              <a:gd name="connsiteX42" fmla="*/ 815196 w 3786996"/>
              <a:gd name="connsiteY42" fmla="*/ 0 h 4695825"/>
              <a:gd name="connsiteX43" fmla="*/ 5571 w 3786996"/>
              <a:gd name="connsiteY43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57996 w 3786996"/>
              <a:gd name="connsiteY12" fmla="*/ 2286000 h 4695825"/>
              <a:gd name="connsiteX13" fmla="*/ 377046 w 3786996"/>
              <a:gd name="connsiteY13" fmla="*/ 2371725 h 4695825"/>
              <a:gd name="connsiteX14" fmla="*/ 386571 w 3786996"/>
              <a:gd name="connsiteY14" fmla="*/ 2400300 h 4695825"/>
              <a:gd name="connsiteX15" fmla="*/ 386571 w 3786996"/>
              <a:gd name="connsiteY15" fmla="*/ 2476500 h 4695825"/>
              <a:gd name="connsiteX16" fmla="*/ 396096 w 3786996"/>
              <a:gd name="connsiteY16" fmla="*/ 3028950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72271 w 3786996"/>
              <a:gd name="connsiteY19" fmla="*/ 3952875 h 4695825"/>
              <a:gd name="connsiteX20" fmla="*/ 262746 w 3786996"/>
              <a:gd name="connsiteY20" fmla="*/ 4076700 h 4695825"/>
              <a:gd name="connsiteX21" fmla="*/ 243696 w 3786996"/>
              <a:gd name="connsiteY21" fmla="*/ 4133850 h 4695825"/>
              <a:gd name="connsiteX22" fmla="*/ 234171 w 3786996"/>
              <a:gd name="connsiteY22" fmla="*/ 4162425 h 4695825"/>
              <a:gd name="connsiteX23" fmla="*/ 53196 w 3786996"/>
              <a:gd name="connsiteY23" fmla="*/ 4429125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3767946 w 3786996"/>
              <a:gd name="connsiteY26" fmla="*/ 4676775 h 4695825"/>
              <a:gd name="connsiteX27" fmla="*/ 3767946 w 3786996"/>
              <a:gd name="connsiteY27" fmla="*/ 4505325 h 4695825"/>
              <a:gd name="connsiteX28" fmla="*/ 3444096 w 3786996"/>
              <a:gd name="connsiteY28" fmla="*/ 3771900 h 4695825"/>
              <a:gd name="connsiteX29" fmla="*/ 3415521 w 3786996"/>
              <a:gd name="connsiteY29" fmla="*/ 3590925 h 4695825"/>
              <a:gd name="connsiteX30" fmla="*/ 3405996 w 3786996"/>
              <a:gd name="connsiteY30" fmla="*/ 3543300 h 4695825"/>
              <a:gd name="connsiteX31" fmla="*/ 3396471 w 3786996"/>
              <a:gd name="connsiteY31" fmla="*/ 3514725 h 4695825"/>
              <a:gd name="connsiteX32" fmla="*/ 3320271 w 3786996"/>
              <a:gd name="connsiteY32" fmla="*/ 2914650 h 4695825"/>
              <a:gd name="connsiteX33" fmla="*/ 3405996 w 3786996"/>
              <a:gd name="connsiteY33" fmla="*/ 2266950 h 4695825"/>
              <a:gd name="connsiteX34" fmla="*/ 3425046 w 3786996"/>
              <a:gd name="connsiteY34" fmla="*/ 2114550 h 4695825"/>
              <a:gd name="connsiteX35" fmla="*/ 3434571 w 3786996"/>
              <a:gd name="connsiteY35" fmla="*/ 2047875 h 4695825"/>
              <a:gd name="connsiteX36" fmla="*/ 3386946 w 3786996"/>
              <a:gd name="connsiteY36" fmla="*/ 1352550 h 4695825"/>
              <a:gd name="connsiteX37" fmla="*/ 3567921 w 3786996"/>
              <a:gd name="connsiteY37" fmla="*/ 762000 h 4695825"/>
              <a:gd name="connsiteX38" fmla="*/ 3663171 w 3786996"/>
              <a:gd name="connsiteY38" fmla="*/ 381000 h 4695825"/>
              <a:gd name="connsiteX39" fmla="*/ 3720321 w 3786996"/>
              <a:gd name="connsiteY39" fmla="*/ 295275 h 4695825"/>
              <a:gd name="connsiteX40" fmla="*/ 3786996 w 3786996"/>
              <a:gd name="connsiteY40" fmla="*/ 171450 h 4695825"/>
              <a:gd name="connsiteX41" fmla="*/ 3786996 w 3786996"/>
              <a:gd name="connsiteY41" fmla="*/ 19050 h 4695825"/>
              <a:gd name="connsiteX42" fmla="*/ 815196 w 3786996"/>
              <a:gd name="connsiteY42" fmla="*/ 0 h 4695825"/>
              <a:gd name="connsiteX43" fmla="*/ 5571 w 3786996"/>
              <a:gd name="connsiteY43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86571 w 3786996"/>
              <a:gd name="connsiteY14" fmla="*/ 2400300 h 4695825"/>
              <a:gd name="connsiteX15" fmla="*/ 386571 w 3786996"/>
              <a:gd name="connsiteY15" fmla="*/ 2476500 h 4695825"/>
              <a:gd name="connsiteX16" fmla="*/ 396096 w 3786996"/>
              <a:gd name="connsiteY16" fmla="*/ 3028950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72271 w 3786996"/>
              <a:gd name="connsiteY19" fmla="*/ 3952875 h 4695825"/>
              <a:gd name="connsiteX20" fmla="*/ 262746 w 3786996"/>
              <a:gd name="connsiteY20" fmla="*/ 4076700 h 4695825"/>
              <a:gd name="connsiteX21" fmla="*/ 243696 w 3786996"/>
              <a:gd name="connsiteY21" fmla="*/ 4133850 h 4695825"/>
              <a:gd name="connsiteX22" fmla="*/ 234171 w 3786996"/>
              <a:gd name="connsiteY22" fmla="*/ 4162425 h 4695825"/>
              <a:gd name="connsiteX23" fmla="*/ 53196 w 3786996"/>
              <a:gd name="connsiteY23" fmla="*/ 4429125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3767946 w 3786996"/>
              <a:gd name="connsiteY26" fmla="*/ 4676775 h 4695825"/>
              <a:gd name="connsiteX27" fmla="*/ 3767946 w 3786996"/>
              <a:gd name="connsiteY27" fmla="*/ 4505325 h 4695825"/>
              <a:gd name="connsiteX28" fmla="*/ 3444096 w 3786996"/>
              <a:gd name="connsiteY28" fmla="*/ 3771900 h 4695825"/>
              <a:gd name="connsiteX29" fmla="*/ 3415521 w 3786996"/>
              <a:gd name="connsiteY29" fmla="*/ 3590925 h 4695825"/>
              <a:gd name="connsiteX30" fmla="*/ 3405996 w 3786996"/>
              <a:gd name="connsiteY30" fmla="*/ 3543300 h 4695825"/>
              <a:gd name="connsiteX31" fmla="*/ 3396471 w 3786996"/>
              <a:gd name="connsiteY31" fmla="*/ 3514725 h 4695825"/>
              <a:gd name="connsiteX32" fmla="*/ 3320271 w 3786996"/>
              <a:gd name="connsiteY32" fmla="*/ 2914650 h 4695825"/>
              <a:gd name="connsiteX33" fmla="*/ 3405996 w 3786996"/>
              <a:gd name="connsiteY33" fmla="*/ 2266950 h 4695825"/>
              <a:gd name="connsiteX34" fmla="*/ 3425046 w 3786996"/>
              <a:gd name="connsiteY34" fmla="*/ 2114550 h 4695825"/>
              <a:gd name="connsiteX35" fmla="*/ 3434571 w 3786996"/>
              <a:gd name="connsiteY35" fmla="*/ 2047875 h 4695825"/>
              <a:gd name="connsiteX36" fmla="*/ 3386946 w 3786996"/>
              <a:gd name="connsiteY36" fmla="*/ 1352550 h 4695825"/>
              <a:gd name="connsiteX37" fmla="*/ 3567921 w 3786996"/>
              <a:gd name="connsiteY37" fmla="*/ 762000 h 4695825"/>
              <a:gd name="connsiteX38" fmla="*/ 3663171 w 3786996"/>
              <a:gd name="connsiteY38" fmla="*/ 381000 h 4695825"/>
              <a:gd name="connsiteX39" fmla="*/ 3720321 w 3786996"/>
              <a:gd name="connsiteY39" fmla="*/ 295275 h 4695825"/>
              <a:gd name="connsiteX40" fmla="*/ 3786996 w 3786996"/>
              <a:gd name="connsiteY40" fmla="*/ 171450 h 4695825"/>
              <a:gd name="connsiteX41" fmla="*/ 3786996 w 3786996"/>
              <a:gd name="connsiteY41" fmla="*/ 19050 h 4695825"/>
              <a:gd name="connsiteX42" fmla="*/ 815196 w 3786996"/>
              <a:gd name="connsiteY42" fmla="*/ 0 h 4695825"/>
              <a:gd name="connsiteX43" fmla="*/ 5571 w 3786996"/>
              <a:gd name="connsiteY43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86571 w 3786996"/>
              <a:gd name="connsiteY14" fmla="*/ 2400300 h 4695825"/>
              <a:gd name="connsiteX15" fmla="*/ 386571 w 3786996"/>
              <a:gd name="connsiteY15" fmla="*/ 247650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72271 w 3786996"/>
              <a:gd name="connsiteY19" fmla="*/ 3952875 h 4695825"/>
              <a:gd name="connsiteX20" fmla="*/ 262746 w 3786996"/>
              <a:gd name="connsiteY20" fmla="*/ 4076700 h 4695825"/>
              <a:gd name="connsiteX21" fmla="*/ 243696 w 3786996"/>
              <a:gd name="connsiteY21" fmla="*/ 4133850 h 4695825"/>
              <a:gd name="connsiteX22" fmla="*/ 234171 w 3786996"/>
              <a:gd name="connsiteY22" fmla="*/ 4162425 h 4695825"/>
              <a:gd name="connsiteX23" fmla="*/ 53196 w 3786996"/>
              <a:gd name="connsiteY23" fmla="*/ 4429125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3767946 w 3786996"/>
              <a:gd name="connsiteY26" fmla="*/ 4676775 h 4695825"/>
              <a:gd name="connsiteX27" fmla="*/ 3767946 w 3786996"/>
              <a:gd name="connsiteY27" fmla="*/ 4505325 h 4695825"/>
              <a:gd name="connsiteX28" fmla="*/ 3444096 w 3786996"/>
              <a:gd name="connsiteY28" fmla="*/ 3771900 h 4695825"/>
              <a:gd name="connsiteX29" fmla="*/ 3415521 w 3786996"/>
              <a:gd name="connsiteY29" fmla="*/ 3590925 h 4695825"/>
              <a:gd name="connsiteX30" fmla="*/ 3405996 w 3786996"/>
              <a:gd name="connsiteY30" fmla="*/ 3543300 h 4695825"/>
              <a:gd name="connsiteX31" fmla="*/ 3396471 w 3786996"/>
              <a:gd name="connsiteY31" fmla="*/ 3514725 h 4695825"/>
              <a:gd name="connsiteX32" fmla="*/ 3320271 w 3786996"/>
              <a:gd name="connsiteY32" fmla="*/ 2914650 h 4695825"/>
              <a:gd name="connsiteX33" fmla="*/ 3405996 w 3786996"/>
              <a:gd name="connsiteY33" fmla="*/ 2266950 h 4695825"/>
              <a:gd name="connsiteX34" fmla="*/ 3425046 w 3786996"/>
              <a:gd name="connsiteY34" fmla="*/ 2114550 h 4695825"/>
              <a:gd name="connsiteX35" fmla="*/ 3434571 w 3786996"/>
              <a:gd name="connsiteY35" fmla="*/ 2047875 h 4695825"/>
              <a:gd name="connsiteX36" fmla="*/ 3386946 w 3786996"/>
              <a:gd name="connsiteY36" fmla="*/ 1352550 h 4695825"/>
              <a:gd name="connsiteX37" fmla="*/ 3567921 w 3786996"/>
              <a:gd name="connsiteY37" fmla="*/ 762000 h 4695825"/>
              <a:gd name="connsiteX38" fmla="*/ 3663171 w 3786996"/>
              <a:gd name="connsiteY38" fmla="*/ 381000 h 4695825"/>
              <a:gd name="connsiteX39" fmla="*/ 3720321 w 3786996"/>
              <a:gd name="connsiteY39" fmla="*/ 295275 h 4695825"/>
              <a:gd name="connsiteX40" fmla="*/ 3786996 w 3786996"/>
              <a:gd name="connsiteY40" fmla="*/ 171450 h 4695825"/>
              <a:gd name="connsiteX41" fmla="*/ 3786996 w 3786996"/>
              <a:gd name="connsiteY41" fmla="*/ 19050 h 4695825"/>
              <a:gd name="connsiteX42" fmla="*/ 815196 w 3786996"/>
              <a:gd name="connsiteY42" fmla="*/ 0 h 4695825"/>
              <a:gd name="connsiteX43" fmla="*/ 5571 w 3786996"/>
              <a:gd name="connsiteY43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86571 w 3786996"/>
              <a:gd name="connsiteY14" fmla="*/ 2400300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72271 w 3786996"/>
              <a:gd name="connsiteY19" fmla="*/ 3952875 h 4695825"/>
              <a:gd name="connsiteX20" fmla="*/ 262746 w 3786996"/>
              <a:gd name="connsiteY20" fmla="*/ 4076700 h 4695825"/>
              <a:gd name="connsiteX21" fmla="*/ 243696 w 3786996"/>
              <a:gd name="connsiteY21" fmla="*/ 4133850 h 4695825"/>
              <a:gd name="connsiteX22" fmla="*/ 234171 w 3786996"/>
              <a:gd name="connsiteY22" fmla="*/ 4162425 h 4695825"/>
              <a:gd name="connsiteX23" fmla="*/ 53196 w 3786996"/>
              <a:gd name="connsiteY23" fmla="*/ 4429125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3767946 w 3786996"/>
              <a:gd name="connsiteY26" fmla="*/ 4676775 h 4695825"/>
              <a:gd name="connsiteX27" fmla="*/ 3767946 w 3786996"/>
              <a:gd name="connsiteY27" fmla="*/ 4505325 h 4695825"/>
              <a:gd name="connsiteX28" fmla="*/ 3444096 w 3786996"/>
              <a:gd name="connsiteY28" fmla="*/ 3771900 h 4695825"/>
              <a:gd name="connsiteX29" fmla="*/ 3415521 w 3786996"/>
              <a:gd name="connsiteY29" fmla="*/ 3590925 h 4695825"/>
              <a:gd name="connsiteX30" fmla="*/ 3405996 w 3786996"/>
              <a:gd name="connsiteY30" fmla="*/ 3543300 h 4695825"/>
              <a:gd name="connsiteX31" fmla="*/ 3396471 w 3786996"/>
              <a:gd name="connsiteY31" fmla="*/ 3514725 h 4695825"/>
              <a:gd name="connsiteX32" fmla="*/ 3320271 w 3786996"/>
              <a:gd name="connsiteY32" fmla="*/ 2914650 h 4695825"/>
              <a:gd name="connsiteX33" fmla="*/ 3405996 w 3786996"/>
              <a:gd name="connsiteY33" fmla="*/ 2266950 h 4695825"/>
              <a:gd name="connsiteX34" fmla="*/ 3425046 w 3786996"/>
              <a:gd name="connsiteY34" fmla="*/ 2114550 h 4695825"/>
              <a:gd name="connsiteX35" fmla="*/ 3434571 w 3786996"/>
              <a:gd name="connsiteY35" fmla="*/ 2047875 h 4695825"/>
              <a:gd name="connsiteX36" fmla="*/ 3386946 w 3786996"/>
              <a:gd name="connsiteY36" fmla="*/ 1352550 h 4695825"/>
              <a:gd name="connsiteX37" fmla="*/ 3567921 w 3786996"/>
              <a:gd name="connsiteY37" fmla="*/ 762000 h 4695825"/>
              <a:gd name="connsiteX38" fmla="*/ 3663171 w 3786996"/>
              <a:gd name="connsiteY38" fmla="*/ 381000 h 4695825"/>
              <a:gd name="connsiteX39" fmla="*/ 3720321 w 3786996"/>
              <a:gd name="connsiteY39" fmla="*/ 295275 h 4695825"/>
              <a:gd name="connsiteX40" fmla="*/ 3786996 w 3786996"/>
              <a:gd name="connsiteY40" fmla="*/ 171450 h 4695825"/>
              <a:gd name="connsiteX41" fmla="*/ 3786996 w 3786996"/>
              <a:gd name="connsiteY41" fmla="*/ 19050 h 4695825"/>
              <a:gd name="connsiteX42" fmla="*/ 815196 w 3786996"/>
              <a:gd name="connsiteY42" fmla="*/ 0 h 4695825"/>
              <a:gd name="connsiteX43" fmla="*/ 5571 w 3786996"/>
              <a:gd name="connsiteY43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72271 w 3786996"/>
              <a:gd name="connsiteY19" fmla="*/ 3952875 h 4695825"/>
              <a:gd name="connsiteX20" fmla="*/ 262746 w 3786996"/>
              <a:gd name="connsiteY20" fmla="*/ 4076700 h 4695825"/>
              <a:gd name="connsiteX21" fmla="*/ 243696 w 3786996"/>
              <a:gd name="connsiteY21" fmla="*/ 4133850 h 4695825"/>
              <a:gd name="connsiteX22" fmla="*/ 234171 w 3786996"/>
              <a:gd name="connsiteY22" fmla="*/ 4162425 h 4695825"/>
              <a:gd name="connsiteX23" fmla="*/ 53196 w 3786996"/>
              <a:gd name="connsiteY23" fmla="*/ 4429125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3767946 w 3786996"/>
              <a:gd name="connsiteY26" fmla="*/ 4676775 h 4695825"/>
              <a:gd name="connsiteX27" fmla="*/ 3767946 w 3786996"/>
              <a:gd name="connsiteY27" fmla="*/ 4505325 h 4695825"/>
              <a:gd name="connsiteX28" fmla="*/ 3444096 w 3786996"/>
              <a:gd name="connsiteY28" fmla="*/ 3771900 h 4695825"/>
              <a:gd name="connsiteX29" fmla="*/ 3415521 w 3786996"/>
              <a:gd name="connsiteY29" fmla="*/ 3590925 h 4695825"/>
              <a:gd name="connsiteX30" fmla="*/ 3405996 w 3786996"/>
              <a:gd name="connsiteY30" fmla="*/ 3543300 h 4695825"/>
              <a:gd name="connsiteX31" fmla="*/ 3396471 w 3786996"/>
              <a:gd name="connsiteY31" fmla="*/ 3514725 h 4695825"/>
              <a:gd name="connsiteX32" fmla="*/ 3320271 w 3786996"/>
              <a:gd name="connsiteY32" fmla="*/ 2914650 h 4695825"/>
              <a:gd name="connsiteX33" fmla="*/ 3405996 w 3786996"/>
              <a:gd name="connsiteY33" fmla="*/ 2266950 h 4695825"/>
              <a:gd name="connsiteX34" fmla="*/ 3425046 w 3786996"/>
              <a:gd name="connsiteY34" fmla="*/ 2114550 h 4695825"/>
              <a:gd name="connsiteX35" fmla="*/ 3434571 w 3786996"/>
              <a:gd name="connsiteY35" fmla="*/ 2047875 h 4695825"/>
              <a:gd name="connsiteX36" fmla="*/ 3386946 w 3786996"/>
              <a:gd name="connsiteY36" fmla="*/ 1352550 h 4695825"/>
              <a:gd name="connsiteX37" fmla="*/ 3567921 w 3786996"/>
              <a:gd name="connsiteY37" fmla="*/ 762000 h 4695825"/>
              <a:gd name="connsiteX38" fmla="*/ 3663171 w 3786996"/>
              <a:gd name="connsiteY38" fmla="*/ 381000 h 4695825"/>
              <a:gd name="connsiteX39" fmla="*/ 3720321 w 3786996"/>
              <a:gd name="connsiteY39" fmla="*/ 295275 h 4695825"/>
              <a:gd name="connsiteX40" fmla="*/ 3786996 w 3786996"/>
              <a:gd name="connsiteY40" fmla="*/ 171450 h 4695825"/>
              <a:gd name="connsiteX41" fmla="*/ 3786996 w 3786996"/>
              <a:gd name="connsiteY41" fmla="*/ 19050 h 4695825"/>
              <a:gd name="connsiteX42" fmla="*/ 815196 w 3786996"/>
              <a:gd name="connsiteY42" fmla="*/ 0 h 4695825"/>
              <a:gd name="connsiteX43" fmla="*/ 5571 w 3786996"/>
              <a:gd name="connsiteY43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72271 w 3786996"/>
              <a:gd name="connsiteY19" fmla="*/ 3952875 h 4695825"/>
              <a:gd name="connsiteX20" fmla="*/ 262746 w 3786996"/>
              <a:gd name="connsiteY20" fmla="*/ 4076700 h 4695825"/>
              <a:gd name="connsiteX21" fmla="*/ 243696 w 3786996"/>
              <a:gd name="connsiteY21" fmla="*/ 4133850 h 4695825"/>
              <a:gd name="connsiteX22" fmla="*/ 234171 w 3786996"/>
              <a:gd name="connsiteY22" fmla="*/ 4162425 h 4695825"/>
              <a:gd name="connsiteX23" fmla="*/ 53196 w 3786996"/>
              <a:gd name="connsiteY23" fmla="*/ 4429125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3767946 w 3786996"/>
              <a:gd name="connsiteY26" fmla="*/ 4676775 h 4695825"/>
              <a:gd name="connsiteX27" fmla="*/ 3767946 w 3786996"/>
              <a:gd name="connsiteY27" fmla="*/ 4505325 h 4695825"/>
              <a:gd name="connsiteX28" fmla="*/ 3444096 w 3786996"/>
              <a:gd name="connsiteY28" fmla="*/ 3771900 h 4695825"/>
              <a:gd name="connsiteX29" fmla="*/ 3415521 w 3786996"/>
              <a:gd name="connsiteY29" fmla="*/ 3590925 h 4695825"/>
              <a:gd name="connsiteX30" fmla="*/ 3405996 w 3786996"/>
              <a:gd name="connsiteY30" fmla="*/ 3543300 h 4695825"/>
              <a:gd name="connsiteX31" fmla="*/ 3396471 w 3786996"/>
              <a:gd name="connsiteY31" fmla="*/ 3514725 h 4695825"/>
              <a:gd name="connsiteX32" fmla="*/ 3320271 w 3786996"/>
              <a:gd name="connsiteY32" fmla="*/ 2914650 h 4695825"/>
              <a:gd name="connsiteX33" fmla="*/ 3405996 w 3786996"/>
              <a:gd name="connsiteY33" fmla="*/ 2266950 h 4695825"/>
              <a:gd name="connsiteX34" fmla="*/ 3425046 w 3786996"/>
              <a:gd name="connsiteY34" fmla="*/ 2114550 h 4695825"/>
              <a:gd name="connsiteX35" fmla="*/ 3434571 w 3786996"/>
              <a:gd name="connsiteY35" fmla="*/ 2047875 h 4695825"/>
              <a:gd name="connsiteX36" fmla="*/ 3386946 w 3786996"/>
              <a:gd name="connsiteY36" fmla="*/ 1352550 h 4695825"/>
              <a:gd name="connsiteX37" fmla="*/ 3567921 w 3786996"/>
              <a:gd name="connsiteY37" fmla="*/ 762000 h 4695825"/>
              <a:gd name="connsiteX38" fmla="*/ 3663171 w 3786996"/>
              <a:gd name="connsiteY38" fmla="*/ 381000 h 4695825"/>
              <a:gd name="connsiteX39" fmla="*/ 3720321 w 3786996"/>
              <a:gd name="connsiteY39" fmla="*/ 295275 h 4695825"/>
              <a:gd name="connsiteX40" fmla="*/ 3786996 w 3786996"/>
              <a:gd name="connsiteY40" fmla="*/ 171450 h 4695825"/>
              <a:gd name="connsiteX41" fmla="*/ 3786996 w 3786996"/>
              <a:gd name="connsiteY41" fmla="*/ 19050 h 4695825"/>
              <a:gd name="connsiteX42" fmla="*/ 815196 w 3786996"/>
              <a:gd name="connsiteY42" fmla="*/ 0 h 4695825"/>
              <a:gd name="connsiteX43" fmla="*/ 5571 w 3786996"/>
              <a:gd name="connsiteY43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62746 w 3786996"/>
              <a:gd name="connsiteY20" fmla="*/ 4076700 h 4695825"/>
              <a:gd name="connsiteX21" fmla="*/ 243696 w 3786996"/>
              <a:gd name="connsiteY21" fmla="*/ 4133850 h 4695825"/>
              <a:gd name="connsiteX22" fmla="*/ 234171 w 3786996"/>
              <a:gd name="connsiteY22" fmla="*/ 4162425 h 4695825"/>
              <a:gd name="connsiteX23" fmla="*/ 53196 w 3786996"/>
              <a:gd name="connsiteY23" fmla="*/ 4429125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3767946 w 3786996"/>
              <a:gd name="connsiteY26" fmla="*/ 4676775 h 4695825"/>
              <a:gd name="connsiteX27" fmla="*/ 3767946 w 3786996"/>
              <a:gd name="connsiteY27" fmla="*/ 4505325 h 4695825"/>
              <a:gd name="connsiteX28" fmla="*/ 3444096 w 3786996"/>
              <a:gd name="connsiteY28" fmla="*/ 3771900 h 4695825"/>
              <a:gd name="connsiteX29" fmla="*/ 3415521 w 3786996"/>
              <a:gd name="connsiteY29" fmla="*/ 3590925 h 4695825"/>
              <a:gd name="connsiteX30" fmla="*/ 3405996 w 3786996"/>
              <a:gd name="connsiteY30" fmla="*/ 3543300 h 4695825"/>
              <a:gd name="connsiteX31" fmla="*/ 3396471 w 3786996"/>
              <a:gd name="connsiteY31" fmla="*/ 3514725 h 4695825"/>
              <a:gd name="connsiteX32" fmla="*/ 3320271 w 3786996"/>
              <a:gd name="connsiteY32" fmla="*/ 2914650 h 4695825"/>
              <a:gd name="connsiteX33" fmla="*/ 3405996 w 3786996"/>
              <a:gd name="connsiteY33" fmla="*/ 2266950 h 4695825"/>
              <a:gd name="connsiteX34" fmla="*/ 3425046 w 3786996"/>
              <a:gd name="connsiteY34" fmla="*/ 2114550 h 4695825"/>
              <a:gd name="connsiteX35" fmla="*/ 3434571 w 3786996"/>
              <a:gd name="connsiteY35" fmla="*/ 2047875 h 4695825"/>
              <a:gd name="connsiteX36" fmla="*/ 3386946 w 3786996"/>
              <a:gd name="connsiteY36" fmla="*/ 1352550 h 4695825"/>
              <a:gd name="connsiteX37" fmla="*/ 3567921 w 3786996"/>
              <a:gd name="connsiteY37" fmla="*/ 762000 h 4695825"/>
              <a:gd name="connsiteX38" fmla="*/ 3663171 w 3786996"/>
              <a:gd name="connsiteY38" fmla="*/ 381000 h 4695825"/>
              <a:gd name="connsiteX39" fmla="*/ 3720321 w 3786996"/>
              <a:gd name="connsiteY39" fmla="*/ 295275 h 4695825"/>
              <a:gd name="connsiteX40" fmla="*/ 3786996 w 3786996"/>
              <a:gd name="connsiteY40" fmla="*/ 171450 h 4695825"/>
              <a:gd name="connsiteX41" fmla="*/ 3786996 w 3786996"/>
              <a:gd name="connsiteY41" fmla="*/ 19050 h 4695825"/>
              <a:gd name="connsiteX42" fmla="*/ 815196 w 3786996"/>
              <a:gd name="connsiteY42" fmla="*/ 0 h 4695825"/>
              <a:gd name="connsiteX43" fmla="*/ 5571 w 3786996"/>
              <a:gd name="connsiteY43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62746 w 3786996"/>
              <a:gd name="connsiteY20" fmla="*/ 4076700 h 4695825"/>
              <a:gd name="connsiteX21" fmla="*/ 243696 w 3786996"/>
              <a:gd name="connsiteY21" fmla="*/ 4133850 h 4695825"/>
              <a:gd name="connsiteX22" fmla="*/ 167496 w 3786996"/>
              <a:gd name="connsiteY22" fmla="*/ 4207668 h 4695825"/>
              <a:gd name="connsiteX23" fmla="*/ 53196 w 3786996"/>
              <a:gd name="connsiteY23" fmla="*/ 4429125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3767946 w 3786996"/>
              <a:gd name="connsiteY26" fmla="*/ 4676775 h 4695825"/>
              <a:gd name="connsiteX27" fmla="*/ 3767946 w 3786996"/>
              <a:gd name="connsiteY27" fmla="*/ 4505325 h 4695825"/>
              <a:gd name="connsiteX28" fmla="*/ 3444096 w 3786996"/>
              <a:gd name="connsiteY28" fmla="*/ 3771900 h 4695825"/>
              <a:gd name="connsiteX29" fmla="*/ 3415521 w 3786996"/>
              <a:gd name="connsiteY29" fmla="*/ 3590925 h 4695825"/>
              <a:gd name="connsiteX30" fmla="*/ 3405996 w 3786996"/>
              <a:gd name="connsiteY30" fmla="*/ 3543300 h 4695825"/>
              <a:gd name="connsiteX31" fmla="*/ 3396471 w 3786996"/>
              <a:gd name="connsiteY31" fmla="*/ 3514725 h 4695825"/>
              <a:gd name="connsiteX32" fmla="*/ 3320271 w 3786996"/>
              <a:gd name="connsiteY32" fmla="*/ 2914650 h 4695825"/>
              <a:gd name="connsiteX33" fmla="*/ 3405996 w 3786996"/>
              <a:gd name="connsiteY33" fmla="*/ 2266950 h 4695825"/>
              <a:gd name="connsiteX34" fmla="*/ 3425046 w 3786996"/>
              <a:gd name="connsiteY34" fmla="*/ 2114550 h 4695825"/>
              <a:gd name="connsiteX35" fmla="*/ 3434571 w 3786996"/>
              <a:gd name="connsiteY35" fmla="*/ 2047875 h 4695825"/>
              <a:gd name="connsiteX36" fmla="*/ 3386946 w 3786996"/>
              <a:gd name="connsiteY36" fmla="*/ 1352550 h 4695825"/>
              <a:gd name="connsiteX37" fmla="*/ 3567921 w 3786996"/>
              <a:gd name="connsiteY37" fmla="*/ 762000 h 4695825"/>
              <a:gd name="connsiteX38" fmla="*/ 3663171 w 3786996"/>
              <a:gd name="connsiteY38" fmla="*/ 381000 h 4695825"/>
              <a:gd name="connsiteX39" fmla="*/ 3720321 w 3786996"/>
              <a:gd name="connsiteY39" fmla="*/ 295275 h 4695825"/>
              <a:gd name="connsiteX40" fmla="*/ 3786996 w 3786996"/>
              <a:gd name="connsiteY40" fmla="*/ 171450 h 4695825"/>
              <a:gd name="connsiteX41" fmla="*/ 3786996 w 3786996"/>
              <a:gd name="connsiteY41" fmla="*/ 19050 h 4695825"/>
              <a:gd name="connsiteX42" fmla="*/ 815196 w 3786996"/>
              <a:gd name="connsiteY42" fmla="*/ 0 h 4695825"/>
              <a:gd name="connsiteX43" fmla="*/ 5571 w 3786996"/>
              <a:gd name="connsiteY43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62746 w 3786996"/>
              <a:gd name="connsiteY20" fmla="*/ 4076700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53196 w 3786996"/>
              <a:gd name="connsiteY23" fmla="*/ 4429125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3767946 w 3786996"/>
              <a:gd name="connsiteY26" fmla="*/ 4676775 h 4695825"/>
              <a:gd name="connsiteX27" fmla="*/ 3767946 w 3786996"/>
              <a:gd name="connsiteY27" fmla="*/ 4505325 h 4695825"/>
              <a:gd name="connsiteX28" fmla="*/ 3444096 w 3786996"/>
              <a:gd name="connsiteY28" fmla="*/ 3771900 h 4695825"/>
              <a:gd name="connsiteX29" fmla="*/ 3415521 w 3786996"/>
              <a:gd name="connsiteY29" fmla="*/ 3590925 h 4695825"/>
              <a:gd name="connsiteX30" fmla="*/ 3405996 w 3786996"/>
              <a:gd name="connsiteY30" fmla="*/ 3543300 h 4695825"/>
              <a:gd name="connsiteX31" fmla="*/ 3396471 w 3786996"/>
              <a:gd name="connsiteY31" fmla="*/ 3514725 h 4695825"/>
              <a:gd name="connsiteX32" fmla="*/ 3320271 w 3786996"/>
              <a:gd name="connsiteY32" fmla="*/ 2914650 h 4695825"/>
              <a:gd name="connsiteX33" fmla="*/ 3405996 w 3786996"/>
              <a:gd name="connsiteY33" fmla="*/ 2266950 h 4695825"/>
              <a:gd name="connsiteX34" fmla="*/ 3425046 w 3786996"/>
              <a:gd name="connsiteY34" fmla="*/ 2114550 h 4695825"/>
              <a:gd name="connsiteX35" fmla="*/ 3434571 w 3786996"/>
              <a:gd name="connsiteY35" fmla="*/ 2047875 h 4695825"/>
              <a:gd name="connsiteX36" fmla="*/ 3386946 w 3786996"/>
              <a:gd name="connsiteY36" fmla="*/ 1352550 h 4695825"/>
              <a:gd name="connsiteX37" fmla="*/ 3567921 w 3786996"/>
              <a:gd name="connsiteY37" fmla="*/ 762000 h 4695825"/>
              <a:gd name="connsiteX38" fmla="*/ 3663171 w 3786996"/>
              <a:gd name="connsiteY38" fmla="*/ 381000 h 4695825"/>
              <a:gd name="connsiteX39" fmla="*/ 3720321 w 3786996"/>
              <a:gd name="connsiteY39" fmla="*/ 295275 h 4695825"/>
              <a:gd name="connsiteX40" fmla="*/ 3786996 w 3786996"/>
              <a:gd name="connsiteY40" fmla="*/ 171450 h 4695825"/>
              <a:gd name="connsiteX41" fmla="*/ 3786996 w 3786996"/>
              <a:gd name="connsiteY41" fmla="*/ 19050 h 4695825"/>
              <a:gd name="connsiteX42" fmla="*/ 815196 w 3786996"/>
              <a:gd name="connsiteY42" fmla="*/ 0 h 4695825"/>
              <a:gd name="connsiteX43" fmla="*/ 5571 w 3786996"/>
              <a:gd name="connsiteY43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53196 w 3786996"/>
              <a:gd name="connsiteY23" fmla="*/ 4429125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3767946 w 3786996"/>
              <a:gd name="connsiteY26" fmla="*/ 4676775 h 4695825"/>
              <a:gd name="connsiteX27" fmla="*/ 3767946 w 3786996"/>
              <a:gd name="connsiteY27" fmla="*/ 4505325 h 4695825"/>
              <a:gd name="connsiteX28" fmla="*/ 3444096 w 3786996"/>
              <a:gd name="connsiteY28" fmla="*/ 3771900 h 4695825"/>
              <a:gd name="connsiteX29" fmla="*/ 3415521 w 3786996"/>
              <a:gd name="connsiteY29" fmla="*/ 3590925 h 4695825"/>
              <a:gd name="connsiteX30" fmla="*/ 3405996 w 3786996"/>
              <a:gd name="connsiteY30" fmla="*/ 3543300 h 4695825"/>
              <a:gd name="connsiteX31" fmla="*/ 3396471 w 3786996"/>
              <a:gd name="connsiteY31" fmla="*/ 3514725 h 4695825"/>
              <a:gd name="connsiteX32" fmla="*/ 3320271 w 3786996"/>
              <a:gd name="connsiteY32" fmla="*/ 2914650 h 4695825"/>
              <a:gd name="connsiteX33" fmla="*/ 3405996 w 3786996"/>
              <a:gd name="connsiteY33" fmla="*/ 2266950 h 4695825"/>
              <a:gd name="connsiteX34" fmla="*/ 3425046 w 3786996"/>
              <a:gd name="connsiteY34" fmla="*/ 2114550 h 4695825"/>
              <a:gd name="connsiteX35" fmla="*/ 3434571 w 3786996"/>
              <a:gd name="connsiteY35" fmla="*/ 2047875 h 4695825"/>
              <a:gd name="connsiteX36" fmla="*/ 3386946 w 3786996"/>
              <a:gd name="connsiteY36" fmla="*/ 1352550 h 4695825"/>
              <a:gd name="connsiteX37" fmla="*/ 3567921 w 3786996"/>
              <a:gd name="connsiteY37" fmla="*/ 762000 h 4695825"/>
              <a:gd name="connsiteX38" fmla="*/ 3663171 w 3786996"/>
              <a:gd name="connsiteY38" fmla="*/ 381000 h 4695825"/>
              <a:gd name="connsiteX39" fmla="*/ 3720321 w 3786996"/>
              <a:gd name="connsiteY39" fmla="*/ 295275 h 4695825"/>
              <a:gd name="connsiteX40" fmla="*/ 3786996 w 3786996"/>
              <a:gd name="connsiteY40" fmla="*/ 171450 h 4695825"/>
              <a:gd name="connsiteX41" fmla="*/ 3786996 w 3786996"/>
              <a:gd name="connsiteY41" fmla="*/ 19050 h 4695825"/>
              <a:gd name="connsiteX42" fmla="*/ 815196 w 3786996"/>
              <a:gd name="connsiteY42" fmla="*/ 0 h 4695825"/>
              <a:gd name="connsiteX43" fmla="*/ 5571 w 3786996"/>
              <a:gd name="connsiteY43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46053 w 3786996"/>
              <a:gd name="connsiteY23" fmla="*/ 4412456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3767946 w 3786996"/>
              <a:gd name="connsiteY26" fmla="*/ 4676775 h 4695825"/>
              <a:gd name="connsiteX27" fmla="*/ 3767946 w 3786996"/>
              <a:gd name="connsiteY27" fmla="*/ 4505325 h 4695825"/>
              <a:gd name="connsiteX28" fmla="*/ 3444096 w 3786996"/>
              <a:gd name="connsiteY28" fmla="*/ 3771900 h 4695825"/>
              <a:gd name="connsiteX29" fmla="*/ 3415521 w 3786996"/>
              <a:gd name="connsiteY29" fmla="*/ 3590925 h 4695825"/>
              <a:gd name="connsiteX30" fmla="*/ 3405996 w 3786996"/>
              <a:gd name="connsiteY30" fmla="*/ 3543300 h 4695825"/>
              <a:gd name="connsiteX31" fmla="*/ 3396471 w 3786996"/>
              <a:gd name="connsiteY31" fmla="*/ 3514725 h 4695825"/>
              <a:gd name="connsiteX32" fmla="*/ 3320271 w 3786996"/>
              <a:gd name="connsiteY32" fmla="*/ 2914650 h 4695825"/>
              <a:gd name="connsiteX33" fmla="*/ 3405996 w 3786996"/>
              <a:gd name="connsiteY33" fmla="*/ 2266950 h 4695825"/>
              <a:gd name="connsiteX34" fmla="*/ 3425046 w 3786996"/>
              <a:gd name="connsiteY34" fmla="*/ 2114550 h 4695825"/>
              <a:gd name="connsiteX35" fmla="*/ 3434571 w 3786996"/>
              <a:gd name="connsiteY35" fmla="*/ 2047875 h 4695825"/>
              <a:gd name="connsiteX36" fmla="*/ 3386946 w 3786996"/>
              <a:gd name="connsiteY36" fmla="*/ 1352550 h 4695825"/>
              <a:gd name="connsiteX37" fmla="*/ 3567921 w 3786996"/>
              <a:gd name="connsiteY37" fmla="*/ 762000 h 4695825"/>
              <a:gd name="connsiteX38" fmla="*/ 3663171 w 3786996"/>
              <a:gd name="connsiteY38" fmla="*/ 381000 h 4695825"/>
              <a:gd name="connsiteX39" fmla="*/ 3720321 w 3786996"/>
              <a:gd name="connsiteY39" fmla="*/ 295275 h 4695825"/>
              <a:gd name="connsiteX40" fmla="*/ 3786996 w 3786996"/>
              <a:gd name="connsiteY40" fmla="*/ 171450 h 4695825"/>
              <a:gd name="connsiteX41" fmla="*/ 3786996 w 3786996"/>
              <a:gd name="connsiteY41" fmla="*/ 19050 h 4695825"/>
              <a:gd name="connsiteX42" fmla="*/ 815196 w 3786996"/>
              <a:gd name="connsiteY42" fmla="*/ 0 h 4695825"/>
              <a:gd name="connsiteX43" fmla="*/ 5571 w 3786996"/>
              <a:gd name="connsiteY43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46053 w 3786996"/>
              <a:gd name="connsiteY23" fmla="*/ 4412456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3767946 w 3786996"/>
              <a:gd name="connsiteY26" fmla="*/ 4676775 h 4695825"/>
              <a:gd name="connsiteX27" fmla="*/ 3767946 w 3786996"/>
              <a:gd name="connsiteY27" fmla="*/ 4505325 h 4695825"/>
              <a:gd name="connsiteX28" fmla="*/ 3444096 w 3786996"/>
              <a:gd name="connsiteY28" fmla="*/ 3771900 h 4695825"/>
              <a:gd name="connsiteX29" fmla="*/ 3415521 w 3786996"/>
              <a:gd name="connsiteY29" fmla="*/ 3590925 h 4695825"/>
              <a:gd name="connsiteX30" fmla="*/ 3405996 w 3786996"/>
              <a:gd name="connsiteY30" fmla="*/ 3543300 h 4695825"/>
              <a:gd name="connsiteX31" fmla="*/ 3396471 w 3786996"/>
              <a:gd name="connsiteY31" fmla="*/ 3514725 h 4695825"/>
              <a:gd name="connsiteX32" fmla="*/ 3320271 w 3786996"/>
              <a:gd name="connsiteY32" fmla="*/ 2914650 h 4695825"/>
              <a:gd name="connsiteX33" fmla="*/ 3405996 w 3786996"/>
              <a:gd name="connsiteY33" fmla="*/ 2266950 h 4695825"/>
              <a:gd name="connsiteX34" fmla="*/ 3425046 w 3786996"/>
              <a:gd name="connsiteY34" fmla="*/ 2114550 h 4695825"/>
              <a:gd name="connsiteX35" fmla="*/ 3434571 w 3786996"/>
              <a:gd name="connsiteY35" fmla="*/ 2047875 h 4695825"/>
              <a:gd name="connsiteX36" fmla="*/ 3386946 w 3786996"/>
              <a:gd name="connsiteY36" fmla="*/ 1352550 h 4695825"/>
              <a:gd name="connsiteX37" fmla="*/ 3567921 w 3786996"/>
              <a:gd name="connsiteY37" fmla="*/ 762000 h 4695825"/>
              <a:gd name="connsiteX38" fmla="*/ 3663171 w 3786996"/>
              <a:gd name="connsiteY38" fmla="*/ 381000 h 4695825"/>
              <a:gd name="connsiteX39" fmla="*/ 3720321 w 3786996"/>
              <a:gd name="connsiteY39" fmla="*/ 295275 h 4695825"/>
              <a:gd name="connsiteX40" fmla="*/ 3786996 w 3786996"/>
              <a:gd name="connsiteY40" fmla="*/ 171450 h 4695825"/>
              <a:gd name="connsiteX41" fmla="*/ 3786996 w 3786996"/>
              <a:gd name="connsiteY41" fmla="*/ 19050 h 4695825"/>
              <a:gd name="connsiteX42" fmla="*/ 815196 w 3786996"/>
              <a:gd name="connsiteY42" fmla="*/ 0 h 4695825"/>
              <a:gd name="connsiteX43" fmla="*/ 5571 w 3786996"/>
              <a:gd name="connsiteY43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3767946 w 3786996"/>
              <a:gd name="connsiteY26" fmla="*/ 4676775 h 4695825"/>
              <a:gd name="connsiteX27" fmla="*/ 3767946 w 3786996"/>
              <a:gd name="connsiteY27" fmla="*/ 4505325 h 4695825"/>
              <a:gd name="connsiteX28" fmla="*/ 3444096 w 3786996"/>
              <a:gd name="connsiteY28" fmla="*/ 3771900 h 4695825"/>
              <a:gd name="connsiteX29" fmla="*/ 3415521 w 3786996"/>
              <a:gd name="connsiteY29" fmla="*/ 3590925 h 4695825"/>
              <a:gd name="connsiteX30" fmla="*/ 3405996 w 3786996"/>
              <a:gd name="connsiteY30" fmla="*/ 3543300 h 4695825"/>
              <a:gd name="connsiteX31" fmla="*/ 3396471 w 3786996"/>
              <a:gd name="connsiteY31" fmla="*/ 3514725 h 4695825"/>
              <a:gd name="connsiteX32" fmla="*/ 3320271 w 3786996"/>
              <a:gd name="connsiteY32" fmla="*/ 2914650 h 4695825"/>
              <a:gd name="connsiteX33" fmla="*/ 3405996 w 3786996"/>
              <a:gd name="connsiteY33" fmla="*/ 2266950 h 4695825"/>
              <a:gd name="connsiteX34" fmla="*/ 3425046 w 3786996"/>
              <a:gd name="connsiteY34" fmla="*/ 2114550 h 4695825"/>
              <a:gd name="connsiteX35" fmla="*/ 3434571 w 3786996"/>
              <a:gd name="connsiteY35" fmla="*/ 2047875 h 4695825"/>
              <a:gd name="connsiteX36" fmla="*/ 3386946 w 3786996"/>
              <a:gd name="connsiteY36" fmla="*/ 1352550 h 4695825"/>
              <a:gd name="connsiteX37" fmla="*/ 3567921 w 3786996"/>
              <a:gd name="connsiteY37" fmla="*/ 762000 h 4695825"/>
              <a:gd name="connsiteX38" fmla="*/ 3663171 w 3786996"/>
              <a:gd name="connsiteY38" fmla="*/ 381000 h 4695825"/>
              <a:gd name="connsiteX39" fmla="*/ 3720321 w 3786996"/>
              <a:gd name="connsiteY39" fmla="*/ 295275 h 4695825"/>
              <a:gd name="connsiteX40" fmla="*/ 3786996 w 3786996"/>
              <a:gd name="connsiteY40" fmla="*/ 171450 h 4695825"/>
              <a:gd name="connsiteX41" fmla="*/ 3786996 w 3786996"/>
              <a:gd name="connsiteY41" fmla="*/ 19050 h 4695825"/>
              <a:gd name="connsiteX42" fmla="*/ 815196 w 3786996"/>
              <a:gd name="connsiteY42" fmla="*/ 0 h 4695825"/>
              <a:gd name="connsiteX43" fmla="*/ 5571 w 3786996"/>
              <a:gd name="connsiteY43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3767946 w 3786996"/>
              <a:gd name="connsiteY26" fmla="*/ 4676775 h 4695825"/>
              <a:gd name="connsiteX27" fmla="*/ 3767946 w 3786996"/>
              <a:gd name="connsiteY27" fmla="*/ 4505325 h 4695825"/>
              <a:gd name="connsiteX28" fmla="*/ 3444096 w 3786996"/>
              <a:gd name="connsiteY28" fmla="*/ 3771900 h 4695825"/>
              <a:gd name="connsiteX29" fmla="*/ 3415521 w 3786996"/>
              <a:gd name="connsiteY29" fmla="*/ 3590925 h 4695825"/>
              <a:gd name="connsiteX30" fmla="*/ 3405996 w 3786996"/>
              <a:gd name="connsiteY30" fmla="*/ 3543300 h 4695825"/>
              <a:gd name="connsiteX31" fmla="*/ 3396471 w 3786996"/>
              <a:gd name="connsiteY31" fmla="*/ 3514725 h 4695825"/>
              <a:gd name="connsiteX32" fmla="*/ 3320271 w 3786996"/>
              <a:gd name="connsiteY32" fmla="*/ 2914650 h 4695825"/>
              <a:gd name="connsiteX33" fmla="*/ 3405996 w 3786996"/>
              <a:gd name="connsiteY33" fmla="*/ 2266950 h 4695825"/>
              <a:gd name="connsiteX34" fmla="*/ 3425046 w 3786996"/>
              <a:gd name="connsiteY34" fmla="*/ 2114550 h 4695825"/>
              <a:gd name="connsiteX35" fmla="*/ 3434571 w 3786996"/>
              <a:gd name="connsiteY35" fmla="*/ 2047875 h 4695825"/>
              <a:gd name="connsiteX36" fmla="*/ 3386946 w 3786996"/>
              <a:gd name="connsiteY36" fmla="*/ 1352550 h 4695825"/>
              <a:gd name="connsiteX37" fmla="*/ 3567921 w 3786996"/>
              <a:gd name="connsiteY37" fmla="*/ 762000 h 4695825"/>
              <a:gd name="connsiteX38" fmla="*/ 3663171 w 3786996"/>
              <a:gd name="connsiteY38" fmla="*/ 381000 h 4695825"/>
              <a:gd name="connsiteX39" fmla="*/ 3720321 w 3786996"/>
              <a:gd name="connsiteY39" fmla="*/ 295275 h 4695825"/>
              <a:gd name="connsiteX40" fmla="*/ 3786996 w 3786996"/>
              <a:gd name="connsiteY40" fmla="*/ 171450 h 4695825"/>
              <a:gd name="connsiteX41" fmla="*/ 3786996 w 3786996"/>
              <a:gd name="connsiteY41" fmla="*/ 19050 h 4695825"/>
              <a:gd name="connsiteX42" fmla="*/ 815196 w 3786996"/>
              <a:gd name="connsiteY42" fmla="*/ 0 h 4695825"/>
              <a:gd name="connsiteX43" fmla="*/ 5571 w 3786996"/>
              <a:gd name="connsiteY43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2960701 w 3786996"/>
              <a:gd name="connsiteY26" fmla="*/ 4686300 h 4695825"/>
              <a:gd name="connsiteX27" fmla="*/ 3767946 w 3786996"/>
              <a:gd name="connsiteY27" fmla="*/ 4676775 h 4695825"/>
              <a:gd name="connsiteX28" fmla="*/ 3767946 w 3786996"/>
              <a:gd name="connsiteY28" fmla="*/ 4505325 h 4695825"/>
              <a:gd name="connsiteX29" fmla="*/ 3444096 w 3786996"/>
              <a:gd name="connsiteY29" fmla="*/ 3771900 h 4695825"/>
              <a:gd name="connsiteX30" fmla="*/ 3415521 w 3786996"/>
              <a:gd name="connsiteY30" fmla="*/ 3590925 h 4695825"/>
              <a:gd name="connsiteX31" fmla="*/ 3405996 w 3786996"/>
              <a:gd name="connsiteY31" fmla="*/ 3543300 h 4695825"/>
              <a:gd name="connsiteX32" fmla="*/ 3396471 w 3786996"/>
              <a:gd name="connsiteY32" fmla="*/ 3514725 h 4695825"/>
              <a:gd name="connsiteX33" fmla="*/ 3320271 w 3786996"/>
              <a:gd name="connsiteY33" fmla="*/ 2914650 h 4695825"/>
              <a:gd name="connsiteX34" fmla="*/ 3405996 w 3786996"/>
              <a:gd name="connsiteY34" fmla="*/ 2266950 h 4695825"/>
              <a:gd name="connsiteX35" fmla="*/ 3425046 w 3786996"/>
              <a:gd name="connsiteY35" fmla="*/ 2114550 h 4695825"/>
              <a:gd name="connsiteX36" fmla="*/ 3434571 w 3786996"/>
              <a:gd name="connsiteY36" fmla="*/ 2047875 h 4695825"/>
              <a:gd name="connsiteX37" fmla="*/ 3386946 w 3786996"/>
              <a:gd name="connsiteY37" fmla="*/ 1352550 h 4695825"/>
              <a:gd name="connsiteX38" fmla="*/ 3567921 w 3786996"/>
              <a:gd name="connsiteY38" fmla="*/ 762000 h 4695825"/>
              <a:gd name="connsiteX39" fmla="*/ 3663171 w 3786996"/>
              <a:gd name="connsiteY39" fmla="*/ 381000 h 4695825"/>
              <a:gd name="connsiteX40" fmla="*/ 3720321 w 3786996"/>
              <a:gd name="connsiteY40" fmla="*/ 295275 h 4695825"/>
              <a:gd name="connsiteX41" fmla="*/ 3786996 w 3786996"/>
              <a:gd name="connsiteY41" fmla="*/ 171450 h 4695825"/>
              <a:gd name="connsiteX42" fmla="*/ 3786996 w 3786996"/>
              <a:gd name="connsiteY42" fmla="*/ 19050 h 4695825"/>
              <a:gd name="connsiteX43" fmla="*/ 815196 w 3786996"/>
              <a:gd name="connsiteY43" fmla="*/ 0 h 4695825"/>
              <a:gd name="connsiteX44" fmla="*/ 5571 w 3786996"/>
              <a:gd name="connsiteY44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2960701 w 3786996"/>
              <a:gd name="connsiteY26" fmla="*/ 4686300 h 4695825"/>
              <a:gd name="connsiteX27" fmla="*/ 3779853 w 3786996"/>
              <a:gd name="connsiteY27" fmla="*/ 4683919 h 4695825"/>
              <a:gd name="connsiteX28" fmla="*/ 3767946 w 3786996"/>
              <a:gd name="connsiteY28" fmla="*/ 4505325 h 4695825"/>
              <a:gd name="connsiteX29" fmla="*/ 3444096 w 3786996"/>
              <a:gd name="connsiteY29" fmla="*/ 3771900 h 4695825"/>
              <a:gd name="connsiteX30" fmla="*/ 3415521 w 3786996"/>
              <a:gd name="connsiteY30" fmla="*/ 3590925 h 4695825"/>
              <a:gd name="connsiteX31" fmla="*/ 3405996 w 3786996"/>
              <a:gd name="connsiteY31" fmla="*/ 3543300 h 4695825"/>
              <a:gd name="connsiteX32" fmla="*/ 3396471 w 3786996"/>
              <a:gd name="connsiteY32" fmla="*/ 3514725 h 4695825"/>
              <a:gd name="connsiteX33" fmla="*/ 3320271 w 3786996"/>
              <a:gd name="connsiteY33" fmla="*/ 2914650 h 4695825"/>
              <a:gd name="connsiteX34" fmla="*/ 3405996 w 3786996"/>
              <a:gd name="connsiteY34" fmla="*/ 2266950 h 4695825"/>
              <a:gd name="connsiteX35" fmla="*/ 3425046 w 3786996"/>
              <a:gd name="connsiteY35" fmla="*/ 2114550 h 4695825"/>
              <a:gd name="connsiteX36" fmla="*/ 3434571 w 3786996"/>
              <a:gd name="connsiteY36" fmla="*/ 2047875 h 4695825"/>
              <a:gd name="connsiteX37" fmla="*/ 3386946 w 3786996"/>
              <a:gd name="connsiteY37" fmla="*/ 1352550 h 4695825"/>
              <a:gd name="connsiteX38" fmla="*/ 3567921 w 3786996"/>
              <a:gd name="connsiteY38" fmla="*/ 762000 h 4695825"/>
              <a:gd name="connsiteX39" fmla="*/ 3663171 w 3786996"/>
              <a:gd name="connsiteY39" fmla="*/ 381000 h 4695825"/>
              <a:gd name="connsiteX40" fmla="*/ 3720321 w 3786996"/>
              <a:gd name="connsiteY40" fmla="*/ 295275 h 4695825"/>
              <a:gd name="connsiteX41" fmla="*/ 3786996 w 3786996"/>
              <a:gd name="connsiteY41" fmla="*/ 171450 h 4695825"/>
              <a:gd name="connsiteX42" fmla="*/ 3786996 w 3786996"/>
              <a:gd name="connsiteY42" fmla="*/ 19050 h 4695825"/>
              <a:gd name="connsiteX43" fmla="*/ 815196 w 3786996"/>
              <a:gd name="connsiteY43" fmla="*/ 0 h 4695825"/>
              <a:gd name="connsiteX44" fmla="*/ 5571 w 3786996"/>
              <a:gd name="connsiteY44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2960701 w 3786996"/>
              <a:gd name="connsiteY26" fmla="*/ 4686300 h 4695825"/>
              <a:gd name="connsiteX27" fmla="*/ 3779853 w 3786996"/>
              <a:gd name="connsiteY27" fmla="*/ 4683919 h 4695825"/>
              <a:gd name="connsiteX28" fmla="*/ 3775090 w 3786996"/>
              <a:gd name="connsiteY28" fmla="*/ 4486275 h 4695825"/>
              <a:gd name="connsiteX29" fmla="*/ 3444096 w 3786996"/>
              <a:gd name="connsiteY29" fmla="*/ 3771900 h 4695825"/>
              <a:gd name="connsiteX30" fmla="*/ 3415521 w 3786996"/>
              <a:gd name="connsiteY30" fmla="*/ 3590925 h 4695825"/>
              <a:gd name="connsiteX31" fmla="*/ 3405996 w 3786996"/>
              <a:gd name="connsiteY31" fmla="*/ 3543300 h 4695825"/>
              <a:gd name="connsiteX32" fmla="*/ 3396471 w 3786996"/>
              <a:gd name="connsiteY32" fmla="*/ 3514725 h 4695825"/>
              <a:gd name="connsiteX33" fmla="*/ 3320271 w 3786996"/>
              <a:gd name="connsiteY33" fmla="*/ 2914650 h 4695825"/>
              <a:gd name="connsiteX34" fmla="*/ 3405996 w 3786996"/>
              <a:gd name="connsiteY34" fmla="*/ 2266950 h 4695825"/>
              <a:gd name="connsiteX35" fmla="*/ 3425046 w 3786996"/>
              <a:gd name="connsiteY35" fmla="*/ 2114550 h 4695825"/>
              <a:gd name="connsiteX36" fmla="*/ 3434571 w 3786996"/>
              <a:gd name="connsiteY36" fmla="*/ 2047875 h 4695825"/>
              <a:gd name="connsiteX37" fmla="*/ 3386946 w 3786996"/>
              <a:gd name="connsiteY37" fmla="*/ 1352550 h 4695825"/>
              <a:gd name="connsiteX38" fmla="*/ 3567921 w 3786996"/>
              <a:gd name="connsiteY38" fmla="*/ 762000 h 4695825"/>
              <a:gd name="connsiteX39" fmla="*/ 3663171 w 3786996"/>
              <a:gd name="connsiteY39" fmla="*/ 381000 h 4695825"/>
              <a:gd name="connsiteX40" fmla="*/ 3720321 w 3786996"/>
              <a:gd name="connsiteY40" fmla="*/ 295275 h 4695825"/>
              <a:gd name="connsiteX41" fmla="*/ 3786996 w 3786996"/>
              <a:gd name="connsiteY41" fmla="*/ 171450 h 4695825"/>
              <a:gd name="connsiteX42" fmla="*/ 3786996 w 3786996"/>
              <a:gd name="connsiteY42" fmla="*/ 19050 h 4695825"/>
              <a:gd name="connsiteX43" fmla="*/ 815196 w 3786996"/>
              <a:gd name="connsiteY43" fmla="*/ 0 h 4695825"/>
              <a:gd name="connsiteX44" fmla="*/ 5571 w 3786996"/>
              <a:gd name="connsiteY44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2960701 w 3786996"/>
              <a:gd name="connsiteY26" fmla="*/ 4686300 h 4695825"/>
              <a:gd name="connsiteX27" fmla="*/ 3779853 w 3786996"/>
              <a:gd name="connsiteY27" fmla="*/ 4683919 h 4695825"/>
              <a:gd name="connsiteX28" fmla="*/ 3775090 w 3786996"/>
              <a:gd name="connsiteY28" fmla="*/ 4486275 h 4695825"/>
              <a:gd name="connsiteX29" fmla="*/ 3444096 w 3786996"/>
              <a:gd name="connsiteY29" fmla="*/ 3771900 h 4695825"/>
              <a:gd name="connsiteX30" fmla="*/ 3415521 w 3786996"/>
              <a:gd name="connsiteY30" fmla="*/ 3590925 h 4695825"/>
              <a:gd name="connsiteX31" fmla="*/ 3405996 w 3786996"/>
              <a:gd name="connsiteY31" fmla="*/ 3543300 h 4695825"/>
              <a:gd name="connsiteX32" fmla="*/ 3396471 w 3786996"/>
              <a:gd name="connsiteY32" fmla="*/ 3514725 h 4695825"/>
              <a:gd name="connsiteX33" fmla="*/ 3320271 w 3786996"/>
              <a:gd name="connsiteY33" fmla="*/ 2914650 h 4695825"/>
              <a:gd name="connsiteX34" fmla="*/ 3405996 w 3786996"/>
              <a:gd name="connsiteY34" fmla="*/ 2266950 h 4695825"/>
              <a:gd name="connsiteX35" fmla="*/ 3425046 w 3786996"/>
              <a:gd name="connsiteY35" fmla="*/ 2114550 h 4695825"/>
              <a:gd name="connsiteX36" fmla="*/ 3434571 w 3786996"/>
              <a:gd name="connsiteY36" fmla="*/ 2047875 h 4695825"/>
              <a:gd name="connsiteX37" fmla="*/ 3386946 w 3786996"/>
              <a:gd name="connsiteY37" fmla="*/ 1352550 h 4695825"/>
              <a:gd name="connsiteX38" fmla="*/ 3567921 w 3786996"/>
              <a:gd name="connsiteY38" fmla="*/ 762000 h 4695825"/>
              <a:gd name="connsiteX39" fmla="*/ 3663171 w 3786996"/>
              <a:gd name="connsiteY39" fmla="*/ 381000 h 4695825"/>
              <a:gd name="connsiteX40" fmla="*/ 3720321 w 3786996"/>
              <a:gd name="connsiteY40" fmla="*/ 295275 h 4695825"/>
              <a:gd name="connsiteX41" fmla="*/ 3786996 w 3786996"/>
              <a:gd name="connsiteY41" fmla="*/ 171450 h 4695825"/>
              <a:gd name="connsiteX42" fmla="*/ 3786996 w 3786996"/>
              <a:gd name="connsiteY42" fmla="*/ 19050 h 4695825"/>
              <a:gd name="connsiteX43" fmla="*/ 815196 w 3786996"/>
              <a:gd name="connsiteY43" fmla="*/ 0 h 4695825"/>
              <a:gd name="connsiteX44" fmla="*/ 5571 w 3786996"/>
              <a:gd name="connsiteY44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2960701 w 3786996"/>
              <a:gd name="connsiteY26" fmla="*/ 4686300 h 4695825"/>
              <a:gd name="connsiteX27" fmla="*/ 3779853 w 3786996"/>
              <a:gd name="connsiteY27" fmla="*/ 4683919 h 4695825"/>
              <a:gd name="connsiteX28" fmla="*/ 3775090 w 3786996"/>
              <a:gd name="connsiteY28" fmla="*/ 4486275 h 4695825"/>
              <a:gd name="connsiteX29" fmla="*/ 3467909 w 3786996"/>
              <a:gd name="connsiteY29" fmla="*/ 3776663 h 4695825"/>
              <a:gd name="connsiteX30" fmla="*/ 3415521 w 3786996"/>
              <a:gd name="connsiteY30" fmla="*/ 3590925 h 4695825"/>
              <a:gd name="connsiteX31" fmla="*/ 3405996 w 3786996"/>
              <a:gd name="connsiteY31" fmla="*/ 3543300 h 4695825"/>
              <a:gd name="connsiteX32" fmla="*/ 3396471 w 3786996"/>
              <a:gd name="connsiteY32" fmla="*/ 3514725 h 4695825"/>
              <a:gd name="connsiteX33" fmla="*/ 3320271 w 3786996"/>
              <a:gd name="connsiteY33" fmla="*/ 2914650 h 4695825"/>
              <a:gd name="connsiteX34" fmla="*/ 3405996 w 3786996"/>
              <a:gd name="connsiteY34" fmla="*/ 2266950 h 4695825"/>
              <a:gd name="connsiteX35" fmla="*/ 3425046 w 3786996"/>
              <a:gd name="connsiteY35" fmla="*/ 2114550 h 4695825"/>
              <a:gd name="connsiteX36" fmla="*/ 3434571 w 3786996"/>
              <a:gd name="connsiteY36" fmla="*/ 2047875 h 4695825"/>
              <a:gd name="connsiteX37" fmla="*/ 3386946 w 3786996"/>
              <a:gd name="connsiteY37" fmla="*/ 1352550 h 4695825"/>
              <a:gd name="connsiteX38" fmla="*/ 3567921 w 3786996"/>
              <a:gd name="connsiteY38" fmla="*/ 762000 h 4695825"/>
              <a:gd name="connsiteX39" fmla="*/ 3663171 w 3786996"/>
              <a:gd name="connsiteY39" fmla="*/ 381000 h 4695825"/>
              <a:gd name="connsiteX40" fmla="*/ 3720321 w 3786996"/>
              <a:gd name="connsiteY40" fmla="*/ 295275 h 4695825"/>
              <a:gd name="connsiteX41" fmla="*/ 3786996 w 3786996"/>
              <a:gd name="connsiteY41" fmla="*/ 171450 h 4695825"/>
              <a:gd name="connsiteX42" fmla="*/ 3786996 w 3786996"/>
              <a:gd name="connsiteY42" fmla="*/ 19050 h 4695825"/>
              <a:gd name="connsiteX43" fmla="*/ 815196 w 3786996"/>
              <a:gd name="connsiteY43" fmla="*/ 0 h 4695825"/>
              <a:gd name="connsiteX44" fmla="*/ 5571 w 3786996"/>
              <a:gd name="connsiteY44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2960701 w 3786996"/>
              <a:gd name="connsiteY26" fmla="*/ 4686300 h 4695825"/>
              <a:gd name="connsiteX27" fmla="*/ 3779853 w 3786996"/>
              <a:gd name="connsiteY27" fmla="*/ 4683919 h 4695825"/>
              <a:gd name="connsiteX28" fmla="*/ 3775090 w 3786996"/>
              <a:gd name="connsiteY28" fmla="*/ 4486275 h 4695825"/>
              <a:gd name="connsiteX29" fmla="*/ 3467909 w 3786996"/>
              <a:gd name="connsiteY29" fmla="*/ 3776663 h 4695825"/>
              <a:gd name="connsiteX30" fmla="*/ 3415521 w 3786996"/>
              <a:gd name="connsiteY30" fmla="*/ 3590925 h 4695825"/>
              <a:gd name="connsiteX31" fmla="*/ 3405996 w 3786996"/>
              <a:gd name="connsiteY31" fmla="*/ 3543300 h 4695825"/>
              <a:gd name="connsiteX32" fmla="*/ 3396471 w 3786996"/>
              <a:gd name="connsiteY32" fmla="*/ 3514725 h 4695825"/>
              <a:gd name="connsiteX33" fmla="*/ 3320271 w 3786996"/>
              <a:gd name="connsiteY33" fmla="*/ 2914650 h 4695825"/>
              <a:gd name="connsiteX34" fmla="*/ 3405996 w 3786996"/>
              <a:gd name="connsiteY34" fmla="*/ 2266950 h 4695825"/>
              <a:gd name="connsiteX35" fmla="*/ 3425046 w 3786996"/>
              <a:gd name="connsiteY35" fmla="*/ 2114550 h 4695825"/>
              <a:gd name="connsiteX36" fmla="*/ 3434571 w 3786996"/>
              <a:gd name="connsiteY36" fmla="*/ 2047875 h 4695825"/>
              <a:gd name="connsiteX37" fmla="*/ 3386946 w 3786996"/>
              <a:gd name="connsiteY37" fmla="*/ 1352550 h 4695825"/>
              <a:gd name="connsiteX38" fmla="*/ 3567921 w 3786996"/>
              <a:gd name="connsiteY38" fmla="*/ 762000 h 4695825"/>
              <a:gd name="connsiteX39" fmla="*/ 3663171 w 3786996"/>
              <a:gd name="connsiteY39" fmla="*/ 381000 h 4695825"/>
              <a:gd name="connsiteX40" fmla="*/ 3720321 w 3786996"/>
              <a:gd name="connsiteY40" fmla="*/ 295275 h 4695825"/>
              <a:gd name="connsiteX41" fmla="*/ 3786996 w 3786996"/>
              <a:gd name="connsiteY41" fmla="*/ 171450 h 4695825"/>
              <a:gd name="connsiteX42" fmla="*/ 3786996 w 3786996"/>
              <a:gd name="connsiteY42" fmla="*/ 19050 h 4695825"/>
              <a:gd name="connsiteX43" fmla="*/ 815196 w 3786996"/>
              <a:gd name="connsiteY43" fmla="*/ 0 h 4695825"/>
              <a:gd name="connsiteX44" fmla="*/ 5571 w 3786996"/>
              <a:gd name="connsiteY44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2960701 w 3786996"/>
              <a:gd name="connsiteY26" fmla="*/ 4686300 h 4695825"/>
              <a:gd name="connsiteX27" fmla="*/ 3779853 w 3786996"/>
              <a:gd name="connsiteY27" fmla="*/ 4683919 h 4695825"/>
              <a:gd name="connsiteX28" fmla="*/ 3775090 w 3786996"/>
              <a:gd name="connsiteY28" fmla="*/ 4486275 h 4695825"/>
              <a:gd name="connsiteX29" fmla="*/ 3467909 w 3786996"/>
              <a:gd name="connsiteY29" fmla="*/ 3776663 h 4695825"/>
              <a:gd name="connsiteX30" fmla="*/ 3415521 w 3786996"/>
              <a:gd name="connsiteY30" fmla="*/ 3590925 h 4695825"/>
              <a:gd name="connsiteX31" fmla="*/ 3405996 w 3786996"/>
              <a:gd name="connsiteY31" fmla="*/ 3543300 h 4695825"/>
              <a:gd name="connsiteX32" fmla="*/ 3396471 w 3786996"/>
              <a:gd name="connsiteY32" fmla="*/ 3431381 h 4695825"/>
              <a:gd name="connsiteX33" fmla="*/ 3320271 w 3786996"/>
              <a:gd name="connsiteY33" fmla="*/ 2914650 h 4695825"/>
              <a:gd name="connsiteX34" fmla="*/ 3405996 w 3786996"/>
              <a:gd name="connsiteY34" fmla="*/ 2266950 h 4695825"/>
              <a:gd name="connsiteX35" fmla="*/ 3425046 w 3786996"/>
              <a:gd name="connsiteY35" fmla="*/ 2114550 h 4695825"/>
              <a:gd name="connsiteX36" fmla="*/ 3434571 w 3786996"/>
              <a:gd name="connsiteY36" fmla="*/ 2047875 h 4695825"/>
              <a:gd name="connsiteX37" fmla="*/ 3386946 w 3786996"/>
              <a:gd name="connsiteY37" fmla="*/ 1352550 h 4695825"/>
              <a:gd name="connsiteX38" fmla="*/ 3567921 w 3786996"/>
              <a:gd name="connsiteY38" fmla="*/ 762000 h 4695825"/>
              <a:gd name="connsiteX39" fmla="*/ 3663171 w 3786996"/>
              <a:gd name="connsiteY39" fmla="*/ 381000 h 4695825"/>
              <a:gd name="connsiteX40" fmla="*/ 3720321 w 3786996"/>
              <a:gd name="connsiteY40" fmla="*/ 295275 h 4695825"/>
              <a:gd name="connsiteX41" fmla="*/ 3786996 w 3786996"/>
              <a:gd name="connsiteY41" fmla="*/ 171450 h 4695825"/>
              <a:gd name="connsiteX42" fmla="*/ 3786996 w 3786996"/>
              <a:gd name="connsiteY42" fmla="*/ 19050 h 4695825"/>
              <a:gd name="connsiteX43" fmla="*/ 815196 w 3786996"/>
              <a:gd name="connsiteY43" fmla="*/ 0 h 4695825"/>
              <a:gd name="connsiteX44" fmla="*/ 5571 w 3786996"/>
              <a:gd name="connsiteY44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2960701 w 3786996"/>
              <a:gd name="connsiteY26" fmla="*/ 4686300 h 4695825"/>
              <a:gd name="connsiteX27" fmla="*/ 3779853 w 3786996"/>
              <a:gd name="connsiteY27" fmla="*/ 4683919 h 4695825"/>
              <a:gd name="connsiteX28" fmla="*/ 3775090 w 3786996"/>
              <a:gd name="connsiteY28" fmla="*/ 4486275 h 4695825"/>
              <a:gd name="connsiteX29" fmla="*/ 3467909 w 3786996"/>
              <a:gd name="connsiteY29" fmla="*/ 3776663 h 4695825"/>
              <a:gd name="connsiteX30" fmla="*/ 3415521 w 3786996"/>
              <a:gd name="connsiteY30" fmla="*/ 3590925 h 4695825"/>
              <a:gd name="connsiteX31" fmla="*/ 3405996 w 3786996"/>
              <a:gd name="connsiteY31" fmla="*/ 3517106 h 4695825"/>
              <a:gd name="connsiteX32" fmla="*/ 3396471 w 3786996"/>
              <a:gd name="connsiteY32" fmla="*/ 3431381 h 4695825"/>
              <a:gd name="connsiteX33" fmla="*/ 3320271 w 3786996"/>
              <a:gd name="connsiteY33" fmla="*/ 2914650 h 4695825"/>
              <a:gd name="connsiteX34" fmla="*/ 3405996 w 3786996"/>
              <a:gd name="connsiteY34" fmla="*/ 2266950 h 4695825"/>
              <a:gd name="connsiteX35" fmla="*/ 3425046 w 3786996"/>
              <a:gd name="connsiteY35" fmla="*/ 2114550 h 4695825"/>
              <a:gd name="connsiteX36" fmla="*/ 3434571 w 3786996"/>
              <a:gd name="connsiteY36" fmla="*/ 2047875 h 4695825"/>
              <a:gd name="connsiteX37" fmla="*/ 3386946 w 3786996"/>
              <a:gd name="connsiteY37" fmla="*/ 1352550 h 4695825"/>
              <a:gd name="connsiteX38" fmla="*/ 3567921 w 3786996"/>
              <a:gd name="connsiteY38" fmla="*/ 762000 h 4695825"/>
              <a:gd name="connsiteX39" fmla="*/ 3663171 w 3786996"/>
              <a:gd name="connsiteY39" fmla="*/ 381000 h 4695825"/>
              <a:gd name="connsiteX40" fmla="*/ 3720321 w 3786996"/>
              <a:gd name="connsiteY40" fmla="*/ 295275 h 4695825"/>
              <a:gd name="connsiteX41" fmla="*/ 3786996 w 3786996"/>
              <a:gd name="connsiteY41" fmla="*/ 171450 h 4695825"/>
              <a:gd name="connsiteX42" fmla="*/ 3786996 w 3786996"/>
              <a:gd name="connsiteY42" fmla="*/ 19050 h 4695825"/>
              <a:gd name="connsiteX43" fmla="*/ 815196 w 3786996"/>
              <a:gd name="connsiteY43" fmla="*/ 0 h 4695825"/>
              <a:gd name="connsiteX44" fmla="*/ 5571 w 3786996"/>
              <a:gd name="connsiteY44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2960701 w 3786996"/>
              <a:gd name="connsiteY26" fmla="*/ 4686300 h 4695825"/>
              <a:gd name="connsiteX27" fmla="*/ 3779853 w 3786996"/>
              <a:gd name="connsiteY27" fmla="*/ 4683919 h 4695825"/>
              <a:gd name="connsiteX28" fmla="*/ 3775090 w 3786996"/>
              <a:gd name="connsiteY28" fmla="*/ 4486275 h 4695825"/>
              <a:gd name="connsiteX29" fmla="*/ 3467909 w 3786996"/>
              <a:gd name="connsiteY29" fmla="*/ 3776663 h 4695825"/>
              <a:gd name="connsiteX30" fmla="*/ 3434571 w 3786996"/>
              <a:gd name="connsiteY30" fmla="*/ 3609975 h 4695825"/>
              <a:gd name="connsiteX31" fmla="*/ 3405996 w 3786996"/>
              <a:gd name="connsiteY31" fmla="*/ 3517106 h 4695825"/>
              <a:gd name="connsiteX32" fmla="*/ 3396471 w 3786996"/>
              <a:gd name="connsiteY32" fmla="*/ 3431381 h 4695825"/>
              <a:gd name="connsiteX33" fmla="*/ 3320271 w 3786996"/>
              <a:gd name="connsiteY33" fmla="*/ 2914650 h 4695825"/>
              <a:gd name="connsiteX34" fmla="*/ 3405996 w 3786996"/>
              <a:gd name="connsiteY34" fmla="*/ 2266950 h 4695825"/>
              <a:gd name="connsiteX35" fmla="*/ 3425046 w 3786996"/>
              <a:gd name="connsiteY35" fmla="*/ 2114550 h 4695825"/>
              <a:gd name="connsiteX36" fmla="*/ 3434571 w 3786996"/>
              <a:gd name="connsiteY36" fmla="*/ 2047875 h 4695825"/>
              <a:gd name="connsiteX37" fmla="*/ 3386946 w 3786996"/>
              <a:gd name="connsiteY37" fmla="*/ 1352550 h 4695825"/>
              <a:gd name="connsiteX38" fmla="*/ 3567921 w 3786996"/>
              <a:gd name="connsiteY38" fmla="*/ 762000 h 4695825"/>
              <a:gd name="connsiteX39" fmla="*/ 3663171 w 3786996"/>
              <a:gd name="connsiteY39" fmla="*/ 381000 h 4695825"/>
              <a:gd name="connsiteX40" fmla="*/ 3720321 w 3786996"/>
              <a:gd name="connsiteY40" fmla="*/ 295275 h 4695825"/>
              <a:gd name="connsiteX41" fmla="*/ 3786996 w 3786996"/>
              <a:gd name="connsiteY41" fmla="*/ 171450 h 4695825"/>
              <a:gd name="connsiteX42" fmla="*/ 3786996 w 3786996"/>
              <a:gd name="connsiteY42" fmla="*/ 19050 h 4695825"/>
              <a:gd name="connsiteX43" fmla="*/ 815196 w 3786996"/>
              <a:gd name="connsiteY43" fmla="*/ 0 h 4695825"/>
              <a:gd name="connsiteX44" fmla="*/ 5571 w 3786996"/>
              <a:gd name="connsiteY44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2960701 w 3786996"/>
              <a:gd name="connsiteY26" fmla="*/ 4686300 h 4695825"/>
              <a:gd name="connsiteX27" fmla="*/ 3779853 w 3786996"/>
              <a:gd name="connsiteY27" fmla="*/ 4683919 h 4695825"/>
              <a:gd name="connsiteX28" fmla="*/ 3775090 w 3786996"/>
              <a:gd name="connsiteY28" fmla="*/ 4486275 h 4695825"/>
              <a:gd name="connsiteX29" fmla="*/ 3463147 w 3786996"/>
              <a:gd name="connsiteY29" fmla="*/ 3810001 h 4695825"/>
              <a:gd name="connsiteX30" fmla="*/ 3434571 w 3786996"/>
              <a:gd name="connsiteY30" fmla="*/ 3609975 h 4695825"/>
              <a:gd name="connsiteX31" fmla="*/ 3405996 w 3786996"/>
              <a:gd name="connsiteY31" fmla="*/ 3517106 h 4695825"/>
              <a:gd name="connsiteX32" fmla="*/ 3396471 w 3786996"/>
              <a:gd name="connsiteY32" fmla="*/ 3431381 h 4695825"/>
              <a:gd name="connsiteX33" fmla="*/ 3320271 w 3786996"/>
              <a:gd name="connsiteY33" fmla="*/ 2914650 h 4695825"/>
              <a:gd name="connsiteX34" fmla="*/ 3405996 w 3786996"/>
              <a:gd name="connsiteY34" fmla="*/ 2266950 h 4695825"/>
              <a:gd name="connsiteX35" fmla="*/ 3425046 w 3786996"/>
              <a:gd name="connsiteY35" fmla="*/ 2114550 h 4695825"/>
              <a:gd name="connsiteX36" fmla="*/ 3434571 w 3786996"/>
              <a:gd name="connsiteY36" fmla="*/ 2047875 h 4695825"/>
              <a:gd name="connsiteX37" fmla="*/ 3386946 w 3786996"/>
              <a:gd name="connsiteY37" fmla="*/ 1352550 h 4695825"/>
              <a:gd name="connsiteX38" fmla="*/ 3567921 w 3786996"/>
              <a:gd name="connsiteY38" fmla="*/ 762000 h 4695825"/>
              <a:gd name="connsiteX39" fmla="*/ 3663171 w 3786996"/>
              <a:gd name="connsiteY39" fmla="*/ 381000 h 4695825"/>
              <a:gd name="connsiteX40" fmla="*/ 3720321 w 3786996"/>
              <a:gd name="connsiteY40" fmla="*/ 295275 h 4695825"/>
              <a:gd name="connsiteX41" fmla="*/ 3786996 w 3786996"/>
              <a:gd name="connsiteY41" fmla="*/ 171450 h 4695825"/>
              <a:gd name="connsiteX42" fmla="*/ 3786996 w 3786996"/>
              <a:gd name="connsiteY42" fmla="*/ 19050 h 4695825"/>
              <a:gd name="connsiteX43" fmla="*/ 815196 w 3786996"/>
              <a:gd name="connsiteY43" fmla="*/ 0 h 4695825"/>
              <a:gd name="connsiteX44" fmla="*/ 5571 w 3786996"/>
              <a:gd name="connsiteY44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2960701 w 3786996"/>
              <a:gd name="connsiteY26" fmla="*/ 4686300 h 4695825"/>
              <a:gd name="connsiteX27" fmla="*/ 3779853 w 3786996"/>
              <a:gd name="connsiteY27" fmla="*/ 4683919 h 4695825"/>
              <a:gd name="connsiteX28" fmla="*/ 3775090 w 3786996"/>
              <a:gd name="connsiteY28" fmla="*/ 4486275 h 4695825"/>
              <a:gd name="connsiteX29" fmla="*/ 3463147 w 3786996"/>
              <a:gd name="connsiteY29" fmla="*/ 3810001 h 4695825"/>
              <a:gd name="connsiteX30" fmla="*/ 3434571 w 3786996"/>
              <a:gd name="connsiteY30" fmla="*/ 3609975 h 4695825"/>
              <a:gd name="connsiteX31" fmla="*/ 3405996 w 3786996"/>
              <a:gd name="connsiteY31" fmla="*/ 3517106 h 4695825"/>
              <a:gd name="connsiteX32" fmla="*/ 3396471 w 3786996"/>
              <a:gd name="connsiteY32" fmla="*/ 3431381 h 4695825"/>
              <a:gd name="connsiteX33" fmla="*/ 3322652 w 3786996"/>
              <a:gd name="connsiteY33" fmla="*/ 2986088 h 4695825"/>
              <a:gd name="connsiteX34" fmla="*/ 3405996 w 3786996"/>
              <a:gd name="connsiteY34" fmla="*/ 2266950 h 4695825"/>
              <a:gd name="connsiteX35" fmla="*/ 3425046 w 3786996"/>
              <a:gd name="connsiteY35" fmla="*/ 2114550 h 4695825"/>
              <a:gd name="connsiteX36" fmla="*/ 3434571 w 3786996"/>
              <a:gd name="connsiteY36" fmla="*/ 2047875 h 4695825"/>
              <a:gd name="connsiteX37" fmla="*/ 3386946 w 3786996"/>
              <a:gd name="connsiteY37" fmla="*/ 1352550 h 4695825"/>
              <a:gd name="connsiteX38" fmla="*/ 3567921 w 3786996"/>
              <a:gd name="connsiteY38" fmla="*/ 762000 h 4695825"/>
              <a:gd name="connsiteX39" fmla="*/ 3663171 w 3786996"/>
              <a:gd name="connsiteY39" fmla="*/ 381000 h 4695825"/>
              <a:gd name="connsiteX40" fmla="*/ 3720321 w 3786996"/>
              <a:gd name="connsiteY40" fmla="*/ 295275 h 4695825"/>
              <a:gd name="connsiteX41" fmla="*/ 3786996 w 3786996"/>
              <a:gd name="connsiteY41" fmla="*/ 171450 h 4695825"/>
              <a:gd name="connsiteX42" fmla="*/ 3786996 w 3786996"/>
              <a:gd name="connsiteY42" fmla="*/ 19050 h 4695825"/>
              <a:gd name="connsiteX43" fmla="*/ 815196 w 3786996"/>
              <a:gd name="connsiteY43" fmla="*/ 0 h 4695825"/>
              <a:gd name="connsiteX44" fmla="*/ 5571 w 3786996"/>
              <a:gd name="connsiteY44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2960701 w 3786996"/>
              <a:gd name="connsiteY26" fmla="*/ 4686300 h 4695825"/>
              <a:gd name="connsiteX27" fmla="*/ 3779853 w 3786996"/>
              <a:gd name="connsiteY27" fmla="*/ 4683919 h 4695825"/>
              <a:gd name="connsiteX28" fmla="*/ 3775090 w 3786996"/>
              <a:gd name="connsiteY28" fmla="*/ 4486275 h 4695825"/>
              <a:gd name="connsiteX29" fmla="*/ 3463147 w 3786996"/>
              <a:gd name="connsiteY29" fmla="*/ 3810001 h 4695825"/>
              <a:gd name="connsiteX30" fmla="*/ 3434571 w 3786996"/>
              <a:gd name="connsiteY30" fmla="*/ 3609975 h 4695825"/>
              <a:gd name="connsiteX31" fmla="*/ 3405996 w 3786996"/>
              <a:gd name="connsiteY31" fmla="*/ 3517106 h 4695825"/>
              <a:gd name="connsiteX32" fmla="*/ 3396471 w 3786996"/>
              <a:gd name="connsiteY32" fmla="*/ 3431381 h 4695825"/>
              <a:gd name="connsiteX33" fmla="*/ 3322652 w 3786996"/>
              <a:gd name="connsiteY33" fmla="*/ 2986088 h 4695825"/>
              <a:gd name="connsiteX34" fmla="*/ 3405996 w 3786996"/>
              <a:gd name="connsiteY34" fmla="*/ 2266950 h 4695825"/>
              <a:gd name="connsiteX35" fmla="*/ 3425046 w 3786996"/>
              <a:gd name="connsiteY35" fmla="*/ 2114550 h 4695825"/>
              <a:gd name="connsiteX36" fmla="*/ 3434571 w 3786996"/>
              <a:gd name="connsiteY36" fmla="*/ 2047875 h 4695825"/>
              <a:gd name="connsiteX37" fmla="*/ 3386946 w 3786996"/>
              <a:gd name="connsiteY37" fmla="*/ 1352550 h 4695825"/>
              <a:gd name="connsiteX38" fmla="*/ 3567921 w 3786996"/>
              <a:gd name="connsiteY38" fmla="*/ 762000 h 4695825"/>
              <a:gd name="connsiteX39" fmla="*/ 3663171 w 3786996"/>
              <a:gd name="connsiteY39" fmla="*/ 381000 h 4695825"/>
              <a:gd name="connsiteX40" fmla="*/ 3720321 w 3786996"/>
              <a:gd name="connsiteY40" fmla="*/ 295275 h 4695825"/>
              <a:gd name="connsiteX41" fmla="*/ 3786996 w 3786996"/>
              <a:gd name="connsiteY41" fmla="*/ 171450 h 4695825"/>
              <a:gd name="connsiteX42" fmla="*/ 3786996 w 3786996"/>
              <a:gd name="connsiteY42" fmla="*/ 19050 h 4695825"/>
              <a:gd name="connsiteX43" fmla="*/ 815196 w 3786996"/>
              <a:gd name="connsiteY43" fmla="*/ 0 h 4695825"/>
              <a:gd name="connsiteX44" fmla="*/ 5571 w 3786996"/>
              <a:gd name="connsiteY44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2960701 w 3786996"/>
              <a:gd name="connsiteY26" fmla="*/ 4686300 h 4695825"/>
              <a:gd name="connsiteX27" fmla="*/ 3779853 w 3786996"/>
              <a:gd name="connsiteY27" fmla="*/ 4683919 h 4695825"/>
              <a:gd name="connsiteX28" fmla="*/ 3775090 w 3786996"/>
              <a:gd name="connsiteY28" fmla="*/ 4486275 h 4695825"/>
              <a:gd name="connsiteX29" fmla="*/ 3463147 w 3786996"/>
              <a:gd name="connsiteY29" fmla="*/ 3810001 h 4695825"/>
              <a:gd name="connsiteX30" fmla="*/ 3434571 w 3786996"/>
              <a:gd name="connsiteY30" fmla="*/ 3609975 h 4695825"/>
              <a:gd name="connsiteX31" fmla="*/ 3405996 w 3786996"/>
              <a:gd name="connsiteY31" fmla="*/ 3517106 h 4695825"/>
              <a:gd name="connsiteX32" fmla="*/ 3396471 w 3786996"/>
              <a:gd name="connsiteY32" fmla="*/ 3431381 h 4695825"/>
              <a:gd name="connsiteX33" fmla="*/ 3322652 w 3786996"/>
              <a:gd name="connsiteY33" fmla="*/ 2986088 h 4695825"/>
              <a:gd name="connsiteX34" fmla="*/ 3405996 w 3786996"/>
              <a:gd name="connsiteY34" fmla="*/ 2266950 h 4695825"/>
              <a:gd name="connsiteX35" fmla="*/ 3425046 w 3786996"/>
              <a:gd name="connsiteY35" fmla="*/ 2114550 h 4695825"/>
              <a:gd name="connsiteX36" fmla="*/ 3422665 w 3786996"/>
              <a:gd name="connsiteY36" fmla="*/ 1993106 h 4695825"/>
              <a:gd name="connsiteX37" fmla="*/ 3386946 w 3786996"/>
              <a:gd name="connsiteY37" fmla="*/ 1352550 h 4695825"/>
              <a:gd name="connsiteX38" fmla="*/ 3567921 w 3786996"/>
              <a:gd name="connsiteY38" fmla="*/ 762000 h 4695825"/>
              <a:gd name="connsiteX39" fmla="*/ 3663171 w 3786996"/>
              <a:gd name="connsiteY39" fmla="*/ 381000 h 4695825"/>
              <a:gd name="connsiteX40" fmla="*/ 3720321 w 3786996"/>
              <a:gd name="connsiteY40" fmla="*/ 295275 h 4695825"/>
              <a:gd name="connsiteX41" fmla="*/ 3786996 w 3786996"/>
              <a:gd name="connsiteY41" fmla="*/ 171450 h 4695825"/>
              <a:gd name="connsiteX42" fmla="*/ 3786996 w 3786996"/>
              <a:gd name="connsiteY42" fmla="*/ 19050 h 4695825"/>
              <a:gd name="connsiteX43" fmla="*/ 815196 w 3786996"/>
              <a:gd name="connsiteY43" fmla="*/ 0 h 4695825"/>
              <a:gd name="connsiteX44" fmla="*/ 5571 w 3786996"/>
              <a:gd name="connsiteY44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2960701 w 3786996"/>
              <a:gd name="connsiteY26" fmla="*/ 4686300 h 4695825"/>
              <a:gd name="connsiteX27" fmla="*/ 3779853 w 3786996"/>
              <a:gd name="connsiteY27" fmla="*/ 4683919 h 4695825"/>
              <a:gd name="connsiteX28" fmla="*/ 3775090 w 3786996"/>
              <a:gd name="connsiteY28" fmla="*/ 4486275 h 4695825"/>
              <a:gd name="connsiteX29" fmla="*/ 3463147 w 3786996"/>
              <a:gd name="connsiteY29" fmla="*/ 3810001 h 4695825"/>
              <a:gd name="connsiteX30" fmla="*/ 3434571 w 3786996"/>
              <a:gd name="connsiteY30" fmla="*/ 3609975 h 4695825"/>
              <a:gd name="connsiteX31" fmla="*/ 3405996 w 3786996"/>
              <a:gd name="connsiteY31" fmla="*/ 3517106 h 4695825"/>
              <a:gd name="connsiteX32" fmla="*/ 3396471 w 3786996"/>
              <a:gd name="connsiteY32" fmla="*/ 3431381 h 4695825"/>
              <a:gd name="connsiteX33" fmla="*/ 3322652 w 3786996"/>
              <a:gd name="connsiteY33" fmla="*/ 2986088 h 4695825"/>
              <a:gd name="connsiteX34" fmla="*/ 3405996 w 3786996"/>
              <a:gd name="connsiteY34" fmla="*/ 2266950 h 4695825"/>
              <a:gd name="connsiteX35" fmla="*/ 3425046 w 3786996"/>
              <a:gd name="connsiteY35" fmla="*/ 2114550 h 4695825"/>
              <a:gd name="connsiteX36" fmla="*/ 3422665 w 3786996"/>
              <a:gd name="connsiteY36" fmla="*/ 1993106 h 4695825"/>
              <a:gd name="connsiteX37" fmla="*/ 3389328 w 3786996"/>
              <a:gd name="connsiteY37" fmla="*/ 1369219 h 4695825"/>
              <a:gd name="connsiteX38" fmla="*/ 3567921 w 3786996"/>
              <a:gd name="connsiteY38" fmla="*/ 762000 h 4695825"/>
              <a:gd name="connsiteX39" fmla="*/ 3663171 w 3786996"/>
              <a:gd name="connsiteY39" fmla="*/ 381000 h 4695825"/>
              <a:gd name="connsiteX40" fmla="*/ 3720321 w 3786996"/>
              <a:gd name="connsiteY40" fmla="*/ 295275 h 4695825"/>
              <a:gd name="connsiteX41" fmla="*/ 3786996 w 3786996"/>
              <a:gd name="connsiteY41" fmla="*/ 171450 h 4695825"/>
              <a:gd name="connsiteX42" fmla="*/ 3786996 w 3786996"/>
              <a:gd name="connsiteY42" fmla="*/ 19050 h 4695825"/>
              <a:gd name="connsiteX43" fmla="*/ 815196 w 3786996"/>
              <a:gd name="connsiteY43" fmla="*/ 0 h 4695825"/>
              <a:gd name="connsiteX44" fmla="*/ 5571 w 3786996"/>
              <a:gd name="connsiteY44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2960701 w 3786996"/>
              <a:gd name="connsiteY26" fmla="*/ 4686300 h 4695825"/>
              <a:gd name="connsiteX27" fmla="*/ 3779853 w 3786996"/>
              <a:gd name="connsiteY27" fmla="*/ 4683919 h 4695825"/>
              <a:gd name="connsiteX28" fmla="*/ 3775090 w 3786996"/>
              <a:gd name="connsiteY28" fmla="*/ 4486275 h 4695825"/>
              <a:gd name="connsiteX29" fmla="*/ 3463147 w 3786996"/>
              <a:gd name="connsiteY29" fmla="*/ 3810001 h 4695825"/>
              <a:gd name="connsiteX30" fmla="*/ 3434571 w 3786996"/>
              <a:gd name="connsiteY30" fmla="*/ 3609975 h 4695825"/>
              <a:gd name="connsiteX31" fmla="*/ 3405996 w 3786996"/>
              <a:gd name="connsiteY31" fmla="*/ 3517106 h 4695825"/>
              <a:gd name="connsiteX32" fmla="*/ 3396471 w 3786996"/>
              <a:gd name="connsiteY32" fmla="*/ 3431381 h 4695825"/>
              <a:gd name="connsiteX33" fmla="*/ 3322652 w 3786996"/>
              <a:gd name="connsiteY33" fmla="*/ 2986088 h 4695825"/>
              <a:gd name="connsiteX34" fmla="*/ 3405996 w 3786996"/>
              <a:gd name="connsiteY34" fmla="*/ 2266950 h 4695825"/>
              <a:gd name="connsiteX35" fmla="*/ 3425046 w 3786996"/>
              <a:gd name="connsiteY35" fmla="*/ 2114550 h 4695825"/>
              <a:gd name="connsiteX36" fmla="*/ 3422665 w 3786996"/>
              <a:gd name="connsiteY36" fmla="*/ 1993106 h 4695825"/>
              <a:gd name="connsiteX37" fmla="*/ 3389328 w 3786996"/>
              <a:gd name="connsiteY37" fmla="*/ 1369219 h 4695825"/>
              <a:gd name="connsiteX38" fmla="*/ 3567921 w 3786996"/>
              <a:gd name="connsiteY38" fmla="*/ 762000 h 4695825"/>
              <a:gd name="connsiteX39" fmla="*/ 3663171 w 3786996"/>
              <a:gd name="connsiteY39" fmla="*/ 381000 h 4695825"/>
              <a:gd name="connsiteX40" fmla="*/ 3720321 w 3786996"/>
              <a:gd name="connsiteY40" fmla="*/ 295275 h 4695825"/>
              <a:gd name="connsiteX41" fmla="*/ 3786996 w 3786996"/>
              <a:gd name="connsiteY41" fmla="*/ 171450 h 4695825"/>
              <a:gd name="connsiteX42" fmla="*/ 3786996 w 3786996"/>
              <a:gd name="connsiteY42" fmla="*/ 19050 h 4695825"/>
              <a:gd name="connsiteX43" fmla="*/ 815196 w 3786996"/>
              <a:gd name="connsiteY43" fmla="*/ 0 h 4695825"/>
              <a:gd name="connsiteX44" fmla="*/ 5571 w 3786996"/>
              <a:gd name="connsiteY44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2960701 w 3786996"/>
              <a:gd name="connsiteY26" fmla="*/ 4686300 h 4695825"/>
              <a:gd name="connsiteX27" fmla="*/ 3779853 w 3786996"/>
              <a:gd name="connsiteY27" fmla="*/ 4683919 h 4695825"/>
              <a:gd name="connsiteX28" fmla="*/ 3775090 w 3786996"/>
              <a:gd name="connsiteY28" fmla="*/ 4486275 h 4695825"/>
              <a:gd name="connsiteX29" fmla="*/ 3463147 w 3786996"/>
              <a:gd name="connsiteY29" fmla="*/ 3810001 h 4695825"/>
              <a:gd name="connsiteX30" fmla="*/ 3434571 w 3786996"/>
              <a:gd name="connsiteY30" fmla="*/ 3609975 h 4695825"/>
              <a:gd name="connsiteX31" fmla="*/ 3405996 w 3786996"/>
              <a:gd name="connsiteY31" fmla="*/ 3517106 h 4695825"/>
              <a:gd name="connsiteX32" fmla="*/ 3396471 w 3786996"/>
              <a:gd name="connsiteY32" fmla="*/ 3431381 h 4695825"/>
              <a:gd name="connsiteX33" fmla="*/ 3322652 w 3786996"/>
              <a:gd name="connsiteY33" fmla="*/ 2986088 h 4695825"/>
              <a:gd name="connsiteX34" fmla="*/ 3405996 w 3786996"/>
              <a:gd name="connsiteY34" fmla="*/ 2266950 h 4695825"/>
              <a:gd name="connsiteX35" fmla="*/ 3425046 w 3786996"/>
              <a:gd name="connsiteY35" fmla="*/ 2114550 h 4695825"/>
              <a:gd name="connsiteX36" fmla="*/ 3422665 w 3786996"/>
              <a:gd name="connsiteY36" fmla="*/ 1993106 h 4695825"/>
              <a:gd name="connsiteX37" fmla="*/ 3389328 w 3786996"/>
              <a:gd name="connsiteY37" fmla="*/ 1369219 h 4695825"/>
              <a:gd name="connsiteX38" fmla="*/ 3567921 w 3786996"/>
              <a:gd name="connsiteY38" fmla="*/ 754856 h 4695825"/>
              <a:gd name="connsiteX39" fmla="*/ 3663171 w 3786996"/>
              <a:gd name="connsiteY39" fmla="*/ 381000 h 4695825"/>
              <a:gd name="connsiteX40" fmla="*/ 3720321 w 3786996"/>
              <a:gd name="connsiteY40" fmla="*/ 295275 h 4695825"/>
              <a:gd name="connsiteX41" fmla="*/ 3786996 w 3786996"/>
              <a:gd name="connsiteY41" fmla="*/ 171450 h 4695825"/>
              <a:gd name="connsiteX42" fmla="*/ 3786996 w 3786996"/>
              <a:gd name="connsiteY42" fmla="*/ 19050 h 4695825"/>
              <a:gd name="connsiteX43" fmla="*/ 815196 w 3786996"/>
              <a:gd name="connsiteY43" fmla="*/ 0 h 4695825"/>
              <a:gd name="connsiteX44" fmla="*/ 5571 w 3786996"/>
              <a:gd name="connsiteY44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2960701 w 3786996"/>
              <a:gd name="connsiteY26" fmla="*/ 4686300 h 4695825"/>
              <a:gd name="connsiteX27" fmla="*/ 3779853 w 3786996"/>
              <a:gd name="connsiteY27" fmla="*/ 4683919 h 4695825"/>
              <a:gd name="connsiteX28" fmla="*/ 3775090 w 3786996"/>
              <a:gd name="connsiteY28" fmla="*/ 4486275 h 4695825"/>
              <a:gd name="connsiteX29" fmla="*/ 3463147 w 3786996"/>
              <a:gd name="connsiteY29" fmla="*/ 3810001 h 4695825"/>
              <a:gd name="connsiteX30" fmla="*/ 3434571 w 3786996"/>
              <a:gd name="connsiteY30" fmla="*/ 3609975 h 4695825"/>
              <a:gd name="connsiteX31" fmla="*/ 3405996 w 3786996"/>
              <a:gd name="connsiteY31" fmla="*/ 3517106 h 4695825"/>
              <a:gd name="connsiteX32" fmla="*/ 3396471 w 3786996"/>
              <a:gd name="connsiteY32" fmla="*/ 3431381 h 4695825"/>
              <a:gd name="connsiteX33" fmla="*/ 3322652 w 3786996"/>
              <a:gd name="connsiteY33" fmla="*/ 2986088 h 4695825"/>
              <a:gd name="connsiteX34" fmla="*/ 3405996 w 3786996"/>
              <a:gd name="connsiteY34" fmla="*/ 2266950 h 4695825"/>
              <a:gd name="connsiteX35" fmla="*/ 3425046 w 3786996"/>
              <a:gd name="connsiteY35" fmla="*/ 2114550 h 4695825"/>
              <a:gd name="connsiteX36" fmla="*/ 3422665 w 3786996"/>
              <a:gd name="connsiteY36" fmla="*/ 1993106 h 4695825"/>
              <a:gd name="connsiteX37" fmla="*/ 3389328 w 3786996"/>
              <a:gd name="connsiteY37" fmla="*/ 1369219 h 4695825"/>
              <a:gd name="connsiteX38" fmla="*/ 3567921 w 3786996"/>
              <a:gd name="connsiteY38" fmla="*/ 754856 h 4695825"/>
              <a:gd name="connsiteX39" fmla="*/ 3675077 w 3786996"/>
              <a:gd name="connsiteY39" fmla="*/ 423862 h 4695825"/>
              <a:gd name="connsiteX40" fmla="*/ 3720321 w 3786996"/>
              <a:gd name="connsiteY40" fmla="*/ 295275 h 4695825"/>
              <a:gd name="connsiteX41" fmla="*/ 3786996 w 3786996"/>
              <a:gd name="connsiteY41" fmla="*/ 171450 h 4695825"/>
              <a:gd name="connsiteX42" fmla="*/ 3786996 w 3786996"/>
              <a:gd name="connsiteY42" fmla="*/ 19050 h 4695825"/>
              <a:gd name="connsiteX43" fmla="*/ 815196 w 3786996"/>
              <a:gd name="connsiteY43" fmla="*/ 0 h 4695825"/>
              <a:gd name="connsiteX44" fmla="*/ 5571 w 3786996"/>
              <a:gd name="connsiteY44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2960701 w 3786996"/>
              <a:gd name="connsiteY26" fmla="*/ 4686300 h 4695825"/>
              <a:gd name="connsiteX27" fmla="*/ 3779853 w 3786996"/>
              <a:gd name="connsiteY27" fmla="*/ 4683919 h 4695825"/>
              <a:gd name="connsiteX28" fmla="*/ 3775090 w 3786996"/>
              <a:gd name="connsiteY28" fmla="*/ 4486275 h 4695825"/>
              <a:gd name="connsiteX29" fmla="*/ 3463147 w 3786996"/>
              <a:gd name="connsiteY29" fmla="*/ 3810001 h 4695825"/>
              <a:gd name="connsiteX30" fmla="*/ 3434571 w 3786996"/>
              <a:gd name="connsiteY30" fmla="*/ 3609975 h 4695825"/>
              <a:gd name="connsiteX31" fmla="*/ 3405996 w 3786996"/>
              <a:gd name="connsiteY31" fmla="*/ 3517106 h 4695825"/>
              <a:gd name="connsiteX32" fmla="*/ 3396471 w 3786996"/>
              <a:gd name="connsiteY32" fmla="*/ 3431381 h 4695825"/>
              <a:gd name="connsiteX33" fmla="*/ 3322652 w 3786996"/>
              <a:gd name="connsiteY33" fmla="*/ 2986088 h 4695825"/>
              <a:gd name="connsiteX34" fmla="*/ 3405996 w 3786996"/>
              <a:gd name="connsiteY34" fmla="*/ 2266950 h 4695825"/>
              <a:gd name="connsiteX35" fmla="*/ 3425046 w 3786996"/>
              <a:gd name="connsiteY35" fmla="*/ 2114550 h 4695825"/>
              <a:gd name="connsiteX36" fmla="*/ 3422665 w 3786996"/>
              <a:gd name="connsiteY36" fmla="*/ 1993106 h 4695825"/>
              <a:gd name="connsiteX37" fmla="*/ 3389328 w 3786996"/>
              <a:gd name="connsiteY37" fmla="*/ 1369219 h 4695825"/>
              <a:gd name="connsiteX38" fmla="*/ 3567921 w 3786996"/>
              <a:gd name="connsiteY38" fmla="*/ 754856 h 4695825"/>
              <a:gd name="connsiteX39" fmla="*/ 3675077 w 3786996"/>
              <a:gd name="connsiteY39" fmla="*/ 423862 h 4695825"/>
              <a:gd name="connsiteX40" fmla="*/ 3763183 w 3786996"/>
              <a:gd name="connsiteY40" fmla="*/ 259556 h 4695825"/>
              <a:gd name="connsiteX41" fmla="*/ 3786996 w 3786996"/>
              <a:gd name="connsiteY41" fmla="*/ 171450 h 4695825"/>
              <a:gd name="connsiteX42" fmla="*/ 3786996 w 3786996"/>
              <a:gd name="connsiteY42" fmla="*/ 19050 h 4695825"/>
              <a:gd name="connsiteX43" fmla="*/ 815196 w 3786996"/>
              <a:gd name="connsiteY43" fmla="*/ 0 h 4695825"/>
              <a:gd name="connsiteX44" fmla="*/ 5571 w 3786996"/>
              <a:gd name="connsiteY44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2960701 w 3786996"/>
              <a:gd name="connsiteY26" fmla="*/ 4686300 h 4695825"/>
              <a:gd name="connsiteX27" fmla="*/ 3779853 w 3786996"/>
              <a:gd name="connsiteY27" fmla="*/ 4683919 h 4695825"/>
              <a:gd name="connsiteX28" fmla="*/ 3775090 w 3786996"/>
              <a:gd name="connsiteY28" fmla="*/ 4486275 h 4695825"/>
              <a:gd name="connsiteX29" fmla="*/ 3463147 w 3786996"/>
              <a:gd name="connsiteY29" fmla="*/ 3810001 h 4695825"/>
              <a:gd name="connsiteX30" fmla="*/ 3434571 w 3786996"/>
              <a:gd name="connsiteY30" fmla="*/ 3609975 h 4695825"/>
              <a:gd name="connsiteX31" fmla="*/ 3405996 w 3786996"/>
              <a:gd name="connsiteY31" fmla="*/ 3517106 h 4695825"/>
              <a:gd name="connsiteX32" fmla="*/ 3396471 w 3786996"/>
              <a:gd name="connsiteY32" fmla="*/ 3431381 h 4695825"/>
              <a:gd name="connsiteX33" fmla="*/ 3322652 w 3786996"/>
              <a:gd name="connsiteY33" fmla="*/ 2986088 h 4695825"/>
              <a:gd name="connsiteX34" fmla="*/ 3405996 w 3786996"/>
              <a:gd name="connsiteY34" fmla="*/ 2266950 h 4695825"/>
              <a:gd name="connsiteX35" fmla="*/ 3425046 w 3786996"/>
              <a:gd name="connsiteY35" fmla="*/ 2114550 h 4695825"/>
              <a:gd name="connsiteX36" fmla="*/ 3422665 w 3786996"/>
              <a:gd name="connsiteY36" fmla="*/ 1993106 h 4695825"/>
              <a:gd name="connsiteX37" fmla="*/ 3389328 w 3786996"/>
              <a:gd name="connsiteY37" fmla="*/ 1369219 h 4695825"/>
              <a:gd name="connsiteX38" fmla="*/ 3567921 w 3786996"/>
              <a:gd name="connsiteY38" fmla="*/ 754856 h 4695825"/>
              <a:gd name="connsiteX39" fmla="*/ 3675077 w 3786996"/>
              <a:gd name="connsiteY39" fmla="*/ 423862 h 4695825"/>
              <a:gd name="connsiteX40" fmla="*/ 3763183 w 3786996"/>
              <a:gd name="connsiteY40" fmla="*/ 259556 h 4695825"/>
              <a:gd name="connsiteX41" fmla="*/ 3786996 w 3786996"/>
              <a:gd name="connsiteY41" fmla="*/ 171450 h 4695825"/>
              <a:gd name="connsiteX42" fmla="*/ 3786996 w 3786996"/>
              <a:gd name="connsiteY42" fmla="*/ 19050 h 4695825"/>
              <a:gd name="connsiteX43" fmla="*/ 815196 w 3786996"/>
              <a:gd name="connsiteY43" fmla="*/ 0 h 4695825"/>
              <a:gd name="connsiteX44" fmla="*/ 5571 w 3786996"/>
              <a:gd name="connsiteY44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2960701 w 3786996"/>
              <a:gd name="connsiteY26" fmla="*/ 4686300 h 4695825"/>
              <a:gd name="connsiteX27" fmla="*/ 3779853 w 3786996"/>
              <a:gd name="connsiteY27" fmla="*/ 4683919 h 4695825"/>
              <a:gd name="connsiteX28" fmla="*/ 3775090 w 3786996"/>
              <a:gd name="connsiteY28" fmla="*/ 4486275 h 4695825"/>
              <a:gd name="connsiteX29" fmla="*/ 3463147 w 3786996"/>
              <a:gd name="connsiteY29" fmla="*/ 3810001 h 4695825"/>
              <a:gd name="connsiteX30" fmla="*/ 3434571 w 3786996"/>
              <a:gd name="connsiteY30" fmla="*/ 3609975 h 4695825"/>
              <a:gd name="connsiteX31" fmla="*/ 3405996 w 3786996"/>
              <a:gd name="connsiteY31" fmla="*/ 3517106 h 4695825"/>
              <a:gd name="connsiteX32" fmla="*/ 3396471 w 3786996"/>
              <a:gd name="connsiteY32" fmla="*/ 3431381 h 4695825"/>
              <a:gd name="connsiteX33" fmla="*/ 3322652 w 3786996"/>
              <a:gd name="connsiteY33" fmla="*/ 2986088 h 4695825"/>
              <a:gd name="connsiteX34" fmla="*/ 3405996 w 3786996"/>
              <a:gd name="connsiteY34" fmla="*/ 2266950 h 4695825"/>
              <a:gd name="connsiteX35" fmla="*/ 3425046 w 3786996"/>
              <a:gd name="connsiteY35" fmla="*/ 2114550 h 4695825"/>
              <a:gd name="connsiteX36" fmla="*/ 3422665 w 3786996"/>
              <a:gd name="connsiteY36" fmla="*/ 1993106 h 4695825"/>
              <a:gd name="connsiteX37" fmla="*/ 3389328 w 3786996"/>
              <a:gd name="connsiteY37" fmla="*/ 1369219 h 4695825"/>
              <a:gd name="connsiteX38" fmla="*/ 3567921 w 3786996"/>
              <a:gd name="connsiteY38" fmla="*/ 754856 h 4695825"/>
              <a:gd name="connsiteX39" fmla="*/ 3675077 w 3786996"/>
              <a:gd name="connsiteY39" fmla="*/ 423862 h 4695825"/>
              <a:gd name="connsiteX40" fmla="*/ 3763183 w 3786996"/>
              <a:gd name="connsiteY40" fmla="*/ 259556 h 4695825"/>
              <a:gd name="connsiteX41" fmla="*/ 3786996 w 3786996"/>
              <a:gd name="connsiteY41" fmla="*/ 171450 h 4695825"/>
              <a:gd name="connsiteX42" fmla="*/ 3786996 w 3786996"/>
              <a:gd name="connsiteY42" fmla="*/ 19050 h 4695825"/>
              <a:gd name="connsiteX43" fmla="*/ 1665301 w 3786996"/>
              <a:gd name="connsiteY43" fmla="*/ 14287 h 4695825"/>
              <a:gd name="connsiteX44" fmla="*/ 815196 w 3786996"/>
              <a:gd name="connsiteY44" fmla="*/ 0 h 4695825"/>
              <a:gd name="connsiteX45" fmla="*/ 5571 w 3786996"/>
              <a:gd name="connsiteY45" fmla="*/ 28575 h 4695825"/>
              <a:gd name="connsiteX0" fmla="*/ 5571 w 3786996"/>
              <a:gd name="connsiteY0" fmla="*/ 28575 h 4695825"/>
              <a:gd name="connsiteX1" fmla="*/ 5571 w 3786996"/>
              <a:gd name="connsiteY1" fmla="*/ 28575 h 4695825"/>
              <a:gd name="connsiteX2" fmla="*/ 809 w 3786996"/>
              <a:gd name="connsiteY2" fmla="*/ 228600 h 4695825"/>
              <a:gd name="connsiteX3" fmla="*/ 24621 w 3786996"/>
              <a:gd name="connsiteY3" fmla="*/ 278607 h 4695825"/>
              <a:gd name="connsiteX4" fmla="*/ 60340 w 3786996"/>
              <a:gd name="connsiteY4" fmla="*/ 345281 h 4695825"/>
              <a:gd name="connsiteX5" fmla="*/ 91296 w 3786996"/>
              <a:gd name="connsiteY5" fmla="*/ 390525 h 4695825"/>
              <a:gd name="connsiteX6" fmla="*/ 100821 w 3786996"/>
              <a:gd name="connsiteY6" fmla="*/ 419100 h 4695825"/>
              <a:gd name="connsiteX7" fmla="*/ 110346 w 3786996"/>
              <a:gd name="connsiteY7" fmla="*/ 466725 h 4695825"/>
              <a:gd name="connsiteX8" fmla="*/ 155590 w 3786996"/>
              <a:gd name="connsiteY8" fmla="*/ 559594 h 4695825"/>
              <a:gd name="connsiteX9" fmla="*/ 260365 w 3786996"/>
              <a:gd name="connsiteY9" fmla="*/ 821532 h 4695825"/>
              <a:gd name="connsiteX10" fmla="*/ 377046 w 3786996"/>
              <a:gd name="connsiteY10" fmla="*/ 1038225 h 4695825"/>
              <a:gd name="connsiteX11" fmla="*/ 386571 w 3786996"/>
              <a:gd name="connsiteY11" fmla="*/ 1195388 h 4695825"/>
              <a:gd name="connsiteX12" fmla="*/ 365140 w 3786996"/>
              <a:gd name="connsiteY12" fmla="*/ 2271713 h 4695825"/>
              <a:gd name="connsiteX13" fmla="*/ 377046 w 3786996"/>
              <a:gd name="connsiteY13" fmla="*/ 2371725 h 4695825"/>
              <a:gd name="connsiteX14" fmla="*/ 372284 w 3786996"/>
              <a:gd name="connsiteY14" fmla="*/ 2443163 h 4695825"/>
              <a:gd name="connsiteX15" fmla="*/ 384190 w 3786996"/>
              <a:gd name="connsiteY15" fmla="*/ 2533650 h 4695825"/>
              <a:gd name="connsiteX16" fmla="*/ 372283 w 3786996"/>
              <a:gd name="connsiteY16" fmla="*/ 3036094 h 4695825"/>
              <a:gd name="connsiteX17" fmla="*/ 405621 w 3786996"/>
              <a:gd name="connsiteY17" fmla="*/ 3314700 h 4695825"/>
              <a:gd name="connsiteX18" fmla="*/ 319896 w 3786996"/>
              <a:gd name="connsiteY18" fmla="*/ 3495675 h 4695825"/>
              <a:gd name="connsiteX19" fmla="*/ 250840 w 3786996"/>
              <a:gd name="connsiteY19" fmla="*/ 3957637 h 4695825"/>
              <a:gd name="connsiteX20" fmla="*/ 222264 w 3786996"/>
              <a:gd name="connsiteY20" fmla="*/ 4055269 h 4695825"/>
              <a:gd name="connsiteX21" fmla="*/ 193689 w 3786996"/>
              <a:gd name="connsiteY21" fmla="*/ 4129088 h 4695825"/>
              <a:gd name="connsiteX22" fmla="*/ 167496 w 3786996"/>
              <a:gd name="connsiteY22" fmla="*/ 4207668 h 4695825"/>
              <a:gd name="connsiteX23" fmla="*/ 65103 w 3786996"/>
              <a:gd name="connsiteY23" fmla="*/ 4388644 h 4695825"/>
              <a:gd name="connsiteX24" fmla="*/ 5571 w 3786996"/>
              <a:gd name="connsiteY24" fmla="*/ 4619625 h 4695825"/>
              <a:gd name="connsiteX25" fmla="*/ 15096 w 3786996"/>
              <a:gd name="connsiteY25" fmla="*/ 4695825 h 4695825"/>
              <a:gd name="connsiteX26" fmla="*/ 2960701 w 3786996"/>
              <a:gd name="connsiteY26" fmla="*/ 4686300 h 4695825"/>
              <a:gd name="connsiteX27" fmla="*/ 3779853 w 3786996"/>
              <a:gd name="connsiteY27" fmla="*/ 4683919 h 4695825"/>
              <a:gd name="connsiteX28" fmla="*/ 3775090 w 3786996"/>
              <a:gd name="connsiteY28" fmla="*/ 4486275 h 4695825"/>
              <a:gd name="connsiteX29" fmla="*/ 3463147 w 3786996"/>
              <a:gd name="connsiteY29" fmla="*/ 3810001 h 4695825"/>
              <a:gd name="connsiteX30" fmla="*/ 3434571 w 3786996"/>
              <a:gd name="connsiteY30" fmla="*/ 3609975 h 4695825"/>
              <a:gd name="connsiteX31" fmla="*/ 3405996 w 3786996"/>
              <a:gd name="connsiteY31" fmla="*/ 3517106 h 4695825"/>
              <a:gd name="connsiteX32" fmla="*/ 3396471 w 3786996"/>
              <a:gd name="connsiteY32" fmla="*/ 3431381 h 4695825"/>
              <a:gd name="connsiteX33" fmla="*/ 3322652 w 3786996"/>
              <a:gd name="connsiteY33" fmla="*/ 2986088 h 4695825"/>
              <a:gd name="connsiteX34" fmla="*/ 3405996 w 3786996"/>
              <a:gd name="connsiteY34" fmla="*/ 2266950 h 4695825"/>
              <a:gd name="connsiteX35" fmla="*/ 3425046 w 3786996"/>
              <a:gd name="connsiteY35" fmla="*/ 2114550 h 4695825"/>
              <a:gd name="connsiteX36" fmla="*/ 3422665 w 3786996"/>
              <a:gd name="connsiteY36" fmla="*/ 1993106 h 4695825"/>
              <a:gd name="connsiteX37" fmla="*/ 3389328 w 3786996"/>
              <a:gd name="connsiteY37" fmla="*/ 1369219 h 4695825"/>
              <a:gd name="connsiteX38" fmla="*/ 3567921 w 3786996"/>
              <a:gd name="connsiteY38" fmla="*/ 754856 h 4695825"/>
              <a:gd name="connsiteX39" fmla="*/ 3675077 w 3786996"/>
              <a:gd name="connsiteY39" fmla="*/ 423862 h 4695825"/>
              <a:gd name="connsiteX40" fmla="*/ 3763183 w 3786996"/>
              <a:gd name="connsiteY40" fmla="*/ 259556 h 4695825"/>
              <a:gd name="connsiteX41" fmla="*/ 3786996 w 3786996"/>
              <a:gd name="connsiteY41" fmla="*/ 171450 h 4695825"/>
              <a:gd name="connsiteX42" fmla="*/ 3786996 w 3786996"/>
              <a:gd name="connsiteY42" fmla="*/ 19050 h 4695825"/>
              <a:gd name="connsiteX43" fmla="*/ 1665301 w 3786996"/>
              <a:gd name="connsiteY43" fmla="*/ 14287 h 4695825"/>
              <a:gd name="connsiteX44" fmla="*/ 815196 w 3786996"/>
              <a:gd name="connsiteY44" fmla="*/ 0 h 4695825"/>
              <a:gd name="connsiteX45" fmla="*/ 5571 w 3786996"/>
              <a:gd name="connsiteY45" fmla="*/ 28575 h 4695825"/>
              <a:gd name="connsiteX0" fmla="*/ 5571 w 3786996"/>
              <a:gd name="connsiteY0" fmla="*/ 14288 h 4681538"/>
              <a:gd name="connsiteX1" fmla="*/ 5571 w 3786996"/>
              <a:gd name="connsiteY1" fmla="*/ 14288 h 4681538"/>
              <a:gd name="connsiteX2" fmla="*/ 809 w 3786996"/>
              <a:gd name="connsiteY2" fmla="*/ 214313 h 4681538"/>
              <a:gd name="connsiteX3" fmla="*/ 24621 w 3786996"/>
              <a:gd name="connsiteY3" fmla="*/ 264320 h 4681538"/>
              <a:gd name="connsiteX4" fmla="*/ 60340 w 3786996"/>
              <a:gd name="connsiteY4" fmla="*/ 330994 h 4681538"/>
              <a:gd name="connsiteX5" fmla="*/ 91296 w 3786996"/>
              <a:gd name="connsiteY5" fmla="*/ 376238 h 4681538"/>
              <a:gd name="connsiteX6" fmla="*/ 100821 w 3786996"/>
              <a:gd name="connsiteY6" fmla="*/ 404813 h 4681538"/>
              <a:gd name="connsiteX7" fmla="*/ 110346 w 3786996"/>
              <a:gd name="connsiteY7" fmla="*/ 452438 h 4681538"/>
              <a:gd name="connsiteX8" fmla="*/ 155590 w 3786996"/>
              <a:gd name="connsiteY8" fmla="*/ 545307 h 4681538"/>
              <a:gd name="connsiteX9" fmla="*/ 260365 w 3786996"/>
              <a:gd name="connsiteY9" fmla="*/ 807245 h 4681538"/>
              <a:gd name="connsiteX10" fmla="*/ 377046 w 3786996"/>
              <a:gd name="connsiteY10" fmla="*/ 1023938 h 4681538"/>
              <a:gd name="connsiteX11" fmla="*/ 386571 w 3786996"/>
              <a:gd name="connsiteY11" fmla="*/ 1181101 h 4681538"/>
              <a:gd name="connsiteX12" fmla="*/ 365140 w 3786996"/>
              <a:gd name="connsiteY12" fmla="*/ 2257426 h 4681538"/>
              <a:gd name="connsiteX13" fmla="*/ 377046 w 3786996"/>
              <a:gd name="connsiteY13" fmla="*/ 2357438 h 4681538"/>
              <a:gd name="connsiteX14" fmla="*/ 372284 w 3786996"/>
              <a:gd name="connsiteY14" fmla="*/ 2428876 h 4681538"/>
              <a:gd name="connsiteX15" fmla="*/ 384190 w 3786996"/>
              <a:gd name="connsiteY15" fmla="*/ 2519363 h 4681538"/>
              <a:gd name="connsiteX16" fmla="*/ 372283 w 3786996"/>
              <a:gd name="connsiteY16" fmla="*/ 3021807 h 4681538"/>
              <a:gd name="connsiteX17" fmla="*/ 405621 w 3786996"/>
              <a:gd name="connsiteY17" fmla="*/ 3300413 h 4681538"/>
              <a:gd name="connsiteX18" fmla="*/ 319896 w 3786996"/>
              <a:gd name="connsiteY18" fmla="*/ 3481388 h 4681538"/>
              <a:gd name="connsiteX19" fmla="*/ 250840 w 3786996"/>
              <a:gd name="connsiteY19" fmla="*/ 3943350 h 4681538"/>
              <a:gd name="connsiteX20" fmla="*/ 222264 w 3786996"/>
              <a:gd name="connsiteY20" fmla="*/ 4040982 h 4681538"/>
              <a:gd name="connsiteX21" fmla="*/ 193689 w 3786996"/>
              <a:gd name="connsiteY21" fmla="*/ 4114801 h 4681538"/>
              <a:gd name="connsiteX22" fmla="*/ 167496 w 3786996"/>
              <a:gd name="connsiteY22" fmla="*/ 4193381 h 4681538"/>
              <a:gd name="connsiteX23" fmla="*/ 65103 w 3786996"/>
              <a:gd name="connsiteY23" fmla="*/ 4374357 h 4681538"/>
              <a:gd name="connsiteX24" fmla="*/ 5571 w 3786996"/>
              <a:gd name="connsiteY24" fmla="*/ 4605338 h 4681538"/>
              <a:gd name="connsiteX25" fmla="*/ 15096 w 3786996"/>
              <a:gd name="connsiteY25" fmla="*/ 4681538 h 4681538"/>
              <a:gd name="connsiteX26" fmla="*/ 2960701 w 3786996"/>
              <a:gd name="connsiteY26" fmla="*/ 4672013 h 4681538"/>
              <a:gd name="connsiteX27" fmla="*/ 3779853 w 3786996"/>
              <a:gd name="connsiteY27" fmla="*/ 4669632 h 4681538"/>
              <a:gd name="connsiteX28" fmla="*/ 3775090 w 3786996"/>
              <a:gd name="connsiteY28" fmla="*/ 4471988 h 4681538"/>
              <a:gd name="connsiteX29" fmla="*/ 3463147 w 3786996"/>
              <a:gd name="connsiteY29" fmla="*/ 3795714 h 4681538"/>
              <a:gd name="connsiteX30" fmla="*/ 3434571 w 3786996"/>
              <a:gd name="connsiteY30" fmla="*/ 3595688 h 4681538"/>
              <a:gd name="connsiteX31" fmla="*/ 3405996 w 3786996"/>
              <a:gd name="connsiteY31" fmla="*/ 3502819 h 4681538"/>
              <a:gd name="connsiteX32" fmla="*/ 3396471 w 3786996"/>
              <a:gd name="connsiteY32" fmla="*/ 3417094 h 4681538"/>
              <a:gd name="connsiteX33" fmla="*/ 3322652 w 3786996"/>
              <a:gd name="connsiteY33" fmla="*/ 2971801 h 4681538"/>
              <a:gd name="connsiteX34" fmla="*/ 3405996 w 3786996"/>
              <a:gd name="connsiteY34" fmla="*/ 2252663 h 4681538"/>
              <a:gd name="connsiteX35" fmla="*/ 3425046 w 3786996"/>
              <a:gd name="connsiteY35" fmla="*/ 2100263 h 4681538"/>
              <a:gd name="connsiteX36" fmla="*/ 3422665 w 3786996"/>
              <a:gd name="connsiteY36" fmla="*/ 1978819 h 4681538"/>
              <a:gd name="connsiteX37" fmla="*/ 3389328 w 3786996"/>
              <a:gd name="connsiteY37" fmla="*/ 1354932 h 4681538"/>
              <a:gd name="connsiteX38" fmla="*/ 3567921 w 3786996"/>
              <a:gd name="connsiteY38" fmla="*/ 740569 h 4681538"/>
              <a:gd name="connsiteX39" fmla="*/ 3675077 w 3786996"/>
              <a:gd name="connsiteY39" fmla="*/ 409575 h 4681538"/>
              <a:gd name="connsiteX40" fmla="*/ 3763183 w 3786996"/>
              <a:gd name="connsiteY40" fmla="*/ 245269 h 4681538"/>
              <a:gd name="connsiteX41" fmla="*/ 3786996 w 3786996"/>
              <a:gd name="connsiteY41" fmla="*/ 157163 h 4681538"/>
              <a:gd name="connsiteX42" fmla="*/ 3786996 w 3786996"/>
              <a:gd name="connsiteY42" fmla="*/ 4763 h 4681538"/>
              <a:gd name="connsiteX43" fmla="*/ 1665301 w 3786996"/>
              <a:gd name="connsiteY43" fmla="*/ 0 h 4681538"/>
              <a:gd name="connsiteX44" fmla="*/ 815196 w 3786996"/>
              <a:gd name="connsiteY44" fmla="*/ 4763 h 4681538"/>
              <a:gd name="connsiteX45" fmla="*/ 5571 w 3786996"/>
              <a:gd name="connsiteY45" fmla="*/ 14288 h 4681538"/>
              <a:gd name="connsiteX0" fmla="*/ 5571 w 3786996"/>
              <a:gd name="connsiteY0" fmla="*/ 14288 h 4681538"/>
              <a:gd name="connsiteX1" fmla="*/ 5571 w 3786996"/>
              <a:gd name="connsiteY1" fmla="*/ 14288 h 4681538"/>
              <a:gd name="connsiteX2" fmla="*/ 809 w 3786996"/>
              <a:gd name="connsiteY2" fmla="*/ 214313 h 4681538"/>
              <a:gd name="connsiteX3" fmla="*/ 24621 w 3786996"/>
              <a:gd name="connsiteY3" fmla="*/ 264320 h 4681538"/>
              <a:gd name="connsiteX4" fmla="*/ 60340 w 3786996"/>
              <a:gd name="connsiteY4" fmla="*/ 330994 h 4681538"/>
              <a:gd name="connsiteX5" fmla="*/ 91296 w 3786996"/>
              <a:gd name="connsiteY5" fmla="*/ 376238 h 4681538"/>
              <a:gd name="connsiteX6" fmla="*/ 100821 w 3786996"/>
              <a:gd name="connsiteY6" fmla="*/ 404813 h 4681538"/>
              <a:gd name="connsiteX7" fmla="*/ 110346 w 3786996"/>
              <a:gd name="connsiteY7" fmla="*/ 452438 h 4681538"/>
              <a:gd name="connsiteX8" fmla="*/ 155590 w 3786996"/>
              <a:gd name="connsiteY8" fmla="*/ 545307 h 4681538"/>
              <a:gd name="connsiteX9" fmla="*/ 260365 w 3786996"/>
              <a:gd name="connsiteY9" fmla="*/ 807245 h 4681538"/>
              <a:gd name="connsiteX10" fmla="*/ 377046 w 3786996"/>
              <a:gd name="connsiteY10" fmla="*/ 1023938 h 4681538"/>
              <a:gd name="connsiteX11" fmla="*/ 386571 w 3786996"/>
              <a:gd name="connsiteY11" fmla="*/ 1181101 h 4681538"/>
              <a:gd name="connsiteX12" fmla="*/ 365140 w 3786996"/>
              <a:gd name="connsiteY12" fmla="*/ 2257426 h 4681538"/>
              <a:gd name="connsiteX13" fmla="*/ 377046 w 3786996"/>
              <a:gd name="connsiteY13" fmla="*/ 2357438 h 4681538"/>
              <a:gd name="connsiteX14" fmla="*/ 372284 w 3786996"/>
              <a:gd name="connsiteY14" fmla="*/ 2428876 h 4681538"/>
              <a:gd name="connsiteX15" fmla="*/ 384190 w 3786996"/>
              <a:gd name="connsiteY15" fmla="*/ 2519363 h 4681538"/>
              <a:gd name="connsiteX16" fmla="*/ 372283 w 3786996"/>
              <a:gd name="connsiteY16" fmla="*/ 3021807 h 4681538"/>
              <a:gd name="connsiteX17" fmla="*/ 405621 w 3786996"/>
              <a:gd name="connsiteY17" fmla="*/ 3300413 h 4681538"/>
              <a:gd name="connsiteX18" fmla="*/ 319896 w 3786996"/>
              <a:gd name="connsiteY18" fmla="*/ 3481388 h 4681538"/>
              <a:gd name="connsiteX19" fmla="*/ 257984 w 3786996"/>
              <a:gd name="connsiteY19" fmla="*/ 3912393 h 4681538"/>
              <a:gd name="connsiteX20" fmla="*/ 222264 w 3786996"/>
              <a:gd name="connsiteY20" fmla="*/ 4040982 h 4681538"/>
              <a:gd name="connsiteX21" fmla="*/ 193689 w 3786996"/>
              <a:gd name="connsiteY21" fmla="*/ 4114801 h 4681538"/>
              <a:gd name="connsiteX22" fmla="*/ 167496 w 3786996"/>
              <a:gd name="connsiteY22" fmla="*/ 4193381 h 4681538"/>
              <a:gd name="connsiteX23" fmla="*/ 65103 w 3786996"/>
              <a:gd name="connsiteY23" fmla="*/ 4374357 h 4681538"/>
              <a:gd name="connsiteX24" fmla="*/ 5571 w 3786996"/>
              <a:gd name="connsiteY24" fmla="*/ 4605338 h 4681538"/>
              <a:gd name="connsiteX25" fmla="*/ 15096 w 3786996"/>
              <a:gd name="connsiteY25" fmla="*/ 4681538 h 4681538"/>
              <a:gd name="connsiteX26" fmla="*/ 2960701 w 3786996"/>
              <a:gd name="connsiteY26" fmla="*/ 4672013 h 4681538"/>
              <a:gd name="connsiteX27" fmla="*/ 3779853 w 3786996"/>
              <a:gd name="connsiteY27" fmla="*/ 4669632 h 4681538"/>
              <a:gd name="connsiteX28" fmla="*/ 3775090 w 3786996"/>
              <a:gd name="connsiteY28" fmla="*/ 4471988 h 4681538"/>
              <a:gd name="connsiteX29" fmla="*/ 3463147 w 3786996"/>
              <a:gd name="connsiteY29" fmla="*/ 3795714 h 4681538"/>
              <a:gd name="connsiteX30" fmla="*/ 3434571 w 3786996"/>
              <a:gd name="connsiteY30" fmla="*/ 3595688 h 4681538"/>
              <a:gd name="connsiteX31" fmla="*/ 3405996 w 3786996"/>
              <a:gd name="connsiteY31" fmla="*/ 3502819 h 4681538"/>
              <a:gd name="connsiteX32" fmla="*/ 3396471 w 3786996"/>
              <a:gd name="connsiteY32" fmla="*/ 3417094 h 4681538"/>
              <a:gd name="connsiteX33" fmla="*/ 3322652 w 3786996"/>
              <a:gd name="connsiteY33" fmla="*/ 2971801 h 4681538"/>
              <a:gd name="connsiteX34" fmla="*/ 3405996 w 3786996"/>
              <a:gd name="connsiteY34" fmla="*/ 2252663 h 4681538"/>
              <a:gd name="connsiteX35" fmla="*/ 3425046 w 3786996"/>
              <a:gd name="connsiteY35" fmla="*/ 2100263 h 4681538"/>
              <a:gd name="connsiteX36" fmla="*/ 3422665 w 3786996"/>
              <a:gd name="connsiteY36" fmla="*/ 1978819 h 4681538"/>
              <a:gd name="connsiteX37" fmla="*/ 3389328 w 3786996"/>
              <a:gd name="connsiteY37" fmla="*/ 1354932 h 4681538"/>
              <a:gd name="connsiteX38" fmla="*/ 3567921 w 3786996"/>
              <a:gd name="connsiteY38" fmla="*/ 740569 h 4681538"/>
              <a:gd name="connsiteX39" fmla="*/ 3675077 w 3786996"/>
              <a:gd name="connsiteY39" fmla="*/ 409575 h 4681538"/>
              <a:gd name="connsiteX40" fmla="*/ 3763183 w 3786996"/>
              <a:gd name="connsiteY40" fmla="*/ 245269 h 4681538"/>
              <a:gd name="connsiteX41" fmla="*/ 3786996 w 3786996"/>
              <a:gd name="connsiteY41" fmla="*/ 157163 h 4681538"/>
              <a:gd name="connsiteX42" fmla="*/ 3786996 w 3786996"/>
              <a:gd name="connsiteY42" fmla="*/ 4763 h 4681538"/>
              <a:gd name="connsiteX43" fmla="*/ 1665301 w 3786996"/>
              <a:gd name="connsiteY43" fmla="*/ 0 h 4681538"/>
              <a:gd name="connsiteX44" fmla="*/ 815196 w 3786996"/>
              <a:gd name="connsiteY44" fmla="*/ 4763 h 4681538"/>
              <a:gd name="connsiteX45" fmla="*/ 5571 w 3786996"/>
              <a:gd name="connsiteY45" fmla="*/ 14288 h 4681538"/>
              <a:gd name="connsiteX0" fmla="*/ 5571 w 3786996"/>
              <a:gd name="connsiteY0" fmla="*/ 14288 h 4681538"/>
              <a:gd name="connsiteX1" fmla="*/ 5571 w 3786996"/>
              <a:gd name="connsiteY1" fmla="*/ 14288 h 4681538"/>
              <a:gd name="connsiteX2" fmla="*/ 809 w 3786996"/>
              <a:gd name="connsiteY2" fmla="*/ 214313 h 4681538"/>
              <a:gd name="connsiteX3" fmla="*/ 24621 w 3786996"/>
              <a:gd name="connsiteY3" fmla="*/ 264320 h 4681538"/>
              <a:gd name="connsiteX4" fmla="*/ 60340 w 3786996"/>
              <a:gd name="connsiteY4" fmla="*/ 330994 h 4681538"/>
              <a:gd name="connsiteX5" fmla="*/ 91296 w 3786996"/>
              <a:gd name="connsiteY5" fmla="*/ 376238 h 4681538"/>
              <a:gd name="connsiteX6" fmla="*/ 100821 w 3786996"/>
              <a:gd name="connsiteY6" fmla="*/ 404813 h 4681538"/>
              <a:gd name="connsiteX7" fmla="*/ 110346 w 3786996"/>
              <a:gd name="connsiteY7" fmla="*/ 452438 h 4681538"/>
              <a:gd name="connsiteX8" fmla="*/ 155590 w 3786996"/>
              <a:gd name="connsiteY8" fmla="*/ 545307 h 4681538"/>
              <a:gd name="connsiteX9" fmla="*/ 260365 w 3786996"/>
              <a:gd name="connsiteY9" fmla="*/ 807245 h 4681538"/>
              <a:gd name="connsiteX10" fmla="*/ 377046 w 3786996"/>
              <a:gd name="connsiteY10" fmla="*/ 1023938 h 4681538"/>
              <a:gd name="connsiteX11" fmla="*/ 386571 w 3786996"/>
              <a:gd name="connsiteY11" fmla="*/ 1181101 h 4681538"/>
              <a:gd name="connsiteX12" fmla="*/ 365140 w 3786996"/>
              <a:gd name="connsiteY12" fmla="*/ 2257426 h 4681538"/>
              <a:gd name="connsiteX13" fmla="*/ 377046 w 3786996"/>
              <a:gd name="connsiteY13" fmla="*/ 2357438 h 4681538"/>
              <a:gd name="connsiteX14" fmla="*/ 372284 w 3786996"/>
              <a:gd name="connsiteY14" fmla="*/ 2428876 h 4681538"/>
              <a:gd name="connsiteX15" fmla="*/ 384190 w 3786996"/>
              <a:gd name="connsiteY15" fmla="*/ 2519363 h 4681538"/>
              <a:gd name="connsiteX16" fmla="*/ 372283 w 3786996"/>
              <a:gd name="connsiteY16" fmla="*/ 3021807 h 4681538"/>
              <a:gd name="connsiteX17" fmla="*/ 405621 w 3786996"/>
              <a:gd name="connsiteY17" fmla="*/ 3300413 h 4681538"/>
              <a:gd name="connsiteX18" fmla="*/ 319896 w 3786996"/>
              <a:gd name="connsiteY18" fmla="*/ 3481388 h 4681538"/>
              <a:gd name="connsiteX19" fmla="*/ 257984 w 3786996"/>
              <a:gd name="connsiteY19" fmla="*/ 3912393 h 4681538"/>
              <a:gd name="connsiteX20" fmla="*/ 222264 w 3786996"/>
              <a:gd name="connsiteY20" fmla="*/ 4040982 h 4681538"/>
              <a:gd name="connsiteX21" fmla="*/ 193689 w 3786996"/>
              <a:gd name="connsiteY21" fmla="*/ 4114801 h 4681538"/>
              <a:gd name="connsiteX22" fmla="*/ 167496 w 3786996"/>
              <a:gd name="connsiteY22" fmla="*/ 4193381 h 4681538"/>
              <a:gd name="connsiteX23" fmla="*/ 65103 w 3786996"/>
              <a:gd name="connsiteY23" fmla="*/ 4374357 h 4681538"/>
              <a:gd name="connsiteX24" fmla="*/ 5571 w 3786996"/>
              <a:gd name="connsiteY24" fmla="*/ 4605338 h 4681538"/>
              <a:gd name="connsiteX25" fmla="*/ 15096 w 3786996"/>
              <a:gd name="connsiteY25" fmla="*/ 4681538 h 4681538"/>
              <a:gd name="connsiteX26" fmla="*/ 2960701 w 3786996"/>
              <a:gd name="connsiteY26" fmla="*/ 4672013 h 4681538"/>
              <a:gd name="connsiteX27" fmla="*/ 3779853 w 3786996"/>
              <a:gd name="connsiteY27" fmla="*/ 4669632 h 4681538"/>
              <a:gd name="connsiteX28" fmla="*/ 3775090 w 3786996"/>
              <a:gd name="connsiteY28" fmla="*/ 4471988 h 4681538"/>
              <a:gd name="connsiteX29" fmla="*/ 3463147 w 3786996"/>
              <a:gd name="connsiteY29" fmla="*/ 3795714 h 4681538"/>
              <a:gd name="connsiteX30" fmla="*/ 3434571 w 3786996"/>
              <a:gd name="connsiteY30" fmla="*/ 3595688 h 4681538"/>
              <a:gd name="connsiteX31" fmla="*/ 3405996 w 3786996"/>
              <a:gd name="connsiteY31" fmla="*/ 3502819 h 4681538"/>
              <a:gd name="connsiteX32" fmla="*/ 3396471 w 3786996"/>
              <a:gd name="connsiteY32" fmla="*/ 3417094 h 4681538"/>
              <a:gd name="connsiteX33" fmla="*/ 3322652 w 3786996"/>
              <a:gd name="connsiteY33" fmla="*/ 2971801 h 4681538"/>
              <a:gd name="connsiteX34" fmla="*/ 3405996 w 3786996"/>
              <a:gd name="connsiteY34" fmla="*/ 2252663 h 4681538"/>
              <a:gd name="connsiteX35" fmla="*/ 3425046 w 3786996"/>
              <a:gd name="connsiteY35" fmla="*/ 2100263 h 4681538"/>
              <a:gd name="connsiteX36" fmla="*/ 3422665 w 3786996"/>
              <a:gd name="connsiteY36" fmla="*/ 1978819 h 4681538"/>
              <a:gd name="connsiteX37" fmla="*/ 3389328 w 3786996"/>
              <a:gd name="connsiteY37" fmla="*/ 1354932 h 4681538"/>
              <a:gd name="connsiteX38" fmla="*/ 3567921 w 3786996"/>
              <a:gd name="connsiteY38" fmla="*/ 740569 h 4681538"/>
              <a:gd name="connsiteX39" fmla="*/ 3675077 w 3786996"/>
              <a:gd name="connsiteY39" fmla="*/ 409575 h 4681538"/>
              <a:gd name="connsiteX40" fmla="*/ 3763183 w 3786996"/>
              <a:gd name="connsiteY40" fmla="*/ 245269 h 4681538"/>
              <a:gd name="connsiteX41" fmla="*/ 3786996 w 3786996"/>
              <a:gd name="connsiteY41" fmla="*/ 157163 h 4681538"/>
              <a:gd name="connsiteX42" fmla="*/ 3786996 w 3786996"/>
              <a:gd name="connsiteY42" fmla="*/ 4763 h 4681538"/>
              <a:gd name="connsiteX43" fmla="*/ 1665301 w 3786996"/>
              <a:gd name="connsiteY43" fmla="*/ 0 h 4681538"/>
              <a:gd name="connsiteX44" fmla="*/ 815196 w 3786996"/>
              <a:gd name="connsiteY44" fmla="*/ 4763 h 4681538"/>
              <a:gd name="connsiteX45" fmla="*/ 5571 w 3786996"/>
              <a:gd name="connsiteY45" fmla="*/ 14288 h 4681538"/>
              <a:gd name="connsiteX0" fmla="*/ 5571 w 3786996"/>
              <a:gd name="connsiteY0" fmla="*/ 14288 h 4681538"/>
              <a:gd name="connsiteX1" fmla="*/ 5571 w 3786996"/>
              <a:gd name="connsiteY1" fmla="*/ 14288 h 4681538"/>
              <a:gd name="connsiteX2" fmla="*/ 809 w 3786996"/>
              <a:gd name="connsiteY2" fmla="*/ 214313 h 4681538"/>
              <a:gd name="connsiteX3" fmla="*/ 24621 w 3786996"/>
              <a:gd name="connsiteY3" fmla="*/ 264320 h 4681538"/>
              <a:gd name="connsiteX4" fmla="*/ 60340 w 3786996"/>
              <a:gd name="connsiteY4" fmla="*/ 330994 h 4681538"/>
              <a:gd name="connsiteX5" fmla="*/ 91296 w 3786996"/>
              <a:gd name="connsiteY5" fmla="*/ 376238 h 4681538"/>
              <a:gd name="connsiteX6" fmla="*/ 100821 w 3786996"/>
              <a:gd name="connsiteY6" fmla="*/ 404813 h 4681538"/>
              <a:gd name="connsiteX7" fmla="*/ 110346 w 3786996"/>
              <a:gd name="connsiteY7" fmla="*/ 452438 h 4681538"/>
              <a:gd name="connsiteX8" fmla="*/ 155590 w 3786996"/>
              <a:gd name="connsiteY8" fmla="*/ 545307 h 4681538"/>
              <a:gd name="connsiteX9" fmla="*/ 260365 w 3786996"/>
              <a:gd name="connsiteY9" fmla="*/ 807245 h 4681538"/>
              <a:gd name="connsiteX10" fmla="*/ 377046 w 3786996"/>
              <a:gd name="connsiteY10" fmla="*/ 1023938 h 4681538"/>
              <a:gd name="connsiteX11" fmla="*/ 386571 w 3786996"/>
              <a:gd name="connsiteY11" fmla="*/ 1181101 h 4681538"/>
              <a:gd name="connsiteX12" fmla="*/ 365140 w 3786996"/>
              <a:gd name="connsiteY12" fmla="*/ 2257426 h 4681538"/>
              <a:gd name="connsiteX13" fmla="*/ 377046 w 3786996"/>
              <a:gd name="connsiteY13" fmla="*/ 2357438 h 4681538"/>
              <a:gd name="connsiteX14" fmla="*/ 372284 w 3786996"/>
              <a:gd name="connsiteY14" fmla="*/ 2428876 h 4681538"/>
              <a:gd name="connsiteX15" fmla="*/ 384190 w 3786996"/>
              <a:gd name="connsiteY15" fmla="*/ 2519363 h 4681538"/>
              <a:gd name="connsiteX16" fmla="*/ 372283 w 3786996"/>
              <a:gd name="connsiteY16" fmla="*/ 3021807 h 4681538"/>
              <a:gd name="connsiteX17" fmla="*/ 405621 w 3786996"/>
              <a:gd name="connsiteY17" fmla="*/ 3300413 h 4681538"/>
              <a:gd name="connsiteX18" fmla="*/ 319896 w 3786996"/>
              <a:gd name="connsiteY18" fmla="*/ 3481388 h 4681538"/>
              <a:gd name="connsiteX19" fmla="*/ 257984 w 3786996"/>
              <a:gd name="connsiteY19" fmla="*/ 3912393 h 4681538"/>
              <a:gd name="connsiteX20" fmla="*/ 222264 w 3786996"/>
              <a:gd name="connsiteY20" fmla="*/ 4040982 h 4681538"/>
              <a:gd name="connsiteX21" fmla="*/ 193689 w 3786996"/>
              <a:gd name="connsiteY21" fmla="*/ 4114801 h 4681538"/>
              <a:gd name="connsiteX22" fmla="*/ 167496 w 3786996"/>
              <a:gd name="connsiteY22" fmla="*/ 4193381 h 4681538"/>
              <a:gd name="connsiteX23" fmla="*/ 65103 w 3786996"/>
              <a:gd name="connsiteY23" fmla="*/ 4374357 h 4681538"/>
              <a:gd name="connsiteX24" fmla="*/ 5571 w 3786996"/>
              <a:gd name="connsiteY24" fmla="*/ 4605338 h 4681538"/>
              <a:gd name="connsiteX25" fmla="*/ 15096 w 3786996"/>
              <a:gd name="connsiteY25" fmla="*/ 4681538 h 4681538"/>
              <a:gd name="connsiteX26" fmla="*/ 2960701 w 3786996"/>
              <a:gd name="connsiteY26" fmla="*/ 4672013 h 4681538"/>
              <a:gd name="connsiteX27" fmla="*/ 3779853 w 3786996"/>
              <a:gd name="connsiteY27" fmla="*/ 4669632 h 4681538"/>
              <a:gd name="connsiteX28" fmla="*/ 3775090 w 3786996"/>
              <a:gd name="connsiteY28" fmla="*/ 4471988 h 4681538"/>
              <a:gd name="connsiteX29" fmla="*/ 3463147 w 3786996"/>
              <a:gd name="connsiteY29" fmla="*/ 3795714 h 4681538"/>
              <a:gd name="connsiteX30" fmla="*/ 3434571 w 3786996"/>
              <a:gd name="connsiteY30" fmla="*/ 3595688 h 4681538"/>
              <a:gd name="connsiteX31" fmla="*/ 3405996 w 3786996"/>
              <a:gd name="connsiteY31" fmla="*/ 3502819 h 4681538"/>
              <a:gd name="connsiteX32" fmla="*/ 3396471 w 3786996"/>
              <a:gd name="connsiteY32" fmla="*/ 3417094 h 4681538"/>
              <a:gd name="connsiteX33" fmla="*/ 3322652 w 3786996"/>
              <a:gd name="connsiteY33" fmla="*/ 2971801 h 4681538"/>
              <a:gd name="connsiteX34" fmla="*/ 3405996 w 3786996"/>
              <a:gd name="connsiteY34" fmla="*/ 2252663 h 4681538"/>
              <a:gd name="connsiteX35" fmla="*/ 3425046 w 3786996"/>
              <a:gd name="connsiteY35" fmla="*/ 2100263 h 4681538"/>
              <a:gd name="connsiteX36" fmla="*/ 3422665 w 3786996"/>
              <a:gd name="connsiteY36" fmla="*/ 1978819 h 4681538"/>
              <a:gd name="connsiteX37" fmla="*/ 3389328 w 3786996"/>
              <a:gd name="connsiteY37" fmla="*/ 1354932 h 4681538"/>
              <a:gd name="connsiteX38" fmla="*/ 3567921 w 3786996"/>
              <a:gd name="connsiteY38" fmla="*/ 740569 h 4681538"/>
              <a:gd name="connsiteX39" fmla="*/ 3675077 w 3786996"/>
              <a:gd name="connsiteY39" fmla="*/ 409575 h 4681538"/>
              <a:gd name="connsiteX40" fmla="*/ 3763183 w 3786996"/>
              <a:gd name="connsiteY40" fmla="*/ 245269 h 4681538"/>
              <a:gd name="connsiteX41" fmla="*/ 3786996 w 3786996"/>
              <a:gd name="connsiteY41" fmla="*/ 157163 h 4681538"/>
              <a:gd name="connsiteX42" fmla="*/ 3786996 w 3786996"/>
              <a:gd name="connsiteY42" fmla="*/ 4763 h 4681538"/>
              <a:gd name="connsiteX43" fmla="*/ 1665301 w 3786996"/>
              <a:gd name="connsiteY43" fmla="*/ 0 h 4681538"/>
              <a:gd name="connsiteX44" fmla="*/ 815196 w 3786996"/>
              <a:gd name="connsiteY44" fmla="*/ 4763 h 4681538"/>
              <a:gd name="connsiteX45" fmla="*/ 5571 w 3786996"/>
              <a:gd name="connsiteY45" fmla="*/ 14288 h 4681538"/>
              <a:gd name="connsiteX0" fmla="*/ 5571 w 3786996"/>
              <a:gd name="connsiteY0" fmla="*/ 14288 h 4681538"/>
              <a:gd name="connsiteX1" fmla="*/ 5571 w 3786996"/>
              <a:gd name="connsiteY1" fmla="*/ 14288 h 4681538"/>
              <a:gd name="connsiteX2" fmla="*/ 809 w 3786996"/>
              <a:gd name="connsiteY2" fmla="*/ 214313 h 4681538"/>
              <a:gd name="connsiteX3" fmla="*/ 24621 w 3786996"/>
              <a:gd name="connsiteY3" fmla="*/ 264320 h 4681538"/>
              <a:gd name="connsiteX4" fmla="*/ 60340 w 3786996"/>
              <a:gd name="connsiteY4" fmla="*/ 330994 h 4681538"/>
              <a:gd name="connsiteX5" fmla="*/ 91296 w 3786996"/>
              <a:gd name="connsiteY5" fmla="*/ 376238 h 4681538"/>
              <a:gd name="connsiteX6" fmla="*/ 100821 w 3786996"/>
              <a:gd name="connsiteY6" fmla="*/ 404813 h 4681538"/>
              <a:gd name="connsiteX7" fmla="*/ 110346 w 3786996"/>
              <a:gd name="connsiteY7" fmla="*/ 452438 h 4681538"/>
              <a:gd name="connsiteX8" fmla="*/ 155590 w 3786996"/>
              <a:gd name="connsiteY8" fmla="*/ 545307 h 4681538"/>
              <a:gd name="connsiteX9" fmla="*/ 260365 w 3786996"/>
              <a:gd name="connsiteY9" fmla="*/ 807245 h 4681538"/>
              <a:gd name="connsiteX10" fmla="*/ 377046 w 3786996"/>
              <a:gd name="connsiteY10" fmla="*/ 1023938 h 4681538"/>
              <a:gd name="connsiteX11" fmla="*/ 386571 w 3786996"/>
              <a:gd name="connsiteY11" fmla="*/ 1181101 h 4681538"/>
              <a:gd name="connsiteX12" fmla="*/ 365140 w 3786996"/>
              <a:gd name="connsiteY12" fmla="*/ 2257426 h 4681538"/>
              <a:gd name="connsiteX13" fmla="*/ 377046 w 3786996"/>
              <a:gd name="connsiteY13" fmla="*/ 2357438 h 4681538"/>
              <a:gd name="connsiteX14" fmla="*/ 372284 w 3786996"/>
              <a:gd name="connsiteY14" fmla="*/ 2428876 h 4681538"/>
              <a:gd name="connsiteX15" fmla="*/ 384190 w 3786996"/>
              <a:gd name="connsiteY15" fmla="*/ 2519363 h 4681538"/>
              <a:gd name="connsiteX16" fmla="*/ 372283 w 3786996"/>
              <a:gd name="connsiteY16" fmla="*/ 3021807 h 4681538"/>
              <a:gd name="connsiteX17" fmla="*/ 408003 w 3786996"/>
              <a:gd name="connsiteY17" fmla="*/ 3293269 h 4681538"/>
              <a:gd name="connsiteX18" fmla="*/ 319896 w 3786996"/>
              <a:gd name="connsiteY18" fmla="*/ 3481388 h 4681538"/>
              <a:gd name="connsiteX19" fmla="*/ 257984 w 3786996"/>
              <a:gd name="connsiteY19" fmla="*/ 3912393 h 4681538"/>
              <a:gd name="connsiteX20" fmla="*/ 222264 w 3786996"/>
              <a:gd name="connsiteY20" fmla="*/ 4040982 h 4681538"/>
              <a:gd name="connsiteX21" fmla="*/ 193689 w 3786996"/>
              <a:gd name="connsiteY21" fmla="*/ 4114801 h 4681538"/>
              <a:gd name="connsiteX22" fmla="*/ 167496 w 3786996"/>
              <a:gd name="connsiteY22" fmla="*/ 4193381 h 4681538"/>
              <a:gd name="connsiteX23" fmla="*/ 65103 w 3786996"/>
              <a:gd name="connsiteY23" fmla="*/ 4374357 h 4681538"/>
              <a:gd name="connsiteX24" fmla="*/ 5571 w 3786996"/>
              <a:gd name="connsiteY24" fmla="*/ 4605338 h 4681538"/>
              <a:gd name="connsiteX25" fmla="*/ 15096 w 3786996"/>
              <a:gd name="connsiteY25" fmla="*/ 4681538 h 4681538"/>
              <a:gd name="connsiteX26" fmla="*/ 2960701 w 3786996"/>
              <a:gd name="connsiteY26" fmla="*/ 4672013 h 4681538"/>
              <a:gd name="connsiteX27" fmla="*/ 3779853 w 3786996"/>
              <a:gd name="connsiteY27" fmla="*/ 4669632 h 4681538"/>
              <a:gd name="connsiteX28" fmla="*/ 3775090 w 3786996"/>
              <a:gd name="connsiteY28" fmla="*/ 4471988 h 4681538"/>
              <a:gd name="connsiteX29" fmla="*/ 3463147 w 3786996"/>
              <a:gd name="connsiteY29" fmla="*/ 3795714 h 4681538"/>
              <a:gd name="connsiteX30" fmla="*/ 3434571 w 3786996"/>
              <a:gd name="connsiteY30" fmla="*/ 3595688 h 4681538"/>
              <a:gd name="connsiteX31" fmla="*/ 3405996 w 3786996"/>
              <a:gd name="connsiteY31" fmla="*/ 3502819 h 4681538"/>
              <a:gd name="connsiteX32" fmla="*/ 3396471 w 3786996"/>
              <a:gd name="connsiteY32" fmla="*/ 3417094 h 4681538"/>
              <a:gd name="connsiteX33" fmla="*/ 3322652 w 3786996"/>
              <a:gd name="connsiteY33" fmla="*/ 2971801 h 4681538"/>
              <a:gd name="connsiteX34" fmla="*/ 3405996 w 3786996"/>
              <a:gd name="connsiteY34" fmla="*/ 2252663 h 4681538"/>
              <a:gd name="connsiteX35" fmla="*/ 3425046 w 3786996"/>
              <a:gd name="connsiteY35" fmla="*/ 2100263 h 4681538"/>
              <a:gd name="connsiteX36" fmla="*/ 3422665 w 3786996"/>
              <a:gd name="connsiteY36" fmla="*/ 1978819 h 4681538"/>
              <a:gd name="connsiteX37" fmla="*/ 3389328 w 3786996"/>
              <a:gd name="connsiteY37" fmla="*/ 1354932 h 4681538"/>
              <a:gd name="connsiteX38" fmla="*/ 3567921 w 3786996"/>
              <a:gd name="connsiteY38" fmla="*/ 740569 h 4681538"/>
              <a:gd name="connsiteX39" fmla="*/ 3675077 w 3786996"/>
              <a:gd name="connsiteY39" fmla="*/ 409575 h 4681538"/>
              <a:gd name="connsiteX40" fmla="*/ 3763183 w 3786996"/>
              <a:gd name="connsiteY40" fmla="*/ 245269 h 4681538"/>
              <a:gd name="connsiteX41" fmla="*/ 3786996 w 3786996"/>
              <a:gd name="connsiteY41" fmla="*/ 157163 h 4681538"/>
              <a:gd name="connsiteX42" fmla="*/ 3786996 w 3786996"/>
              <a:gd name="connsiteY42" fmla="*/ 4763 h 4681538"/>
              <a:gd name="connsiteX43" fmla="*/ 1665301 w 3786996"/>
              <a:gd name="connsiteY43" fmla="*/ 0 h 4681538"/>
              <a:gd name="connsiteX44" fmla="*/ 815196 w 3786996"/>
              <a:gd name="connsiteY44" fmla="*/ 4763 h 4681538"/>
              <a:gd name="connsiteX45" fmla="*/ 5571 w 3786996"/>
              <a:gd name="connsiteY45" fmla="*/ 14288 h 4681538"/>
              <a:gd name="connsiteX0" fmla="*/ 5571 w 3786996"/>
              <a:gd name="connsiteY0" fmla="*/ 14288 h 4679157"/>
              <a:gd name="connsiteX1" fmla="*/ 5571 w 3786996"/>
              <a:gd name="connsiteY1" fmla="*/ 14288 h 4679157"/>
              <a:gd name="connsiteX2" fmla="*/ 809 w 3786996"/>
              <a:gd name="connsiteY2" fmla="*/ 214313 h 4679157"/>
              <a:gd name="connsiteX3" fmla="*/ 24621 w 3786996"/>
              <a:gd name="connsiteY3" fmla="*/ 264320 h 4679157"/>
              <a:gd name="connsiteX4" fmla="*/ 60340 w 3786996"/>
              <a:gd name="connsiteY4" fmla="*/ 330994 h 4679157"/>
              <a:gd name="connsiteX5" fmla="*/ 91296 w 3786996"/>
              <a:gd name="connsiteY5" fmla="*/ 376238 h 4679157"/>
              <a:gd name="connsiteX6" fmla="*/ 100821 w 3786996"/>
              <a:gd name="connsiteY6" fmla="*/ 404813 h 4679157"/>
              <a:gd name="connsiteX7" fmla="*/ 110346 w 3786996"/>
              <a:gd name="connsiteY7" fmla="*/ 452438 h 4679157"/>
              <a:gd name="connsiteX8" fmla="*/ 155590 w 3786996"/>
              <a:gd name="connsiteY8" fmla="*/ 545307 h 4679157"/>
              <a:gd name="connsiteX9" fmla="*/ 260365 w 3786996"/>
              <a:gd name="connsiteY9" fmla="*/ 807245 h 4679157"/>
              <a:gd name="connsiteX10" fmla="*/ 377046 w 3786996"/>
              <a:gd name="connsiteY10" fmla="*/ 1023938 h 4679157"/>
              <a:gd name="connsiteX11" fmla="*/ 386571 w 3786996"/>
              <a:gd name="connsiteY11" fmla="*/ 1181101 h 4679157"/>
              <a:gd name="connsiteX12" fmla="*/ 365140 w 3786996"/>
              <a:gd name="connsiteY12" fmla="*/ 2257426 h 4679157"/>
              <a:gd name="connsiteX13" fmla="*/ 377046 w 3786996"/>
              <a:gd name="connsiteY13" fmla="*/ 2357438 h 4679157"/>
              <a:gd name="connsiteX14" fmla="*/ 372284 w 3786996"/>
              <a:gd name="connsiteY14" fmla="*/ 2428876 h 4679157"/>
              <a:gd name="connsiteX15" fmla="*/ 384190 w 3786996"/>
              <a:gd name="connsiteY15" fmla="*/ 2519363 h 4679157"/>
              <a:gd name="connsiteX16" fmla="*/ 372283 w 3786996"/>
              <a:gd name="connsiteY16" fmla="*/ 3021807 h 4679157"/>
              <a:gd name="connsiteX17" fmla="*/ 408003 w 3786996"/>
              <a:gd name="connsiteY17" fmla="*/ 3293269 h 4679157"/>
              <a:gd name="connsiteX18" fmla="*/ 319896 w 3786996"/>
              <a:gd name="connsiteY18" fmla="*/ 3481388 h 4679157"/>
              <a:gd name="connsiteX19" fmla="*/ 257984 w 3786996"/>
              <a:gd name="connsiteY19" fmla="*/ 3912393 h 4679157"/>
              <a:gd name="connsiteX20" fmla="*/ 222264 w 3786996"/>
              <a:gd name="connsiteY20" fmla="*/ 4040982 h 4679157"/>
              <a:gd name="connsiteX21" fmla="*/ 193689 w 3786996"/>
              <a:gd name="connsiteY21" fmla="*/ 4114801 h 4679157"/>
              <a:gd name="connsiteX22" fmla="*/ 167496 w 3786996"/>
              <a:gd name="connsiteY22" fmla="*/ 4193381 h 4679157"/>
              <a:gd name="connsiteX23" fmla="*/ 65103 w 3786996"/>
              <a:gd name="connsiteY23" fmla="*/ 4374357 h 4679157"/>
              <a:gd name="connsiteX24" fmla="*/ 5571 w 3786996"/>
              <a:gd name="connsiteY24" fmla="*/ 4605338 h 4679157"/>
              <a:gd name="connsiteX25" fmla="*/ 7952 w 3786996"/>
              <a:gd name="connsiteY25" fmla="*/ 4679157 h 4679157"/>
              <a:gd name="connsiteX26" fmla="*/ 2960701 w 3786996"/>
              <a:gd name="connsiteY26" fmla="*/ 4672013 h 4679157"/>
              <a:gd name="connsiteX27" fmla="*/ 3779853 w 3786996"/>
              <a:gd name="connsiteY27" fmla="*/ 4669632 h 4679157"/>
              <a:gd name="connsiteX28" fmla="*/ 3775090 w 3786996"/>
              <a:gd name="connsiteY28" fmla="*/ 4471988 h 4679157"/>
              <a:gd name="connsiteX29" fmla="*/ 3463147 w 3786996"/>
              <a:gd name="connsiteY29" fmla="*/ 3795714 h 4679157"/>
              <a:gd name="connsiteX30" fmla="*/ 3434571 w 3786996"/>
              <a:gd name="connsiteY30" fmla="*/ 3595688 h 4679157"/>
              <a:gd name="connsiteX31" fmla="*/ 3405996 w 3786996"/>
              <a:gd name="connsiteY31" fmla="*/ 3502819 h 4679157"/>
              <a:gd name="connsiteX32" fmla="*/ 3396471 w 3786996"/>
              <a:gd name="connsiteY32" fmla="*/ 3417094 h 4679157"/>
              <a:gd name="connsiteX33" fmla="*/ 3322652 w 3786996"/>
              <a:gd name="connsiteY33" fmla="*/ 2971801 h 4679157"/>
              <a:gd name="connsiteX34" fmla="*/ 3405996 w 3786996"/>
              <a:gd name="connsiteY34" fmla="*/ 2252663 h 4679157"/>
              <a:gd name="connsiteX35" fmla="*/ 3425046 w 3786996"/>
              <a:gd name="connsiteY35" fmla="*/ 2100263 h 4679157"/>
              <a:gd name="connsiteX36" fmla="*/ 3422665 w 3786996"/>
              <a:gd name="connsiteY36" fmla="*/ 1978819 h 4679157"/>
              <a:gd name="connsiteX37" fmla="*/ 3389328 w 3786996"/>
              <a:gd name="connsiteY37" fmla="*/ 1354932 h 4679157"/>
              <a:gd name="connsiteX38" fmla="*/ 3567921 w 3786996"/>
              <a:gd name="connsiteY38" fmla="*/ 740569 h 4679157"/>
              <a:gd name="connsiteX39" fmla="*/ 3675077 w 3786996"/>
              <a:gd name="connsiteY39" fmla="*/ 409575 h 4679157"/>
              <a:gd name="connsiteX40" fmla="*/ 3763183 w 3786996"/>
              <a:gd name="connsiteY40" fmla="*/ 245269 h 4679157"/>
              <a:gd name="connsiteX41" fmla="*/ 3786996 w 3786996"/>
              <a:gd name="connsiteY41" fmla="*/ 157163 h 4679157"/>
              <a:gd name="connsiteX42" fmla="*/ 3786996 w 3786996"/>
              <a:gd name="connsiteY42" fmla="*/ 4763 h 4679157"/>
              <a:gd name="connsiteX43" fmla="*/ 1665301 w 3786996"/>
              <a:gd name="connsiteY43" fmla="*/ 0 h 4679157"/>
              <a:gd name="connsiteX44" fmla="*/ 815196 w 3786996"/>
              <a:gd name="connsiteY44" fmla="*/ 4763 h 4679157"/>
              <a:gd name="connsiteX45" fmla="*/ 5571 w 3786996"/>
              <a:gd name="connsiteY45" fmla="*/ 14288 h 4679157"/>
              <a:gd name="connsiteX0" fmla="*/ 5571 w 3786996"/>
              <a:gd name="connsiteY0" fmla="*/ 14288 h 4679157"/>
              <a:gd name="connsiteX1" fmla="*/ 5571 w 3786996"/>
              <a:gd name="connsiteY1" fmla="*/ 14288 h 4679157"/>
              <a:gd name="connsiteX2" fmla="*/ 809 w 3786996"/>
              <a:gd name="connsiteY2" fmla="*/ 214313 h 4679157"/>
              <a:gd name="connsiteX3" fmla="*/ 24621 w 3786996"/>
              <a:gd name="connsiteY3" fmla="*/ 264320 h 4679157"/>
              <a:gd name="connsiteX4" fmla="*/ 60340 w 3786996"/>
              <a:gd name="connsiteY4" fmla="*/ 330994 h 4679157"/>
              <a:gd name="connsiteX5" fmla="*/ 91296 w 3786996"/>
              <a:gd name="connsiteY5" fmla="*/ 376238 h 4679157"/>
              <a:gd name="connsiteX6" fmla="*/ 100821 w 3786996"/>
              <a:gd name="connsiteY6" fmla="*/ 404813 h 4679157"/>
              <a:gd name="connsiteX7" fmla="*/ 110346 w 3786996"/>
              <a:gd name="connsiteY7" fmla="*/ 452438 h 4679157"/>
              <a:gd name="connsiteX8" fmla="*/ 155590 w 3786996"/>
              <a:gd name="connsiteY8" fmla="*/ 545307 h 4679157"/>
              <a:gd name="connsiteX9" fmla="*/ 260365 w 3786996"/>
              <a:gd name="connsiteY9" fmla="*/ 807245 h 4679157"/>
              <a:gd name="connsiteX10" fmla="*/ 377046 w 3786996"/>
              <a:gd name="connsiteY10" fmla="*/ 1023938 h 4679157"/>
              <a:gd name="connsiteX11" fmla="*/ 386571 w 3786996"/>
              <a:gd name="connsiteY11" fmla="*/ 1181101 h 4679157"/>
              <a:gd name="connsiteX12" fmla="*/ 365140 w 3786996"/>
              <a:gd name="connsiteY12" fmla="*/ 2257426 h 4679157"/>
              <a:gd name="connsiteX13" fmla="*/ 377046 w 3786996"/>
              <a:gd name="connsiteY13" fmla="*/ 2357438 h 4679157"/>
              <a:gd name="connsiteX14" fmla="*/ 372284 w 3786996"/>
              <a:gd name="connsiteY14" fmla="*/ 2428876 h 4679157"/>
              <a:gd name="connsiteX15" fmla="*/ 388952 w 3786996"/>
              <a:gd name="connsiteY15" fmla="*/ 2545557 h 4679157"/>
              <a:gd name="connsiteX16" fmla="*/ 372283 w 3786996"/>
              <a:gd name="connsiteY16" fmla="*/ 3021807 h 4679157"/>
              <a:gd name="connsiteX17" fmla="*/ 408003 w 3786996"/>
              <a:gd name="connsiteY17" fmla="*/ 3293269 h 4679157"/>
              <a:gd name="connsiteX18" fmla="*/ 319896 w 3786996"/>
              <a:gd name="connsiteY18" fmla="*/ 3481388 h 4679157"/>
              <a:gd name="connsiteX19" fmla="*/ 257984 w 3786996"/>
              <a:gd name="connsiteY19" fmla="*/ 3912393 h 4679157"/>
              <a:gd name="connsiteX20" fmla="*/ 222264 w 3786996"/>
              <a:gd name="connsiteY20" fmla="*/ 4040982 h 4679157"/>
              <a:gd name="connsiteX21" fmla="*/ 193689 w 3786996"/>
              <a:gd name="connsiteY21" fmla="*/ 4114801 h 4679157"/>
              <a:gd name="connsiteX22" fmla="*/ 167496 w 3786996"/>
              <a:gd name="connsiteY22" fmla="*/ 4193381 h 4679157"/>
              <a:gd name="connsiteX23" fmla="*/ 65103 w 3786996"/>
              <a:gd name="connsiteY23" fmla="*/ 4374357 h 4679157"/>
              <a:gd name="connsiteX24" fmla="*/ 5571 w 3786996"/>
              <a:gd name="connsiteY24" fmla="*/ 4605338 h 4679157"/>
              <a:gd name="connsiteX25" fmla="*/ 7952 w 3786996"/>
              <a:gd name="connsiteY25" fmla="*/ 4679157 h 4679157"/>
              <a:gd name="connsiteX26" fmla="*/ 2960701 w 3786996"/>
              <a:gd name="connsiteY26" fmla="*/ 4672013 h 4679157"/>
              <a:gd name="connsiteX27" fmla="*/ 3779853 w 3786996"/>
              <a:gd name="connsiteY27" fmla="*/ 4669632 h 4679157"/>
              <a:gd name="connsiteX28" fmla="*/ 3775090 w 3786996"/>
              <a:gd name="connsiteY28" fmla="*/ 4471988 h 4679157"/>
              <a:gd name="connsiteX29" fmla="*/ 3463147 w 3786996"/>
              <a:gd name="connsiteY29" fmla="*/ 3795714 h 4679157"/>
              <a:gd name="connsiteX30" fmla="*/ 3434571 w 3786996"/>
              <a:gd name="connsiteY30" fmla="*/ 3595688 h 4679157"/>
              <a:gd name="connsiteX31" fmla="*/ 3405996 w 3786996"/>
              <a:gd name="connsiteY31" fmla="*/ 3502819 h 4679157"/>
              <a:gd name="connsiteX32" fmla="*/ 3396471 w 3786996"/>
              <a:gd name="connsiteY32" fmla="*/ 3417094 h 4679157"/>
              <a:gd name="connsiteX33" fmla="*/ 3322652 w 3786996"/>
              <a:gd name="connsiteY33" fmla="*/ 2971801 h 4679157"/>
              <a:gd name="connsiteX34" fmla="*/ 3405996 w 3786996"/>
              <a:gd name="connsiteY34" fmla="*/ 2252663 h 4679157"/>
              <a:gd name="connsiteX35" fmla="*/ 3425046 w 3786996"/>
              <a:gd name="connsiteY35" fmla="*/ 2100263 h 4679157"/>
              <a:gd name="connsiteX36" fmla="*/ 3422665 w 3786996"/>
              <a:gd name="connsiteY36" fmla="*/ 1978819 h 4679157"/>
              <a:gd name="connsiteX37" fmla="*/ 3389328 w 3786996"/>
              <a:gd name="connsiteY37" fmla="*/ 1354932 h 4679157"/>
              <a:gd name="connsiteX38" fmla="*/ 3567921 w 3786996"/>
              <a:gd name="connsiteY38" fmla="*/ 740569 h 4679157"/>
              <a:gd name="connsiteX39" fmla="*/ 3675077 w 3786996"/>
              <a:gd name="connsiteY39" fmla="*/ 409575 h 4679157"/>
              <a:gd name="connsiteX40" fmla="*/ 3763183 w 3786996"/>
              <a:gd name="connsiteY40" fmla="*/ 245269 h 4679157"/>
              <a:gd name="connsiteX41" fmla="*/ 3786996 w 3786996"/>
              <a:gd name="connsiteY41" fmla="*/ 157163 h 4679157"/>
              <a:gd name="connsiteX42" fmla="*/ 3786996 w 3786996"/>
              <a:gd name="connsiteY42" fmla="*/ 4763 h 4679157"/>
              <a:gd name="connsiteX43" fmla="*/ 1665301 w 3786996"/>
              <a:gd name="connsiteY43" fmla="*/ 0 h 4679157"/>
              <a:gd name="connsiteX44" fmla="*/ 815196 w 3786996"/>
              <a:gd name="connsiteY44" fmla="*/ 4763 h 4679157"/>
              <a:gd name="connsiteX45" fmla="*/ 5571 w 3786996"/>
              <a:gd name="connsiteY45" fmla="*/ 14288 h 4679157"/>
              <a:gd name="connsiteX0" fmla="*/ 5571 w 3786996"/>
              <a:gd name="connsiteY0" fmla="*/ 14288 h 4679157"/>
              <a:gd name="connsiteX1" fmla="*/ 5571 w 3786996"/>
              <a:gd name="connsiteY1" fmla="*/ 14288 h 4679157"/>
              <a:gd name="connsiteX2" fmla="*/ 809 w 3786996"/>
              <a:gd name="connsiteY2" fmla="*/ 214313 h 4679157"/>
              <a:gd name="connsiteX3" fmla="*/ 24621 w 3786996"/>
              <a:gd name="connsiteY3" fmla="*/ 264320 h 4679157"/>
              <a:gd name="connsiteX4" fmla="*/ 60340 w 3786996"/>
              <a:gd name="connsiteY4" fmla="*/ 330994 h 4679157"/>
              <a:gd name="connsiteX5" fmla="*/ 91296 w 3786996"/>
              <a:gd name="connsiteY5" fmla="*/ 376238 h 4679157"/>
              <a:gd name="connsiteX6" fmla="*/ 100821 w 3786996"/>
              <a:gd name="connsiteY6" fmla="*/ 404813 h 4679157"/>
              <a:gd name="connsiteX7" fmla="*/ 110346 w 3786996"/>
              <a:gd name="connsiteY7" fmla="*/ 452438 h 4679157"/>
              <a:gd name="connsiteX8" fmla="*/ 155590 w 3786996"/>
              <a:gd name="connsiteY8" fmla="*/ 545307 h 4679157"/>
              <a:gd name="connsiteX9" fmla="*/ 260365 w 3786996"/>
              <a:gd name="connsiteY9" fmla="*/ 807245 h 4679157"/>
              <a:gd name="connsiteX10" fmla="*/ 377046 w 3786996"/>
              <a:gd name="connsiteY10" fmla="*/ 1023938 h 4679157"/>
              <a:gd name="connsiteX11" fmla="*/ 386571 w 3786996"/>
              <a:gd name="connsiteY11" fmla="*/ 1181101 h 4679157"/>
              <a:gd name="connsiteX12" fmla="*/ 365140 w 3786996"/>
              <a:gd name="connsiteY12" fmla="*/ 2257426 h 4679157"/>
              <a:gd name="connsiteX13" fmla="*/ 377046 w 3786996"/>
              <a:gd name="connsiteY13" fmla="*/ 2357438 h 4679157"/>
              <a:gd name="connsiteX14" fmla="*/ 372284 w 3786996"/>
              <a:gd name="connsiteY14" fmla="*/ 2428876 h 4679157"/>
              <a:gd name="connsiteX15" fmla="*/ 388952 w 3786996"/>
              <a:gd name="connsiteY15" fmla="*/ 2545557 h 4679157"/>
              <a:gd name="connsiteX16" fmla="*/ 372283 w 3786996"/>
              <a:gd name="connsiteY16" fmla="*/ 3021807 h 4679157"/>
              <a:gd name="connsiteX17" fmla="*/ 408003 w 3786996"/>
              <a:gd name="connsiteY17" fmla="*/ 3293269 h 4679157"/>
              <a:gd name="connsiteX18" fmla="*/ 319896 w 3786996"/>
              <a:gd name="connsiteY18" fmla="*/ 3481388 h 4679157"/>
              <a:gd name="connsiteX19" fmla="*/ 257984 w 3786996"/>
              <a:gd name="connsiteY19" fmla="*/ 3912393 h 4679157"/>
              <a:gd name="connsiteX20" fmla="*/ 222264 w 3786996"/>
              <a:gd name="connsiteY20" fmla="*/ 4040982 h 4679157"/>
              <a:gd name="connsiteX21" fmla="*/ 193689 w 3786996"/>
              <a:gd name="connsiteY21" fmla="*/ 4114801 h 4679157"/>
              <a:gd name="connsiteX22" fmla="*/ 167496 w 3786996"/>
              <a:gd name="connsiteY22" fmla="*/ 4193381 h 4679157"/>
              <a:gd name="connsiteX23" fmla="*/ 65103 w 3786996"/>
              <a:gd name="connsiteY23" fmla="*/ 4374357 h 4679157"/>
              <a:gd name="connsiteX24" fmla="*/ 5571 w 3786996"/>
              <a:gd name="connsiteY24" fmla="*/ 4605338 h 4679157"/>
              <a:gd name="connsiteX25" fmla="*/ 7952 w 3786996"/>
              <a:gd name="connsiteY25" fmla="*/ 4679157 h 4679157"/>
              <a:gd name="connsiteX26" fmla="*/ 2960701 w 3786996"/>
              <a:gd name="connsiteY26" fmla="*/ 4672013 h 4679157"/>
              <a:gd name="connsiteX27" fmla="*/ 3779853 w 3786996"/>
              <a:gd name="connsiteY27" fmla="*/ 4669632 h 4679157"/>
              <a:gd name="connsiteX28" fmla="*/ 3775090 w 3786996"/>
              <a:gd name="connsiteY28" fmla="*/ 4471988 h 4679157"/>
              <a:gd name="connsiteX29" fmla="*/ 3463147 w 3786996"/>
              <a:gd name="connsiteY29" fmla="*/ 3795714 h 4679157"/>
              <a:gd name="connsiteX30" fmla="*/ 3434571 w 3786996"/>
              <a:gd name="connsiteY30" fmla="*/ 3595688 h 4679157"/>
              <a:gd name="connsiteX31" fmla="*/ 3405996 w 3786996"/>
              <a:gd name="connsiteY31" fmla="*/ 3502819 h 4679157"/>
              <a:gd name="connsiteX32" fmla="*/ 3396471 w 3786996"/>
              <a:gd name="connsiteY32" fmla="*/ 3417094 h 4679157"/>
              <a:gd name="connsiteX33" fmla="*/ 3322652 w 3786996"/>
              <a:gd name="connsiteY33" fmla="*/ 2971801 h 4679157"/>
              <a:gd name="connsiteX34" fmla="*/ 3405996 w 3786996"/>
              <a:gd name="connsiteY34" fmla="*/ 2252663 h 4679157"/>
              <a:gd name="connsiteX35" fmla="*/ 3425046 w 3786996"/>
              <a:gd name="connsiteY35" fmla="*/ 2100263 h 4679157"/>
              <a:gd name="connsiteX36" fmla="*/ 3422665 w 3786996"/>
              <a:gd name="connsiteY36" fmla="*/ 1978819 h 4679157"/>
              <a:gd name="connsiteX37" fmla="*/ 3389328 w 3786996"/>
              <a:gd name="connsiteY37" fmla="*/ 1354932 h 4679157"/>
              <a:gd name="connsiteX38" fmla="*/ 3567921 w 3786996"/>
              <a:gd name="connsiteY38" fmla="*/ 740569 h 4679157"/>
              <a:gd name="connsiteX39" fmla="*/ 3675077 w 3786996"/>
              <a:gd name="connsiteY39" fmla="*/ 409575 h 4679157"/>
              <a:gd name="connsiteX40" fmla="*/ 3763183 w 3786996"/>
              <a:gd name="connsiteY40" fmla="*/ 245269 h 4679157"/>
              <a:gd name="connsiteX41" fmla="*/ 3786996 w 3786996"/>
              <a:gd name="connsiteY41" fmla="*/ 157163 h 4679157"/>
              <a:gd name="connsiteX42" fmla="*/ 3786996 w 3786996"/>
              <a:gd name="connsiteY42" fmla="*/ 4763 h 4679157"/>
              <a:gd name="connsiteX43" fmla="*/ 1665301 w 3786996"/>
              <a:gd name="connsiteY43" fmla="*/ 0 h 4679157"/>
              <a:gd name="connsiteX44" fmla="*/ 815196 w 3786996"/>
              <a:gd name="connsiteY44" fmla="*/ 4763 h 4679157"/>
              <a:gd name="connsiteX45" fmla="*/ 5571 w 3786996"/>
              <a:gd name="connsiteY45" fmla="*/ 14288 h 4679157"/>
              <a:gd name="connsiteX0" fmla="*/ 5571 w 3786996"/>
              <a:gd name="connsiteY0" fmla="*/ 14288 h 4679157"/>
              <a:gd name="connsiteX1" fmla="*/ 5571 w 3786996"/>
              <a:gd name="connsiteY1" fmla="*/ 14288 h 4679157"/>
              <a:gd name="connsiteX2" fmla="*/ 809 w 3786996"/>
              <a:gd name="connsiteY2" fmla="*/ 214313 h 4679157"/>
              <a:gd name="connsiteX3" fmla="*/ 24621 w 3786996"/>
              <a:gd name="connsiteY3" fmla="*/ 264320 h 4679157"/>
              <a:gd name="connsiteX4" fmla="*/ 60340 w 3786996"/>
              <a:gd name="connsiteY4" fmla="*/ 330994 h 4679157"/>
              <a:gd name="connsiteX5" fmla="*/ 91296 w 3786996"/>
              <a:gd name="connsiteY5" fmla="*/ 376238 h 4679157"/>
              <a:gd name="connsiteX6" fmla="*/ 100821 w 3786996"/>
              <a:gd name="connsiteY6" fmla="*/ 404813 h 4679157"/>
              <a:gd name="connsiteX7" fmla="*/ 110346 w 3786996"/>
              <a:gd name="connsiteY7" fmla="*/ 452438 h 4679157"/>
              <a:gd name="connsiteX8" fmla="*/ 155590 w 3786996"/>
              <a:gd name="connsiteY8" fmla="*/ 545307 h 4679157"/>
              <a:gd name="connsiteX9" fmla="*/ 260365 w 3786996"/>
              <a:gd name="connsiteY9" fmla="*/ 807245 h 4679157"/>
              <a:gd name="connsiteX10" fmla="*/ 377046 w 3786996"/>
              <a:gd name="connsiteY10" fmla="*/ 1023938 h 4679157"/>
              <a:gd name="connsiteX11" fmla="*/ 386571 w 3786996"/>
              <a:gd name="connsiteY11" fmla="*/ 1181101 h 4679157"/>
              <a:gd name="connsiteX12" fmla="*/ 365140 w 3786996"/>
              <a:gd name="connsiteY12" fmla="*/ 2257426 h 4679157"/>
              <a:gd name="connsiteX13" fmla="*/ 377046 w 3786996"/>
              <a:gd name="connsiteY13" fmla="*/ 2357438 h 4679157"/>
              <a:gd name="connsiteX14" fmla="*/ 372284 w 3786996"/>
              <a:gd name="connsiteY14" fmla="*/ 2428876 h 4679157"/>
              <a:gd name="connsiteX15" fmla="*/ 388952 w 3786996"/>
              <a:gd name="connsiteY15" fmla="*/ 2545557 h 4679157"/>
              <a:gd name="connsiteX16" fmla="*/ 372283 w 3786996"/>
              <a:gd name="connsiteY16" fmla="*/ 3021807 h 4679157"/>
              <a:gd name="connsiteX17" fmla="*/ 408003 w 3786996"/>
              <a:gd name="connsiteY17" fmla="*/ 3293269 h 4679157"/>
              <a:gd name="connsiteX18" fmla="*/ 319896 w 3786996"/>
              <a:gd name="connsiteY18" fmla="*/ 3481388 h 4679157"/>
              <a:gd name="connsiteX19" fmla="*/ 257984 w 3786996"/>
              <a:gd name="connsiteY19" fmla="*/ 3912393 h 4679157"/>
              <a:gd name="connsiteX20" fmla="*/ 222264 w 3786996"/>
              <a:gd name="connsiteY20" fmla="*/ 4040982 h 4679157"/>
              <a:gd name="connsiteX21" fmla="*/ 193689 w 3786996"/>
              <a:gd name="connsiteY21" fmla="*/ 4114801 h 4679157"/>
              <a:gd name="connsiteX22" fmla="*/ 167496 w 3786996"/>
              <a:gd name="connsiteY22" fmla="*/ 4193381 h 4679157"/>
              <a:gd name="connsiteX23" fmla="*/ 65103 w 3786996"/>
              <a:gd name="connsiteY23" fmla="*/ 4374357 h 4679157"/>
              <a:gd name="connsiteX24" fmla="*/ 5571 w 3786996"/>
              <a:gd name="connsiteY24" fmla="*/ 4605338 h 4679157"/>
              <a:gd name="connsiteX25" fmla="*/ 7952 w 3786996"/>
              <a:gd name="connsiteY25" fmla="*/ 4679157 h 4679157"/>
              <a:gd name="connsiteX26" fmla="*/ 2960701 w 3786996"/>
              <a:gd name="connsiteY26" fmla="*/ 4672013 h 4679157"/>
              <a:gd name="connsiteX27" fmla="*/ 3779853 w 3786996"/>
              <a:gd name="connsiteY27" fmla="*/ 4669632 h 4679157"/>
              <a:gd name="connsiteX28" fmla="*/ 3775090 w 3786996"/>
              <a:gd name="connsiteY28" fmla="*/ 4471988 h 4679157"/>
              <a:gd name="connsiteX29" fmla="*/ 3475053 w 3786996"/>
              <a:gd name="connsiteY29" fmla="*/ 3810001 h 4679157"/>
              <a:gd name="connsiteX30" fmla="*/ 3434571 w 3786996"/>
              <a:gd name="connsiteY30" fmla="*/ 3595688 h 4679157"/>
              <a:gd name="connsiteX31" fmla="*/ 3405996 w 3786996"/>
              <a:gd name="connsiteY31" fmla="*/ 3502819 h 4679157"/>
              <a:gd name="connsiteX32" fmla="*/ 3396471 w 3786996"/>
              <a:gd name="connsiteY32" fmla="*/ 3417094 h 4679157"/>
              <a:gd name="connsiteX33" fmla="*/ 3322652 w 3786996"/>
              <a:gd name="connsiteY33" fmla="*/ 2971801 h 4679157"/>
              <a:gd name="connsiteX34" fmla="*/ 3405996 w 3786996"/>
              <a:gd name="connsiteY34" fmla="*/ 2252663 h 4679157"/>
              <a:gd name="connsiteX35" fmla="*/ 3425046 w 3786996"/>
              <a:gd name="connsiteY35" fmla="*/ 2100263 h 4679157"/>
              <a:gd name="connsiteX36" fmla="*/ 3422665 w 3786996"/>
              <a:gd name="connsiteY36" fmla="*/ 1978819 h 4679157"/>
              <a:gd name="connsiteX37" fmla="*/ 3389328 w 3786996"/>
              <a:gd name="connsiteY37" fmla="*/ 1354932 h 4679157"/>
              <a:gd name="connsiteX38" fmla="*/ 3567921 w 3786996"/>
              <a:gd name="connsiteY38" fmla="*/ 740569 h 4679157"/>
              <a:gd name="connsiteX39" fmla="*/ 3675077 w 3786996"/>
              <a:gd name="connsiteY39" fmla="*/ 409575 h 4679157"/>
              <a:gd name="connsiteX40" fmla="*/ 3763183 w 3786996"/>
              <a:gd name="connsiteY40" fmla="*/ 245269 h 4679157"/>
              <a:gd name="connsiteX41" fmla="*/ 3786996 w 3786996"/>
              <a:gd name="connsiteY41" fmla="*/ 157163 h 4679157"/>
              <a:gd name="connsiteX42" fmla="*/ 3786996 w 3786996"/>
              <a:gd name="connsiteY42" fmla="*/ 4763 h 4679157"/>
              <a:gd name="connsiteX43" fmla="*/ 1665301 w 3786996"/>
              <a:gd name="connsiteY43" fmla="*/ 0 h 4679157"/>
              <a:gd name="connsiteX44" fmla="*/ 815196 w 3786996"/>
              <a:gd name="connsiteY44" fmla="*/ 4763 h 4679157"/>
              <a:gd name="connsiteX45" fmla="*/ 5571 w 3786996"/>
              <a:gd name="connsiteY45" fmla="*/ 14288 h 4679157"/>
              <a:gd name="connsiteX0" fmla="*/ 5571 w 3786996"/>
              <a:gd name="connsiteY0" fmla="*/ 14288 h 4679157"/>
              <a:gd name="connsiteX1" fmla="*/ 5571 w 3786996"/>
              <a:gd name="connsiteY1" fmla="*/ 14288 h 4679157"/>
              <a:gd name="connsiteX2" fmla="*/ 809 w 3786996"/>
              <a:gd name="connsiteY2" fmla="*/ 214313 h 4679157"/>
              <a:gd name="connsiteX3" fmla="*/ 24621 w 3786996"/>
              <a:gd name="connsiteY3" fmla="*/ 264320 h 4679157"/>
              <a:gd name="connsiteX4" fmla="*/ 60340 w 3786996"/>
              <a:gd name="connsiteY4" fmla="*/ 330994 h 4679157"/>
              <a:gd name="connsiteX5" fmla="*/ 91296 w 3786996"/>
              <a:gd name="connsiteY5" fmla="*/ 376238 h 4679157"/>
              <a:gd name="connsiteX6" fmla="*/ 100821 w 3786996"/>
              <a:gd name="connsiteY6" fmla="*/ 404813 h 4679157"/>
              <a:gd name="connsiteX7" fmla="*/ 110346 w 3786996"/>
              <a:gd name="connsiteY7" fmla="*/ 452438 h 4679157"/>
              <a:gd name="connsiteX8" fmla="*/ 155590 w 3786996"/>
              <a:gd name="connsiteY8" fmla="*/ 545307 h 4679157"/>
              <a:gd name="connsiteX9" fmla="*/ 260365 w 3786996"/>
              <a:gd name="connsiteY9" fmla="*/ 807245 h 4679157"/>
              <a:gd name="connsiteX10" fmla="*/ 377046 w 3786996"/>
              <a:gd name="connsiteY10" fmla="*/ 1023938 h 4679157"/>
              <a:gd name="connsiteX11" fmla="*/ 386571 w 3786996"/>
              <a:gd name="connsiteY11" fmla="*/ 1181101 h 4679157"/>
              <a:gd name="connsiteX12" fmla="*/ 365140 w 3786996"/>
              <a:gd name="connsiteY12" fmla="*/ 2257426 h 4679157"/>
              <a:gd name="connsiteX13" fmla="*/ 377046 w 3786996"/>
              <a:gd name="connsiteY13" fmla="*/ 2357438 h 4679157"/>
              <a:gd name="connsiteX14" fmla="*/ 372284 w 3786996"/>
              <a:gd name="connsiteY14" fmla="*/ 2428876 h 4679157"/>
              <a:gd name="connsiteX15" fmla="*/ 388952 w 3786996"/>
              <a:gd name="connsiteY15" fmla="*/ 2545557 h 4679157"/>
              <a:gd name="connsiteX16" fmla="*/ 372283 w 3786996"/>
              <a:gd name="connsiteY16" fmla="*/ 3021807 h 4679157"/>
              <a:gd name="connsiteX17" fmla="*/ 408003 w 3786996"/>
              <a:gd name="connsiteY17" fmla="*/ 3293269 h 4679157"/>
              <a:gd name="connsiteX18" fmla="*/ 319896 w 3786996"/>
              <a:gd name="connsiteY18" fmla="*/ 3481388 h 4679157"/>
              <a:gd name="connsiteX19" fmla="*/ 257984 w 3786996"/>
              <a:gd name="connsiteY19" fmla="*/ 3912393 h 4679157"/>
              <a:gd name="connsiteX20" fmla="*/ 222264 w 3786996"/>
              <a:gd name="connsiteY20" fmla="*/ 4040982 h 4679157"/>
              <a:gd name="connsiteX21" fmla="*/ 193689 w 3786996"/>
              <a:gd name="connsiteY21" fmla="*/ 4114801 h 4679157"/>
              <a:gd name="connsiteX22" fmla="*/ 167496 w 3786996"/>
              <a:gd name="connsiteY22" fmla="*/ 4193381 h 4679157"/>
              <a:gd name="connsiteX23" fmla="*/ 65103 w 3786996"/>
              <a:gd name="connsiteY23" fmla="*/ 4374357 h 4679157"/>
              <a:gd name="connsiteX24" fmla="*/ 5571 w 3786996"/>
              <a:gd name="connsiteY24" fmla="*/ 4605338 h 4679157"/>
              <a:gd name="connsiteX25" fmla="*/ 7952 w 3786996"/>
              <a:gd name="connsiteY25" fmla="*/ 4679157 h 4679157"/>
              <a:gd name="connsiteX26" fmla="*/ 2960701 w 3786996"/>
              <a:gd name="connsiteY26" fmla="*/ 4672013 h 4679157"/>
              <a:gd name="connsiteX27" fmla="*/ 3779853 w 3786996"/>
              <a:gd name="connsiteY27" fmla="*/ 4669632 h 4679157"/>
              <a:gd name="connsiteX28" fmla="*/ 3775090 w 3786996"/>
              <a:gd name="connsiteY28" fmla="*/ 4471988 h 4679157"/>
              <a:gd name="connsiteX29" fmla="*/ 3475053 w 3786996"/>
              <a:gd name="connsiteY29" fmla="*/ 3810001 h 4679157"/>
              <a:gd name="connsiteX30" fmla="*/ 3425046 w 3786996"/>
              <a:gd name="connsiteY30" fmla="*/ 3595688 h 4679157"/>
              <a:gd name="connsiteX31" fmla="*/ 3405996 w 3786996"/>
              <a:gd name="connsiteY31" fmla="*/ 3502819 h 4679157"/>
              <a:gd name="connsiteX32" fmla="*/ 3396471 w 3786996"/>
              <a:gd name="connsiteY32" fmla="*/ 3417094 h 4679157"/>
              <a:gd name="connsiteX33" fmla="*/ 3322652 w 3786996"/>
              <a:gd name="connsiteY33" fmla="*/ 2971801 h 4679157"/>
              <a:gd name="connsiteX34" fmla="*/ 3405996 w 3786996"/>
              <a:gd name="connsiteY34" fmla="*/ 2252663 h 4679157"/>
              <a:gd name="connsiteX35" fmla="*/ 3425046 w 3786996"/>
              <a:gd name="connsiteY35" fmla="*/ 2100263 h 4679157"/>
              <a:gd name="connsiteX36" fmla="*/ 3422665 w 3786996"/>
              <a:gd name="connsiteY36" fmla="*/ 1978819 h 4679157"/>
              <a:gd name="connsiteX37" fmla="*/ 3389328 w 3786996"/>
              <a:gd name="connsiteY37" fmla="*/ 1354932 h 4679157"/>
              <a:gd name="connsiteX38" fmla="*/ 3567921 w 3786996"/>
              <a:gd name="connsiteY38" fmla="*/ 740569 h 4679157"/>
              <a:gd name="connsiteX39" fmla="*/ 3675077 w 3786996"/>
              <a:gd name="connsiteY39" fmla="*/ 409575 h 4679157"/>
              <a:gd name="connsiteX40" fmla="*/ 3763183 w 3786996"/>
              <a:gd name="connsiteY40" fmla="*/ 245269 h 4679157"/>
              <a:gd name="connsiteX41" fmla="*/ 3786996 w 3786996"/>
              <a:gd name="connsiteY41" fmla="*/ 157163 h 4679157"/>
              <a:gd name="connsiteX42" fmla="*/ 3786996 w 3786996"/>
              <a:gd name="connsiteY42" fmla="*/ 4763 h 4679157"/>
              <a:gd name="connsiteX43" fmla="*/ 1665301 w 3786996"/>
              <a:gd name="connsiteY43" fmla="*/ 0 h 4679157"/>
              <a:gd name="connsiteX44" fmla="*/ 815196 w 3786996"/>
              <a:gd name="connsiteY44" fmla="*/ 4763 h 4679157"/>
              <a:gd name="connsiteX45" fmla="*/ 5571 w 3786996"/>
              <a:gd name="connsiteY45" fmla="*/ 14288 h 4679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786996" h="4679157">
                <a:moveTo>
                  <a:pt x="5571" y="14288"/>
                </a:moveTo>
                <a:lnTo>
                  <a:pt x="5571" y="14288"/>
                </a:lnTo>
                <a:cubicBezTo>
                  <a:pt x="4777" y="47625"/>
                  <a:pt x="-2366" y="172641"/>
                  <a:pt x="809" y="214313"/>
                </a:cubicBezTo>
                <a:cubicBezTo>
                  <a:pt x="3984" y="255985"/>
                  <a:pt x="14699" y="244873"/>
                  <a:pt x="24621" y="264320"/>
                </a:cubicBezTo>
                <a:cubicBezTo>
                  <a:pt x="34543" y="283767"/>
                  <a:pt x="50815" y="324644"/>
                  <a:pt x="60340" y="330994"/>
                </a:cubicBezTo>
                <a:cubicBezTo>
                  <a:pt x="70659" y="346075"/>
                  <a:pt x="84549" y="363935"/>
                  <a:pt x="91296" y="376238"/>
                </a:cubicBezTo>
                <a:cubicBezTo>
                  <a:pt x="98043" y="388541"/>
                  <a:pt x="97646" y="392113"/>
                  <a:pt x="100821" y="404813"/>
                </a:cubicBezTo>
                <a:cubicBezTo>
                  <a:pt x="103996" y="417513"/>
                  <a:pt x="101218" y="429023"/>
                  <a:pt x="110346" y="452438"/>
                </a:cubicBezTo>
                <a:cubicBezTo>
                  <a:pt x="119474" y="475853"/>
                  <a:pt x="155590" y="518080"/>
                  <a:pt x="155590" y="545307"/>
                </a:cubicBezTo>
                <a:lnTo>
                  <a:pt x="260365" y="807245"/>
                </a:lnTo>
                <a:lnTo>
                  <a:pt x="377046" y="1023938"/>
                </a:lnTo>
                <a:lnTo>
                  <a:pt x="386571" y="1181101"/>
                </a:lnTo>
                <a:cubicBezTo>
                  <a:pt x="307990" y="1575595"/>
                  <a:pt x="348472" y="1922464"/>
                  <a:pt x="365140" y="2257426"/>
                </a:cubicBezTo>
                <a:cubicBezTo>
                  <a:pt x="371490" y="2286001"/>
                  <a:pt x="375855" y="2328863"/>
                  <a:pt x="377046" y="2357438"/>
                </a:cubicBezTo>
                <a:cubicBezTo>
                  <a:pt x="378237" y="2386013"/>
                  <a:pt x="370300" y="2397523"/>
                  <a:pt x="372284" y="2428876"/>
                </a:cubicBezTo>
                <a:cubicBezTo>
                  <a:pt x="374268" y="2460229"/>
                  <a:pt x="388952" y="2520157"/>
                  <a:pt x="388952" y="2545557"/>
                </a:cubicBezTo>
                <a:lnTo>
                  <a:pt x="372283" y="3021807"/>
                </a:lnTo>
                <a:lnTo>
                  <a:pt x="408003" y="3293269"/>
                </a:lnTo>
                <a:lnTo>
                  <a:pt x="319896" y="3481388"/>
                </a:lnTo>
                <a:cubicBezTo>
                  <a:pt x="320690" y="3615531"/>
                  <a:pt x="311959" y="3742532"/>
                  <a:pt x="257984" y="3912393"/>
                </a:cubicBezTo>
                <a:cubicBezTo>
                  <a:pt x="254809" y="3953668"/>
                  <a:pt x="232980" y="4007247"/>
                  <a:pt x="222264" y="4040982"/>
                </a:cubicBezTo>
                <a:cubicBezTo>
                  <a:pt x="211548" y="4074717"/>
                  <a:pt x="202817" y="4089401"/>
                  <a:pt x="193689" y="4114801"/>
                </a:cubicBezTo>
                <a:cubicBezTo>
                  <a:pt x="184561" y="4140201"/>
                  <a:pt x="188927" y="4150122"/>
                  <a:pt x="167496" y="4193381"/>
                </a:cubicBezTo>
                <a:cubicBezTo>
                  <a:pt x="146065" y="4236640"/>
                  <a:pt x="103203" y="4300538"/>
                  <a:pt x="65103" y="4374357"/>
                </a:cubicBezTo>
                <a:cubicBezTo>
                  <a:pt x="37322" y="4443413"/>
                  <a:pt x="-4748" y="4367213"/>
                  <a:pt x="5571" y="4605338"/>
                </a:cubicBezTo>
                <a:cubicBezTo>
                  <a:pt x="6365" y="4629944"/>
                  <a:pt x="7158" y="4654551"/>
                  <a:pt x="7952" y="4679157"/>
                </a:cubicBezTo>
                <a:lnTo>
                  <a:pt x="2960701" y="4672013"/>
                </a:lnTo>
                <a:lnTo>
                  <a:pt x="3779853" y="4669632"/>
                </a:lnTo>
                <a:lnTo>
                  <a:pt x="3775090" y="4471988"/>
                </a:lnTo>
                <a:cubicBezTo>
                  <a:pt x="3621896" y="4219576"/>
                  <a:pt x="3540140" y="4074320"/>
                  <a:pt x="3475053" y="3810001"/>
                </a:cubicBezTo>
                <a:cubicBezTo>
                  <a:pt x="3457006" y="3611485"/>
                  <a:pt x="3436555" y="3646885"/>
                  <a:pt x="3425046" y="3595688"/>
                </a:cubicBezTo>
                <a:cubicBezTo>
                  <a:pt x="3413537" y="3544491"/>
                  <a:pt x="3410758" y="3532585"/>
                  <a:pt x="3405996" y="3502819"/>
                </a:cubicBezTo>
                <a:cubicBezTo>
                  <a:pt x="3401234" y="3473053"/>
                  <a:pt x="3410362" y="3505597"/>
                  <a:pt x="3396471" y="3417094"/>
                </a:cubicBezTo>
                <a:cubicBezTo>
                  <a:pt x="3382580" y="3328591"/>
                  <a:pt x="3348052" y="3144045"/>
                  <a:pt x="3322652" y="2971801"/>
                </a:cubicBezTo>
                <a:cubicBezTo>
                  <a:pt x="3393296" y="2770188"/>
                  <a:pt x="3378215" y="2492376"/>
                  <a:pt x="3405996" y="2252663"/>
                </a:cubicBezTo>
                <a:cubicBezTo>
                  <a:pt x="3409298" y="2222947"/>
                  <a:pt x="3422268" y="2145904"/>
                  <a:pt x="3425046" y="2100263"/>
                </a:cubicBezTo>
                <a:cubicBezTo>
                  <a:pt x="3427824" y="2054622"/>
                  <a:pt x="3422665" y="2061216"/>
                  <a:pt x="3422665" y="1978819"/>
                </a:cubicBezTo>
                <a:lnTo>
                  <a:pt x="3389328" y="1354932"/>
                </a:lnTo>
                <a:cubicBezTo>
                  <a:pt x="3458384" y="1185863"/>
                  <a:pt x="3508390" y="942975"/>
                  <a:pt x="3567921" y="740569"/>
                </a:cubicBezTo>
                <a:cubicBezTo>
                  <a:pt x="3603640" y="630238"/>
                  <a:pt x="3603639" y="562768"/>
                  <a:pt x="3675077" y="409575"/>
                </a:cubicBezTo>
                <a:cubicBezTo>
                  <a:pt x="3726829" y="337123"/>
                  <a:pt x="3722394" y="300654"/>
                  <a:pt x="3763183" y="245269"/>
                </a:cubicBezTo>
                <a:lnTo>
                  <a:pt x="3786996" y="157163"/>
                </a:lnTo>
                <a:lnTo>
                  <a:pt x="3786996" y="4763"/>
                </a:lnTo>
                <a:lnTo>
                  <a:pt x="1665301" y="0"/>
                </a:lnTo>
                <a:lnTo>
                  <a:pt x="815196" y="4763"/>
                </a:lnTo>
                <a:lnTo>
                  <a:pt x="5571" y="14288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0" name="Efecto Robnei.CoM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762" y="1291893"/>
            <a:ext cx="3790800" cy="4676400"/>
          </a:xfrm>
          <a:prstGeom prst="rect">
            <a:avLst/>
          </a:prstGeom>
        </p:spPr>
      </p:pic>
      <p:sp>
        <p:nvSpPr>
          <p:cNvPr id="9" name="Robnei.CoM"/>
          <p:cNvSpPr txBox="1"/>
          <p:nvPr/>
        </p:nvSpPr>
        <p:spPr>
          <a:xfrm>
            <a:off x="72824" y="-694870"/>
            <a:ext cx="951734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700" b="1" dirty="0" smtClean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Como Editar: Formato de Forma – Relleno – Relleno con imagen o textura </a:t>
            </a:r>
          </a:p>
          <a:p>
            <a:pPr algn="ctr"/>
            <a:r>
              <a:rPr lang="es-PE" sz="1700" b="1" dirty="0" smtClean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VER VIDEO de como Editar</a:t>
            </a:r>
            <a:r>
              <a:rPr lang="es-PE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s-PE" sz="1700" b="1" dirty="0">
                <a:latin typeface="Courier New" panose="02070309020205020404" pitchFamily="49" charset="0"/>
                <a:cs typeface="Courier New" panose="02070309020205020404" pitchFamily="49" charset="0"/>
                <a:hlinkClick r:id="rId6"/>
              </a:rPr>
              <a:t>https://</a:t>
            </a:r>
            <a:r>
              <a:rPr lang="es-PE" sz="1700" b="1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6"/>
              </a:rPr>
              <a:t>youtu.be/fCSjxNgCOQs</a:t>
            </a:r>
            <a:r>
              <a:rPr lang="es-PE" sz="1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s-PE" sz="170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4776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</TotalTime>
  <Words>56</Words>
  <Application>Microsoft Office PowerPoint</Application>
  <PresentationFormat>Personalizado</PresentationFormat>
  <Paragraphs>8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Geometr231 Hv BT</vt:lpstr>
      <vt:lpstr>Arial</vt:lpstr>
      <vt:lpstr>Calibri Light</vt:lpstr>
      <vt:lpstr>Calibri</vt:lpstr>
      <vt:lpstr>Courier New</vt:lpstr>
      <vt:lpstr>Tema de Office</vt:lpstr>
      <vt:lpstr>Presentación de PowerPoint</vt:lpstr>
      <vt:lpstr>Presentación de PowerPoint</vt:lpstr>
    </vt:vector>
  </TitlesOfParts>
  <Manager>Robnei.CoM</Manager>
  <Company>Robnei.CoM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Robnei.CoM</dc:title>
  <dc:subject>Robnei.CoM</dc:subject>
  <dc:creator>Robnei.CoM</dc:creator>
  <cp:keywords>Robnei.CoM</cp:keywords>
  <dc:description>Robnei.CoM</dc:description>
  <cp:lastModifiedBy>ROB</cp:lastModifiedBy>
  <cp:revision>27</cp:revision>
  <dcterms:created xsi:type="dcterms:W3CDTF">2020-03-31T00:47:34Z</dcterms:created>
  <dcterms:modified xsi:type="dcterms:W3CDTF">2024-10-28T16:39:06Z</dcterms:modified>
  <cp:category>Robnei.CoM</cp:category>
  <cp:version>Robnei.CoM</cp:version>
</cp:coreProperties>
</file>