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9359900" cy="6480175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dera Display SSi" panose="02020500000000000000" pitchFamily="18" charset="0"/>
      <p:regular r:id="rId10"/>
      <p: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D1B"/>
    <a:srgbClr val="D77834"/>
    <a:srgbClr val="797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98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93" y="1060529"/>
            <a:ext cx="7955915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988" y="3403592"/>
            <a:ext cx="7019925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026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92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8179" y="345009"/>
            <a:ext cx="2018228" cy="549164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93" y="345009"/>
            <a:ext cx="5937687" cy="549164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876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91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19" y="1615546"/>
            <a:ext cx="8072914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19" y="4336619"/>
            <a:ext cx="8072914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66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93" y="1725046"/>
            <a:ext cx="3977958" cy="41116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449" y="1725046"/>
            <a:ext cx="3977958" cy="41116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2" y="345011"/>
            <a:ext cx="8072914" cy="1252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713" y="1588543"/>
            <a:ext cx="395967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713" y="2367064"/>
            <a:ext cx="3959676" cy="348159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450" y="1588543"/>
            <a:ext cx="39791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8450" y="2367064"/>
            <a:ext cx="3979177" cy="348159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3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513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840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2" y="432012"/>
            <a:ext cx="301881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177" y="933027"/>
            <a:ext cx="4738449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712" y="1944052"/>
            <a:ext cx="301881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24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2" y="432012"/>
            <a:ext cx="301881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79177" y="933027"/>
            <a:ext cx="4738449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712" y="1944052"/>
            <a:ext cx="301881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3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93" y="345011"/>
            <a:ext cx="8072914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93" y="1725046"/>
            <a:ext cx="8072914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6006164"/>
            <a:ext cx="210597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8E48-64F5-4813-B9EB-8F428C6F18A6}" type="datetimeFigureOut">
              <a:rPr lang="es-PE" smtClean="0"/>
              <a:t>29/10/2024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6006164"/>
            <a:ext cx="315896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6006164"/>
            <a:ext cx="210597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375" y="2469069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652181" y="995255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9" name="Robnei.com"/>
          <p:cNvSpPr/>
          <p:nvPr userDrawn="1"/>
        </p:nvSpPr>
        <p:spPr>
          <a:xfrm>
            <a:off x="-2652181" y="1180574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0" name="Robnei.com"/>
          <p:cNvSpPr>
            <a:spLocks/>
          </p:cNvSpPr>
          <p:nvPr userDrawn="1"/>
        </p:nvSpPr>
        <p:spPr bwMode="auto">
          <a:xfrm>
            <a:off x="-2524642" y="5748796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460" y="1919329"/>
            <a:ext cx="1811886" cy="186152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2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067" y="5786896"/>
            <a:ext cx="1505100" cy="1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XXTBJ4ef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oXXTBJ4ef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obnei.CoM - FO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9900" cy="6480175"/>
          </a:xfrm>
          <a:prstGeom prst="rect">
            <a:avLst/>
          </a:prstGeom>
        </p:spPr>
      </p:pic>
      <p:sp>
        <p:nvSpPr>
          <p:cNvPr id="12" name="Robnei.CoM"/>
          <p:cNvSpPr txBox="1"/>
          <p:nvPr/>
        </p:nvSpPr>
        <p:spPr>
          <a:xfrm>
            <a:off x="1808718" y="105937"/>
            <a:ext cx="6369179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PE" sz="5000" b="1" dirty="0" err="1" smtClean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Adera Display SSi" panose="02020500000000000000" pitchFamily="18" charset="0"/>
              </a:rPr>
              <a:t>Mockup</a:t>
            </a:r>
            <a:r>
              <a:rPr lang="es-PE" sz="5000" b="1" dirty="0" smtClean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Adera Display SSi" panose="02020500000000000000" pitchFamily="18" charset="0"/>
              </a:rPr>
              <a:t> Chips Bags</a:t>
            </a:r>
            <a:endParaRPr lang="es-PE" sz="5000" b="1" dirty="0"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Adera Display SSi" panose="02020500000000000000" pitchFamily="18" charset="0"/>
            </a:endParaRPr>
          </a:p>
        </p:txBody>
      </p:sp>
      <p:sp>
        <p:nvSpPr>
          <p:cNvPr id="13" name="www.robnei.blog"/>
          <p:cNvSpPr txBox="1"/>
          <p:nvPr/>
        </p:nvSpPr>
        <p:spPr>
          <a:xfrm>
            <a:off x="7099720" y="6078429"/>
            <a:ext cx="21563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b="1" dirty="0" smtClean="0">
                <a:solidFill>
                  <a:srgbClr val="FFC000"/>
                </a:solidFill>
                <a:effectLst>
                  <a:glow rad="127000">
                    <a:srgbClr val="4B3D1B"/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www.robnei.blog</a:t>
            </a:r>
            <a:endParaRPr lang="es-PE" sz="1700" b="1" dirty="0">
              <a:solidFill>
                <a:srgbClr val="FFC000"/>
              </a:solidFill>
              <a:effectLst>
                <a:glow rad="127000">
                  <a:srgbClr val="4B3D1B"/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>
            <a:off x="467158" y="-694870"/>
            <a:ext cx="872867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b="1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Como Editar: </a:t>
            </a:r>
            <a:r>
              <a:rPr lang="es-PE" sz="1700" b="1" dirty="0" err="1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Click</a:t>
            </a:r>
            <a:r>
              <a:rPr lang="es-PE" sz="1700" b="1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derecho y Enviar al fondo la imagen que deseas</a:t>
            </a:r>
          </a:p>
          <a:p>
            <a:pPr algn="ctr"/>
            <a:r>
              <a:rPr lang="es-PE" sz="1700" b="1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Ver Video de como Editar</a:t>
            </a:r>
            <a:r>
              <a:rPr lang="es-PE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s-PE" sz="1600" dirty="0">
                <a:hlinkClick r:id="rId3"/>
              </a:rPr>
              <a:t>https://youtu.be/oXXTBJ4ef20</a:t>
            </a:r>
            <a:endParaRPr lang="es-PE" sz="17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Robnei.CoM"/>
          <p:cNvGrpSpPr/>
          <p:nvPr/>
        </p:nvGrpSpPr>
        <p:grpSpPr>
          <a:xfrm>
            <a:off x="4993307" y="1073648"/>
            <a:ext cx="3639416" cy="4520907"/>
            <a:chOff x="2034229" y="59002"/>
            <a:chExt cx="4630996" cy="6272981"/>
          </a:xfrm>
        </p:grpSpPr>
        <p:pic>
          <p:nvPicPr>
            <p:cNvPr id="3" name="Imagen 2  - Robnei.CoM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95" t="2103" r="974" b="2275"/>
            <a:stretch/>
          </p:blipFill>
          <p:spPr>
            <a:xfrm>
              <a:off x="2034229" y="77629"/>
              <a:ext cx="2310582" cy="6196398"/>
            </a:xfrm>
            <a:prstGeom prst="rect">
              <a:avLst/>
            </a:prstGeom>
          </p:spPr>
        </p:pic>
        <p:pic>
          <p:nvPicPr>
            <p:cNvPr id="4" name="Imagen 3 - Robnei.CoM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1498" r="73081" b="1701"/>
            <a:stretch/>
          </p:blipFill>
          <p:spPr>
            <a:xfrm>
              <a:off x="4344811" y="59002"/>
              <a:ext cx="2320414" cy="6272981"/>
            </a:xfrm>
            <a:prstGeom prst="rect">
              <a:avLst/>
            </a:prstGeom>
          </p:spPr>
        </p:pic>
      </p:grpSp>
      <p:pic>
        <p:nvPicPr>
          <p:cNvPr id="2" name="Robnei.Co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2" t="1896" r="26920" b="1149"/>
          <a:stretch/>
        </p:blipFill>
        <p:spPr>
          <a:xfrm>
            <a:off x="1061884" y="1031639"/>
            <a:ext cx="3598606" cy="4562916"/>
          </a:xfrm>
          <a:prstGeom prst="rect">
            <a:avLst/>
          </a:prstGeom>
        </p:spPr>
      </p:pic>
      <p:pic>
        <p:nvPicPr>
          <p:cNvPr id="10" name="Robnei.CoM - FON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9900" cy="6480175"/>
          </a:xfrm>
          <a:prstGeom prst="rect">
            <a:avLst/>
          </a:prstGeom>
        </p:spPr>
      </p:pic>
      <p:sp>
        <p:nvSpPr>
          <p:cNvPr id="12" name="Robnei.CoM"/>
          <p:cNvSpPr txBox="1"/>
          <p:nvPr/>
        </p:nvSpPr>
        <p:spPr>
          <a:xfrm>
            <a:off x="1808718" y="105937"/>
            <a:ext cx="6369179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PE" sz="5000" b="1" dirty="0" err="1" smtClean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Adera Display SSi" panose="02020500000000000000" pitchFamily="18" charset="0"/>
              </a:rPr>
              <a:t>Mockup</a:t>
            </a:r>
            <a:r>
              <a:rPr lang="es-PE" sz="5000" b="1" dirty="0" smtClean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Adera Display SSi" panose="02020500000000000000" pitchFamily="18" charset="0"/>
              </a:rPr>
              <a:t> Chips Bags</a:t>
            </a:r>
            <a:endParaRPr lang="es-PE" sz="5000" b="1" dirty="0"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Adera Display SSi" panose="02020500000000000000" pitchFamily="18" charset="0"/>
            </a:endParaRPr>
          </a:p>
        </p:txBody>
      </p:sp>
      <p:sp>
        <p:nvSpPr>
          <p:cNvPr id="13" name="www.robnei.blog"/>
          <p:cNvSpPr txBox="1"/>
          <p:nvPr/>
        </p:nvSpPr>
        <p:spPr>
          <a:xfrm>
            <a:off x="7099720" y="6078429"/>
            <a:ext cx="21563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b="1" dirty="0" smtClean="0">
                <a:solidFill>
                  <a:srgbClr val="FFC000"/>
                </a:solidFill>
                <a:effectLst>
                  <a:glow rad="127000">
                    <a:srgbClr val="4B3D1B"/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www.robnei.blog</a:t>
            </a:r>
            <a:endParaRPr lang="es-PE" sz="1700" b="1" dirty="0">
              <a:solidFill>
                <a:srgbClr val="FFC000"/>
              </a:solidFill>
              <a:effectLst>
                <a:glow rad="127000">
                  <a:srgbClr val="4B3D1B"/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bnei.CoM"/>
          <p:cNvSpPr txBox="1"/>
          <p:nvPr/>
        </p:nvSpPr>
        <p:spPr>
          <a:xfrm>
            <a:off x="467158" y="-694870"/>
            <a:ext cx="872867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b="1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Como Editar: </a:t>
            </a:r>
            <a:r>
              <a:rPr lang="es-PE" sz="1700" b="1" dirty="0" err="1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Click</a:t>
            </a:r>
            <a:r>
              <a:rPr lang="es-PE" sz="1700" b="1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derecho y Enviar al fondo la imagen que deseas</a:t>
            </a:r>
          </a:p>
          <a:p>
            <a:pPr algn="ctr"/>
            <a:r>
              <a:rPr lang="es-PE" sz="1700" b="1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Ver Video de como Editar</a:t>
            </a:r>
            <a:r>
              <a:rPr lang="es-PE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s-PE" sz="1600" dirty="0">
                <a:hlinkClick r:id="rId4"/>
              </a:rPr>
              <a:t>https://youtu.be/oXXTBJ4ef20</a:t>
            </a:r>
            <a:endParaRPr lang="es-PE" sz="17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52</Words>
  <Application>Microsoft Office PowerPoint</Application>
  <PresentationFormat>Personalizado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 Light</vt:lpstr>
      <vt:lpstr>Courier New</vt:lpstr>
      <vt:lpstr>Calibri</vt:lpstr>
      <vt:lpstr>Adera Display SSi</vt:lpstr>
      <vt:lpstr>Tema de Office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www.robnei.blog</dc:subject>
  <dc:creator>Robnei.CoM</dc:creator>
  <cp:keywords>www.robnei.com</cp:keywords>
  <dc:description>www.robnei.blog</dc:description>
  <cp:lastModifiedBy>ROB</cp:lastModifiedBy>
  <cp:revision>12</cp:revision>
  <dcterms:created xsi:type="dcterms:W3CDTF">2020-03-31T00:47:34Z</dcterms:created>
  <dcterms:modified xsi:type="dcterms:W3CDTF">2024-10-30T02:10:09Z</dcterms:modified>
  <cp:category>www.robnei.blog</cp:category>
  <cp:version>Robnei.CoM</cp:version>
</cp:coreProperties>
</file>