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10439400" cy="6858000"/>
  <p:notesSz cx="6888163" cy="10020300"/>
  <p:embeddedFontLst>
    <p:embeddedFont>
      <p:font typeface="Calibri Light" panose="020F0302020204030204" pitchFamily="34" charset="0"/>
      <p:regular r:id="rId3"/>
      <p:italic r:id="rId4"/>
    </p:embeddedFont>
    <p:embeddedFont>
      <p:font typeface="BaaBookHmkBold" panose="00000400000000000000" pitchFamily="2" charset="0"/>
      <p:regular r:id="rId5"/>
    </p:embeddedFont>
    <p:embeddedFont>
      <p:font typeface="Monotype Corsiva" panose="03010101010201010101" pitchFamily="66" charset="0"/>
      <p:italic r:id="rId6"/>
    </p:embeddedFont>
    <p:embeddedFont>
      <p:font typeface="Beyond The Mountains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680" y="990"/>
      </p:cViewPr>
      <p:guideLst>
        <p:guide orient="horz" pos="2160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22363"/>
            <a:ext cx="887349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602038"/>
            <a:ext cx="7829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946-111D-4B93-8A32-4D88F6ABFDD3}" type="datetimeFigureOut">
              <a:rPr lang="es-PE" smtClean="0"/>
              <a:t>23/10/2024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049-2BC3-48B2-B7E2-DD05C6E059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927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946-111D-4B93-8A32-4D88F6ABFDD3}" type="datetimeFigureOut">
              <a:rPr lang="es-PE" smtClean="0"/>
              <a:t>23/10/2024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049-2BC3-48B2-B7E2-DD05C6E059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086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65125"/>
            <a:ext cx="2250996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65125"/>
            <a:ext cx="6622494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946-111D-4B93-8A32-4D88F6ABFDD3}" type="datetimeFigureOut">
              <a:rPr lang="es-PE" smtClean="0"/>
              <a:t>23/10/2024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049-2BC3-48B2-B7E2-DD05C6E059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802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946-111D-4B93-8A32-4D88F6ABFDD3}" type="datetimeFigureOut">
              <a:rPr lang="es-PE" smtClean="0"/>
              <a:t>23/10/2024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049-2BC3-48B2-B7E2-DD05C6E059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132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09740"/>
            <a:ext cx="900398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589465"/>
            <a:ext cx="900398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946-111D-4B93-8A32-4D88F6ABFDD3}" type="datetimeFigureOut">
              <a:rPr lang="es-PE" smtClean="0"/>
              <a:t>23/10/2024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049-2BC3-48B2-B7E2-DD05C6E059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772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825625"/>
            <a:ext cx="4436745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825625"/>
            <a:ext cx="4436745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946-111D-4B93-8A32-4D88F6ABFDD3}" type="datetimeFigureOut">
              <a:rPr lang="es-PE" smtClean="0"/>
              <a:t>23/10/2024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049-2BC3-48B2-B7E2-DD05C6E059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79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65127"/>
            <a:ext cx="9003983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681163"/>
            <a:ext cx="44163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505075"/>
            <a:ext cx="4416355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681163"/>
            <a:ext cx="44381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505075"/>
            <a:ext cx="4438105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946-111D-4B93-8A32-4D88F6ABFDD3}" type="datetimeFigureOut">
              <a:rPr lang="es-PE" smtClean="0"/>
              <a:t>23/10/2024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049-2BC3-48B2-B7E2-DD05C6E059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320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946-111D-4B93-8A32-4D88F6ABFDD3}" type="datetimeFigureOut">
              <a:rPr lang="es-PE" smtClean="0"/>
              <a:t>23/10/2024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049-2BC3-48B2-B7E2-DD05C6E059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75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946-111D-4B93-8A32-4D88F6ABFDD3}" type="datetimeFigureOut">
              <a:rPr lang="es-PE" smtClean="0"/>
              <a:t>23/10/2024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049-2BC3-48B2-B7E2-DD05C6E059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865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57200"/>
            <a:ext cx="33669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987427"/>
            <a:ext cx="528494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057400"/>
            <a:ext cx="33669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946-111D-4B93-8A32-4D88F6ABFDD3}" type="datetimeFigureOut">
              <a:rPr lang="es-PE" smtClean="0"/>
              <a:t>23/10/2024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049-2BC3-48B2-B7E2-DD05C6E059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1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57200"/>
            <a:ext cx="33669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987427"/>
            <a:ext cx="5284946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057400"/>
            <a:ext cx="33669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946-111D-4B93-8A32-4D88F6ABFDD3}" type="datetimeFigureOut">
              <a:rPr lang="es-PE" smtClean="0"/>
              <a:t>23/10/2024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5049-2BC3-48B2-B7E2-DD05C6E059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215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65127"/>
            <a:ext cx="90039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825625"/>
            <a:ext cx="90039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356352"/>
            <a:ext cx="2348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76946-111D-4B93-8A32-4D88F6ABFDD3}" type="datetimeFigureOut">
              <a:rPr lang="es-PE" smtClean="0"/>
              <a:t>23/10/2024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356352"/>
            <a:ext cx="3523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356352"/>
            <a:ext cx="2348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5049-2BC3-48B2-B7E2-DD05C6E059C5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61" y="2469069"/>
            <a:ext cx="2053803" cy="24448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2652181" y="995255"/>
            <a:ext cx="2382321" cy="5174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2544005" y="1578405"/>
            <a:ext cx="2194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2652181" y="1180574"/>
            <a:ext cx="2383200" cy="30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394675" y="1180574"/>
            <a:ext cx="1938351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4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524642" y="5748796"/>
            <a:ext cx="2137369" cy="296443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00612" tIns="50306" rIns="100612" bIns="50306" numCol="1" anchor="t" anchorCtr="0" compatLnSpc="1">
            <a:prstTxWarp prst="textNoShape">
              <a:avLst/>
            </a:prstTxWarp>
          </a:bodyPr>
          <a:lstStyle/>
          <a:p>
            <a:endParaRPr lang="es-PE" sz="1572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31" y="4209077"/>
            <a:ext cx="1184264" cy="14097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067" y="5786896"/>
            <a:ext cx="1505100" cy="1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1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obne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13" y="939213"/>
            <a:ext cx="5020390" cy="4979574"/>
          </a:xfrm>
          <a:prstGeom prst="rect">
            <a:avLst/>
          </a:prstGeom>
        </p:spPr>
      </p:pic>
      <p:pic>
        <p:nvPicPr>
          <p:cNvPr id="2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09" y="340287"/>
            <a:ext cx="1934362" cy="2008981"/>
          </a:xfrm>
          <a:prstGeom prst="rect">
            <a:avLst/>
          </a:prstGeom>
        </p:spPr>
      </p:pic>
      <p:pic>
        <p:nvPicPr>
          <p:cNvPr id="8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67" y="3915538"/>
            <a:ext cx="2209881" cy="2524760"/>
          </a:xfrm>
          <a:prstGeom prst="rect">
            <a:avLst/>
          </a:prstGeom>
        </p:spPr>
      </p:pic>
      <p:sp>
        <p:nvSpPr>
          <p:cNvPr id="11" name="Robnei.CoM"/>
          <p:cNvSpPr txBox="1"/>
          <p:nvPr/>
        </p:nvSpPr>
        <p:spPr>
          <a:xfrm>
            <a:off x="3513623" y="929814"/>
            <a:ext cx="1503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accent4">
                    <a:lumMod val="75000"/>
                  </a:schemeClr>
                </a:solidFill>
                <a:latin typeface="BaaBookHmkBold" panose="00000400000000000000" pitchFamily="2" charset="0"/>
              </a:rPr>
              <a:t>Recuerdo de mi</a:t>
            </a:r>
          </a:p>
          <a:p>
            <a:pPr algn="ctr"/>
            <a:r>
              <a:rPr lang="es-PE" sz="1400" dirty="0" smtClean="0">
                <a:solidFill>
                  <a:schemeClr val="accent4">
                    <a:lumMod val="75000"/>
                  </a:schemeClr>
                </a:solidFill>
                <a:latin typeface="BaaBookHmkBold" panose="00000400000000000000" pitchFamily="2" charset="0"/>
              </a:rPr>
              <a:t>Primera Comunión</a:t>
            </a:r>
            <a:endParaRPr lang="es-PE" sz="1400" dirty="0">
              <a:solidFill>
                <a:schemeClr val="accent4">
                  <a:lumMod val="75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Robnei.CoM"/>
          <p:cNvSpPr txBox="1"/>
          <p:nvPr/>
        </p:nvSpPr>
        <p:spPr>
          <a:xfrm>
            <a:off x="3655100" y="1453034"/>
            <a:ext cx="12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err="1" smtClean="0">
                <a:solidFill>
                  <a:srgbClr val="FF71B8"/>
                </a:solidFill>
                <a:latin typeface="Beyond The Mountains" pitchFamily="2" charset="0"/>
              </a:rPr>
              <a:t>Maryori</a:t>
            </a:r>
            <a:endParaRPr lang="es-PE" sz="2400" dirty="0">
              <a:solidFill>
                <a:srgbClr val="FF71B8"/>
              </a:solidFill>
              <a:latin typeface="Beyond The Mountains" pitchFamily="2" charset="0"/>
            </a:endParaRPr>
          </a:p>
        </p:txBody>
      </p:sp>
      <p:sp>
        <p:nvSpPr>
          <p:cNvPr id="13" name="Robnei.CoM"/>
          <p:cNvSpPr txBox="1"/>
          <p:nvPr/>
        </p:nvSpPr>
        <p:spPr>
          <a:xfrm>
            <a:off x="6898264" y="1334501"/>
            <a:ext cx="14020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>
                <a:latin typeface="Monotype Corsiva" panose="03010101010201010101" pitchFamily="66" charset="0"/>
              </a:rPr>
              <a:t>Ángel de la Guarda,</a:t>
            </a:r>
          </a:p>
          <a:p>
            <a:pPr algn="ctr"/>
            <a:r>
              <a:rPr lang="es-PE" sz="1100" dirty="0" smtClean="0">
                <a:latin typeface="Monotype Corsiva" panose="03010101010201010101" pitchFamily="66" charset="0"/>
              </a:rPr>
              <a:t>dulce compañía,</a:t>
            </a:r>
          </a:p>
          <a:p>
            <a:pPr algn="ctr"/>
            <a:r>
              <a:rPr lang="es-PE" sz="1100" dirty="0" smtClean="0">
                <a:latin typeface="Monotype Corsiva" panose="03010101010201010101" pitchFamily="66" charset="0"/>
              </a:rPr>
              <a:t>No me desampares,</a:t>
            </a:r>
          </a:p>
          <a:p>
            <a:pPr algn="ctr"/>
            <a:r>
              <a:rPr lang="es-PE" sz="1100" dirty="0" smtClean="0">
                <a:latin typeface="Monotype Corsiva" panose="03010101010201010101" pitchFamily="66" charset="0"/>
              </a:rPr>
              <a:t>ni de noche ni de día,</a:t>
            </a:r>
          </a:p>
          <a:p>
            <a:pPr algn="ctr"/>
            <a:r>
              <a:rPr lang="es-PE" sz="1100" dirty="0" smtClean="0">
                <a:latin typeface="Monotype Corsiva" panose="03010101010201010101" pitchFamily="66" charset="0"/>
              </a:rPr>
              <a:t>hasta que descanse</a:t>
            </a:r>
          </a:p>
          <a:p>
            <a:pPr algn="ctr"/>
            <a:r>
              <a:rPr lang="es-PE" sz="1100" dirty="0" smtClean="0">
                <a:latin typeface="Monotype Corsiva" panose="03010101010201010101" pitchFamily="66" charset="0"/>
              </a:rPr>
              <a:t>en los brazos de</a:t>
            </a:r>
          </a:p>
          <a:p>
            <a:pPr algn="ctr"/>
            <a:r>
              <a:rPr lang="es-PE" sz="1100" dirty="0" smtClean="0">
                <a:latin typeface="Monotype Corsiva" panose="03010101010201010101" pitchFamily="66" charset="0"/>
              </a:rPr>
              <a:t>Jesús, José y María.</a:t>
            </a:r>
            <a:endParaRPr lang="es-PE" sz="1100" dirty="0">
              <a:latin typeface="Monotype Corsiva" panose="03010101010201010101" pitchFamily="66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>
            <a:off x="6367098" y="2691373"/>
            <a:ext cx="23682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Recuerdo de </a:t>
            </a:r>
          </a:p>
          <a:p>
            <a:pPr algn="ctr"/>
            <a:r>
              <a:rPr lang="es-PE" sz="15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Mi Primera Comunión</a:t>
            </a:r>
            <a:endParaRPr lang="es-PE" sz="1500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6837449" y="3815001"/>
            <a:ext cx="1608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>
                <a:latin typeface="Monotype Corsiva" panose="03010101010201010101" pitchFamily="66" charset="0"/>
              </a:rPr>
              <a:t>Realizada el día Viernes 6</a:t>
            </a:r>
          </a:p>
          <a:p>
            <a:pPr algn="ctr"/>
            <a:r>
              <a:rPr lang="es-PE" sz="1100" dirty="0" smtClean="0">
                <a:latin typeface="Monotype Corsiva" panose="03010101010201010101" pitchFamily="66" charset="0"/>
              </a:rPr>
              <a:t>de Diciembre en la Capilla </a:t>
            </a:r>
          </a:p>
          <a:p>
            <a:pPr algn="ctr"/>
            <a:r>
              <a:rPr lang="es-PE" sz="1100" dirty="0" smtClean="0">
                <a:latin typeface="Monotype Corsiva" panose="03010101010201010101" pitchFamily="66" charset="0"/>
              </a:rPr>
              <a:t>San Francisco de </a:t>
            </a:r>
            <a:r>
              <a:rPr lang="es-PE" sz="1100" dirty="0" err="1" smtClean="0">
                <a:latin typeface="Monotype Corsiva" panose="03010101010201010101" pitchFamily="66" charset="0"/>
              </a:rPr>
              <a:t>Asis</a:t>
            </a:r>
            <a:r>
              <a:rPr lang="es-PE" sz="1100" dirty="0" smtClean="0">
                <a:latin typeface="Monotype Corsiva" panose="03010101010201010101" pitchFamily="66" charset="0"/>
              </a:rPr>
              <a:t>.</a:t>
            </a:r>
            <a:endParaRPr lang="es-PE" sz="1100" dirty="0">
              <a:latin typeface="Monotype Corsiva" panose="03010101010201010101" pitchFamily="66" charset="0"/>
            </a:endParaRPr>
          </a:p>
        </p:txBody>
      </p:sp>
      <p:sp>
        <p:nvSpPr>
          <p:cNvPr id="16" name="Robnei.CoM"/>
          <p:cNvSpPr txBox="1"/>
          <p:nvPr/>
        </p:nvSpPr>
        <p:spPr>
          <a:xfrm>
            <a:off x="6409267" y="3322558"/>
            <a:ext cx="24651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 err="1" smtClean="0">
                <a:solidFill>
                  <a:srgbClr val="FF71B8"/>
                </a:solidFill>
                <a:latin typeface="Beyond The Mountains" pitchFamily="2" charset="0"/>
              </a:rPr>
              <a:t>Maryori</a:t>
            </a:r>
            <a:r>
              <a:rPr lang="es-PE" sz="2600" dirty="0" smtClean="0">
                <a:solidFill>
                  <a:srgbClr val="FF71B8"/>
                </a:solidFill>
                <a:latin typeface="Beyond The Mountains" pitchFamily="2" charset="0"/>
              </a:rPr>
              <a:t> </a:t>
            </a:r>
            <a:r>
              <a:rPr lang="es-PE" sz="2600" dirty="0" err="1" smtClean="0">
                <a:solidFill>
                  <a:srgbClr val="FF71B8"/>
                </a:solidFill>
                <a:latin typeface="Beyond The Mountains" pitchFamily="2" charset="0"/>
              </a:rPr>
              <a:t>Saori</a:t>
            </a:r>
            <a:endParaRPr lang="es-PE" sz="2600" dirty="0">
              <a:solidFill>
                <a:srgbClr val="FF71B8"/>
              </a:solidFill>
              <a:latin typeface="Beyond The Mountains" pitchFamily="2" charset="0"/>
            </a:endParaRPr>
          </a:p>
        </p:txBody>
      </p:sp>
      <p:sp>
        <p:nvSpPr>
          <p:cNvPr id="18" name="Robnei.CoM"/>
          <p:cNvSpPr txBox="1"/>
          <p:nvPr/>
        </p:nvSpPr>
        <p:spPr>
          <a:xfrm>
            <a:off x="6837448" y="4451274"/>
            <a:ext cx="1608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>
                <a:latin typeface="Monotype Corsiva" panose="03010101010201010101" pitchFamily="66" charset="0"/>
              </a:rPr>
              <a:t>Tacna, 6 de Diciembre 2019 </a:t>
            </a:r>
            <a:endParaRPr lang="es-PE" sz="1100" dirty="0">
              <a:latin typeface="Monotype Corsiva" panose="03010101010201010101" pitchFamily="66" charset="0"/>
            </a:endParaRPr>
          </a:p>
        </p:txBody>
      </p:sp>
      <p:pic>
        <p:nvPicPr>
          <p:cNvPr id="3" name="Robnei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4" y="331349"/>
            <a:ext cx="3051963" cy="61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66</Words>
  <Application>Microsoft Office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 Light</vt:lpstr>
      <vt:lpstr>BaaBookHmkBold</vt:lpstr>
      <vt:lpstr>Monotype Corsiva</vt:lpstr>
      <vt:lpstr>Beyond The Mountains</vt:lpstr>
      <vt:lpstr>Calibri</vt:lpstr>
      <vt:lpstr>Arial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Robnei.CoM</dc:subject>
  <dc:creator>Robnei.CoM</dc:creator>
  <cp:keywords>Robnei.CoM</cp:keywords>
  <dc:description>Robnei.CoM</dc:description>
  <cp:lastModifiedBy>ROB</cp:lastModifiedBy>
  <cp:revision>4</cp:revision>
  <cp:lastPrinted>2019-06-01T21:58:06Z</cp:lastPrinted>
  <dcterms:created xsi:type="dcterms:W3CDTF">2019-05-31T19:01:36Z</dcterms:created>
  <dcterms:modified xsi:type="dcterms:W3CDTF">2024-10-23T22:52:35Z</dcterms:modified>
  <cp:category>Robnei.CoM</cp:category>
  <cp:version>Robnei.CoM</cp:version>
</cp:coreProperties>
</file>