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7561263" cy="10440988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" userDrawn="1">
          <p15:clr>
            <a:srgbClr val="A4A3A4"/>
          </p15:clr>
        </p15:guide>
        <p15:guide id="2" pos="68" userDrawn="1">
          <p15:clr>
            <a:srgbClr val="A4A3A4"/>
          </p15:clr>
        </p15:guide>
        <p15:guide id="3" pos="4604" userDrawn="1">
          <p15:clr>
            <a:srgbClr val="A4A3A4"/>
          </p15:clr>
        </p15:guide>
        <p15:guide id="4" orient="horz" pos="4604" userDrawn="1">
          <p15:clr>
            <a:srgbClr val="A4A3A4"/>
          </p15:clr>
        </p15:guide>
        <p15:guide id="5" orient="horz" pos="1610" userDrawn="1">
          <p15:clr>
            <a:srgbClr val="A4A3A4"/>
          </p15:clr>
        </p15:guide>
        <p15:guide id="6" orient="horz" pos="3107" userDrawn="1">
          <p15:clr>
            <a:srgbClr val="A4A3A4"/>
          </p15:clr>
        </p15:guide>
        <p15:guide id="7" pos="1610" userDrawn="1">
          <p15:clr>
            <a:srgbClr val="A4A3A4"/>
          </p15:clr>
        </p15:guide>
        <p15:guide id="8" pos="31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3D94AB"/>
    <a:srgbClr val="FF66CC"/>
    <a:srgbClr val="FF66FF"/>
    <a:srgbClr val="9E4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501" autoAdjust="0"/>
  </p:normalViewPr>
  <p:slideViewPr>
    <p:cSldViewPr>
      <p:cViewPr varScale="1">
        <p:scale>
          <a:sx n="74" d="100"/>
          <a:sy n="74" d="100"/>
        </p:scale>
        <p:origin x="3036" y="60"/>
      </p:cViewPr>
      <p:guideLst>
        <p:guide orient="horz" pos="113"/>
        <p:guide pos="68"/>
        <p:guide pos="4604"/>
        <p:guide orient="horz" pos="4604"/>
        <p:guide orient="horz" pos="1610"/>
        <p:guide orient="horz" pos="3107"/>
        <p:guide pos="1610"/>
        <p:guide pos="31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324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B64BC-9B8A-44D4-97A2-E3194807D5E4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7D1A5-E604-4D9F-ADC5-0E7269CBF5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536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F0824-3142-4E55-875D-702ACC4D02CB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1143000"/>
            <a:ext cx="2235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BDCD8-067B-4A52-A20D-0B473495C4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601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DCD8-067B-4A52-A20D-0B473495C4FD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6455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67095" y="3243474"/>
            <a:ext cx="6427074" cy="223804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9214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387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534133" y="635644"/>
            <a:ext cx="1405923" cy="135636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12427" y="635644"/>
            <a:ext cx="4095684" cy="135636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2640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644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7287" y="6709302"/>
            <a:ext cx="6427074" cy="2073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7287" y="4425337"/>
            <a:ext cx="6427074" cy="228396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056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12428" y="3709935"/>
            <a:ext cx="2750147" cy="10489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188595" y="3709935"/>
            <a:ext cx="2751460" cy="10489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953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8063" y="418123"/>
            <a:ext cx="6805137" cy="174016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78063" y="2337139"/>
            <a:ext cx="334087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8063" y="3311147"/>
            <a:ext cx="334087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841017" y="2337139"/>
            <a:ext cx="3342183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841017" y="3311147"/>
            <a:ext cx="3342183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531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997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421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8064" y="415706"/>
            <a:ext cx="2487603" cy="1769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78064" y="2184874"/>
            <a:ext cx="2487603" cy="71419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7102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583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78063" y="418123"/>
            <a:ext cx="6805137" cy="1740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CC7EE-8A75-4068-975D-B3BFEC64F323}" type="datetimeFigureOut">
              <a:rPr lang="es-PE" smtClean="0"/>
              <a:t>14/05/2024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518F4-D908-4D51-BC57-DACC89519961}" type="slidenum">
              <a:rPr lang="es-PE" smtClean="0"/>
              <a:t>‹Nº›</a:t>
            </a:fld>
            <a:endParaRPr lang="es-PE"/>
          </a:p>
        </p:txBody>
      </p:sp>
      <p:pic>
        <p:nvPicPr>
          <p:cNvPr id="7" name="Robnei.com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2625" y="1908126"/>
            <a:ext cx="2790699" cy="5469919"/>
          </a:xfrm>
          <a:prstGeom prst="rect">
            <a:avLst/>
          </a:prstGeom>
        </p:spPr>
      </p:pic>
      <p:sp>
        <p:nvSpPr>
          <p:cNvPr id="8" name="Robnei.com"/>
          <p:cNvSpPr txBox="1"/>
          <p:nvPr userDrawn="1"/>
        </p:nvSpPr>
        <p:spPr>
          <a:xfrm>
            <a:off x="-2894366" y="2446048"/>
            <a:ext cx="2732440" cy="1863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Editar los campos de texto.</a:t>
            </a: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realizado todos los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cambios exportar en formato</a:t>
            </a:r>
            <a:r>
              <a:rPr lang="es-MX" sz="959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PNG, JPG o PDF.</a:t>
            </a:r>
            <a:endParaRPr lang="es-MX" sz="959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estas en el computador 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 a la opción Archivo – 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Guardar Como y en TIPO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cambias a JPEG,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PNG o PDF.</a:t>
            </a: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optaste por editar desde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celular es necesario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descargar la aplicación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del Play Store.</a:t>
            </a: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Opción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Compartir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Diapositiva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–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Imagen,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puedes optar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compartir 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PDF.</a:t>
            </a:r>
            <a:endParaRPr lang="es-MX" sz="959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bnei.com"/>
          <p:cNvSpPr/>
          <p:nvPr userDrawn="1"/>
        </p:nvSpPr>
        <p:spPr>
          <a:xfrm>
            <a:off x="-2951848" y="2036018"/>
            <a:ext cx="2790000" cy="3436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141"/>
          </a:p>
        </p:txBody>
      </p:sp>
      <p:sp>
        <p:nvSpPr>
          <p:cNvPr id="10" name="Robnei.com"/>
          <p:cNvSpPr txBox="1"/>
          <p:nvPr userDrawn="1"/>
        </p:nvSpPr>
        <p:spPr>
          <a:xfrm>
            <a:off x="-2628127" y="2047006"/>
            <a:ext cx="2050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INTRODUCCIONES</a:t>
            </a:r>
            <a:endParaRPr lang="es-PE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bnei.com"/>
          <p:cNvSpPr>
            <a:spLocks/>
          </p:cNvSpPr>
          <p:nvPr userDrawn="1"/>
        </p:nvSpPr>
        <p:spPr bwMode="auto">
          <a:xfrm>
            <a:off x="-2641518" y="6934332"/>
            <a:ext cx="2184317" cy="313279"/>
          </a:xfrm>
          <a:custGeom>
            <a:avLst/>
            <a:gdLst>
              <a:gd name="T0" fmla="*/ 0 w 6115"/>
              <a:gd name="T1" fmla="*/ 0 h 928"/>
              <a:gd name="T2" fmla="*/ 6115 w 6115"/>
              <a:gd name="T3" fmla="*/ 0 h 928"/>
              <a:gd name="T4" fmla="*/ 5943 w 6115"/>
              <a:gd name="T5" fmla="*/ 465 h 928"/>
              <a:gd name="T6" fmla="*/ 6115 w 6115"/>
              <a:gd name="T7" fmla="*/ 928 h 928"/>
              <a:gd name="T8" fmla="*/ 0 w 6115"/>
              <a:gd name="T9" fmla="*/ 928 h 928"/>
              <a:gd name="T10" fmla="*/ 191 w 6115"/>
              <a:gd name="T11" fmla="*/ 464 h 928"/>
              <a:gd name="T12" fmla="*/ 0 w 6115"/>
              <a:gd name="T13" fmla="*/ 0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115" h="928">
                <a:moveTo>
                  <a:pt x="0" y="0"/>
                </a:moveTo>
                <a:lnTo>
                  <a:pt x="6115" y="0"/>
                </a:lnTo>
                <a:lnTo>
                  <a:pt x="5943" y="465"/>
                </a:lnTo>
                <a:lnTo>
                  <a:pt x="6115" y="928"/>
                </a:lnTo>
                <a:lnTo>
                  <a:pt x="0" y="928"/>
                </a:lnTo>
                <a:lnTo>
                  <a:pt x="191" y="464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472" tIns="40236" rIns="80472" bIns="40236" numCol="1" anchor="t" anchorCtr="0" compatLnSpc="1">
            <a:prstTxWarp prst="textNoShape">
              <a:avLst/>
            </a:prstTxWarp>
          </a:bodyPr>
          <a:lstStyle/>
          <a:p>
            <a:endParaRPr lang="es-PE" sz="1257"/>
          </a:p>
        </p:txBody>
      </p:sp>
      <p:pic>
        <p:nvPicPr>
          <p:cNvPr id="12" name="Robnei.com"/>
          <p:cNvPicPr>
            <a:picLocks noChangeAspect="1"/>
          </p:cNvPicPr>
          <p:nvPr userDrawn="1"/>
        </p:nvPicPr>
        <p:blipFill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189" y="3492302"/>
            <a:ext cx="2354777" cy="266395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13" name="Robnei.com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4922" y="6961770"/>
            <a:ext cx="1719566" cy="201840"/>
          </a:xfrm>
          <a:prstGeom prst="rect">
            <a:avLst/>
          </a:prstGeom>
        </p:spPr>
      </p:pic>
      <p:pic>
        <p:nvPicPr>
          <p:cNvPr id="14" name="Robnei.com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4353" y="4761525"/>
            <a:ext cx="1778427" cy="2042373"/>
          </a:xfrm>
          <a:prstGeom prst="rect">
            <a:avLst/>
          </a:prstGeom>
          <a:effectLst>
            <a:glow rad="635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201446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nei.com"/>
          <p:cNvSpPr/>
          <p:nvPr/>
        </p:nvSpPr>
        <p:spPr>
          <a:xfrm>
            <a:off x="2576168" y="196867"/>
            <a:ext cx="2376000" cy="23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bnei.com"/>
          <p:cNvSpPr/>
          <p:nvPr/>
        </p:nvSpPr>
        <p:spPr>
          <a:xfrm>
            <a:off x="4950505" y="2574938"/>
            <a:ext cx="2376000" cy="2376000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bnei.com"/>
          <p:cNvSpPr/>
          <p:nvPr/>
        </p:nvSpPr>
        <p:spPr>
          <a:xfrm>
            <a:off x="201831" y="2570796"/>
            <a:ext cx="2376000" cy="2376000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bnei.com"/>
          <p:cNvSpPr/>
          <p:nvPr/>
        </p:nvSpPr>
        <p:spPr>
          <a:xfrm>
            <a:off x="2576168" y="4947466"/>
            <a:ext cx="2376000" cy="2376000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Robnei.com"/>
          <p:cNvCxnSpPr/>
          <p:nvPr/>
        </p:nvCxnSpPr>
        <p:spPr>
          <a:xfrm>
            <a:off x="201831" y="4946796"/>
            <a:ext cx="2374337" cy="2373929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bnei.com"/>
          <p:cNvCxnSpPr/>
          <p:nvPr/>
        </p:nvCxnSpPr>
        <p:spPr>
          <a:xfrm flipH="1">
            <a:off x="4952168" y="4932462"/>
            <a:ext cx="2374337" cy="2373929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bnei.com"/>
          <p:cNvCxnSpPr/>
          <p:nvPr/>
        </p:nvCxnSpPr>
        <p:spPr>
          <a:xfrm>
            <a:off x="4951336" y="198238"/>
            <a:ext cx="2374337" cy="2373929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bnei.com"/>
          <p:cNvCxnSpPr/>
          <p:nvPr/>
        </p:nvCxnSpPr>
        <p:spPr>
          <a:xfrm flipH="1">
            <a:off x="201415" y="200605"/>
            <a:ext cx="2374337" cy="2373929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bnei.com"/>
          <p:cNvSpPr txBox="1"/>
          <p:nvPr/>
        </p:nvSpPr>
        <p:spPr>
          <a:xfrm>
            <a:off x="2944052" y="1384867"/>
            <a:ext cx="1487908" cy="553998"/>
          </a:xfrm>
          <a:prstGeom prst="rect">
            <a:avLst/>
          </a:prstGeom>
          <a:noFill/>
          <a:effectLst>
            <a:glow rad="127000">
              <a:srgbClr val="FF66FF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PE" sz="30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76000"/>
                    </a:schemeClr>
                  </a:glow>
                </a:effectLst>
                <a:latin typeface="Mf Be Yourself" pitchFamily="2" charset="0"/>
              </a:rPr>
              <a:t>Texto</a:t>
            </a:r>
            <a:endParaRPr lang="es-PE" sz="3000" dirty="0">
              <a:solidFill>
                <a:schemeClr val="bg1"/>
              </a:solidFill>
              <a:effectLst>
                <a:glow rad="101600">
                  <a:schemeClr val="tx1">
                    <a:alpha val="76000"/>
                  </a:schemeClr>
                </a:glow>
              </a:effectLst>
              <a:latin typeface="Mf Be Yourself" pitchFamily="2" charset="0"/>
            </a:endParaRPr>
          </a:p>
        </p:txBody>
      </p:sp>
      <p:sp>
        <p:nvSpPr>
          <p:cNvPr id="11" name="Robnei.com"/>
          <p:cNvSpPr txBox="1"/>
          <p:nvPr/>
        </p:nvSpPr>
        <p:spPr>
          <a:xfrm>
            <a:off x="3060551" y="4655364"/>
            <a:ext cx="1440160" cy="276999"/>
          </a:xfrm>
          <a:prstGeom prst="rect">
            <a:avLst/>
          </a:prstGeom>
          <a:noFill/>
          <a:effectLst>
            <a:glow rad="127000">
              <a:srgbClr val="FF66FF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PE" sz="1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www.robnei.com</a:t>
            </a:r>
            <a:endParaRPr lang="es-PE" sz="1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89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bnei.com"/>
          <p:cNvSpPr/>
          <p:nvPr/>
        </p:nvSpPr>
        <p:spPr>
          <a:xfrm>
            <a:off x="139622" y="216569"/>
            <a:ext cx="7200000" cy="7092281"/>
          </a:xfrm>
          <a:custGeom>
            <a:avLst/>
            <a:gdLst>
              <a:gd name="connsiteX0" fmla="*/ 2387600 w 7239000"/>
              <a:gd name="connsiteY0" fmla="*/ 0 h 7213600"/>
              <a:gd name="connsiteX1" fmla="*/ 4826000 w 7239000"/>
              <a:gd name="connsiteY1" fmla="*/ 12700 h 7213600"/>
              <a:gd name="connsiteX2" fmla="*/ 7239000 w 7239000"/>
              <a:gd name="connsiteY2" fmla="*/ 2400300 h 7213600"/>
              <a:gd name="connsiteX3" fmla="*/ 7239000 w 7239000"/>
              <a:gd name="connsiteY3" fmla="*/ 4787900 h 7213600"/>
              <a:gd name="connsiteX4" fmla="*/ 4826000 w 7239000"/>
              <a:gd name="connsiteY4" fmla="*/ 7213600 h 7213600"/>
              <a:gd name="connsiteX5" fmla="*/ 2400300 w 7239000"/>
              <a:gd name="connsiteY5" fmla="*/ 7200900 h 7213600"/>
              <a:gd name="connsiteX6" fmla="*/ 0 w 7239000"/>
              <a:gd name="connsiteY6" fmla="*/ 4775200 h 7213600"/>
              <a:gd name="connsiteX7" fmla="*/ 0 w 7239000"/>
              <a:gd name="connsiteY7" fmla="*/ 2400300 h 7213600"/>
              <a:gd name="connsiteX8" fmla="*/ 2387600 w 7239000"/>
              <a:gd name="connsiteY8" fmla="*/ 0 h 721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39000" h="7213600">
                <a:moveTo>
                  <a:pt x="2387600" y="0"/>
                </a:moveTo>
                <a:lnTo>
                  <a:pt x="4826000" y="12700"/>
                </a:lnTo>
                <a:lnTo>
                  <a:pt x="7239000" y="2400300"/>
                </a:lnTo>
                <a:lnTo>
                  <a:pt x="7239000" y="4787900"/>
                </a:lnTo>
                <a:lnTo>
                  <a:pt x="4826000" y="7213600"/>
                </a:lnTo>
                <a:lnTo>
                  <a:pt x="2400300" y="7200900"/>
                </a:lnTo>
                <a:lnTo>
                  <a:pt x="0" y="4775200"/>
                </a:lnTo>
                <a:lnTo>
                  <a:pt x="0" y="2400300"/>
                </a:lnTo>
                <a:lnTo>
                  <a:pt x="2387600" y="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bnei.com"/>
          <p:cNvSpPr txBox="1"/>
          <p:nvPr/>
        </p:nvSpPr>
        <p:spPr>
          <a:xfrm>
            <a:off x="3277210" y="104403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>
                <a:effectLst>
                  <a:glow rad="127000">
                    <a:schemeClr val="bg1"/>
                  </a:glow>
                </a:effectLst>
                <a:latin typeface="Mf Be Yourself" pitchFamily="2" charset="0"/>
              </a:rPr>
              <a:t>TEXTO</a:t>
            </a:r>
            <a:endParaRPr lang="es-PE" dirty="0">
              <a:effectLst>
                <a:glow rad="127000">
                  <a:schemeClr val="bg1"/>
                </a:glow>
              </a:effectLst>
              <a:latin typeface="Mf Be Yourself" pitchFamily="2" charset="0"/>
            </a:endParaRPr>
          </a:p>
        </p:txBody>
      </p:sp>
      <p:sp>
        <p:nvSpPr>
          <p:cNvPr id="12" name="Robnei.com"/>
          <p:cNvSpPr txBox="1"/>
          <p:nvPr/>
        </p:nvSpPr>
        <p:spPr>
          <a:xfrm>
            <a:off x="5205690" y="2916238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>
                <a:effectLst>
                  <a:glow rad="127000">
                    <a:schemeClr val="bg1"/>
                  </a:glow>
                </a:effectLst>
                <a:latin typeface="Mf Be Yourself" pitchFamily="2" charset="0"/>
              </a:rPr>
              <a:t>Texto</a:t>
            </a:r>
            <a:endParaRPr lang="es-PE" dirty="0">
              <a:effectLst>
                <a:glow rad="127000">
                  <a:schemeClr val="bg1"/>
                </a:glow>
              </a:effectLst>
              <a:latin typeface="Mf Be Yourself" pitchFamily="2" charset="0"/>
            </a:endParaRPr>
          </a:p>
        </p:txBody>
      </p:sp>
      <p:sp>
        <p:nvSpPr>
          <p:cNvPr id="18" name="Robnei.com"/>
          <p:cNvSpPr txBox="1"/>
          <p:nvPr/>
        </p:nvSpPr>
        <p:spPr>
          <a:xfrm>
            <a:off x="3001577" y="3411583"/>
            <a:ext cx="1487908" cy="615553"/>
          </a:xfrm>
          <a:prstGeom prst="rect">
            <a:avLst/>
          </a:prstGeom>
          <a:noFill/>
          <a:effectLst>
            <a:glow rad="127000">
              <a:srgbClr val="FF66FF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PE" sz="33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76000"/>
                    </a:schemeClr>
                  </a:glow>
                </a:effectLst>
                <a:latin typeface="Mf Be Yourself" pitchFamily="2" charset="0"/>
              </a:rPr>
              <a:t>TEXTO</a:t>
            </a:r>
            <a:endParaRPr lang="es-PE" sz="3300" dirty="0">
              <a:solidFill>
                <a:schemeClr val="bg1"/>
              </a:solidFill>
              <a:effectLst>
                <a:glow rad="101600">
                  <a:schemeClr val="tx1">
                    <a:alpha val="76000"/>
                  </a:schemeClr>
                </a:glow>
              </a:effectLst>
              <a:latin typeface="Mf Be Yourself" pitchFamily="2" charset="0"/>
            </a:endParaRPr>
          </a:p>
        </p:txBody>
      </p:sp>
      <p:sp>
        <p:nvSpPr>
          <p:cNvPr id="5" name="Robnei.com"/>
          <p:cNvSpPr/>
          <p:nvPr/>
        </p:nvSpPr>
        <p:spPr>
          <a:xfrm>
            <a:off x="2571895" y="225301"/>
            <a:ext cx="2347271" cy="8121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" name="Robnei.com"/>
          <p:cNvSpPr/>
          <p:nvPr/>
        </p:nvSpPr>
        <p:spPr>
          <a:xfrm>
            <a:off x="2571895" y="6500005"/>
            <a:ext cx="2347271" cy="8121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53" name="Grupo 52"/>
          <p:cNvGrpSpPr/>
          <p:nvPr/>
        </p:nvGrpSpPr>
        <p:grpSpPr>
          <a:xfrm flipV="1">
            <a:off x="730258" y="5007099"/>
            <a:ext cx="1701558" cy="1622476"/>
            <a:chOff x="818165" y="750295"/>
            <a:chExt cx="1701558" cy="1622476"/>
          </a:xfrm>
        </p:grpSpPr>
        <p:sp>
          <p:nvSpPr>
            <p:cNvPr id="54" name="Robnei.com"/>
            <p:cNvSpPr/>
            <p:nvPr/>
          </p:nvSpPr>
          <p:spPr>
            <a:xfrm>
              <a:off x="2196455" y="205214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5" name="Robnei.com"/>
            <p:cNvSpPr/>
            <p:nvPr/>
          </p:nvSpPr>
          <p:spPr>
            <a:xfrm>
              <a:off x="1607858" y="130423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6" name="Robnei.com"/>
            <p:cNvSpPr/>
            <p:nvPr/>
          </p:nvSpPr>
          <p:spPr>
            <a:xfrm>
              <a:off x="2230401" y="750295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7" name="Robnei.com"/>
            <p:cNvSpPr/>
            <p:nvPr/>
          </p:nvSpPr>
          <p:spPr>
            <a:xfrm>
              <a:off x="1534073" y="206268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8" name="Robnei.com"/>
            <p:cNvSpPr/>
            <p:nvPr/>
          </p:nvSpPr>
          <p:spPr>
            <a:xfrm>
              <a:off x="818165" y="212791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9" name="Robnei.com"/>
            <p:cNvSpPr/>
            <p:nvPr/>
          </p:nvSpPr>
          <p:spPr>
            <a:xfrm>
              <a:off x="1179517" y="1798809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60" name="Robnei.com"/>
            <p:cNvSpPr/>
            <p:nvPr/>
          </p:nvSpPr>
          <p:spPr>
            <a:xfrm>
              <a:off x="1814010" y="1771750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61" name="Robnei.com"/>
            <p:cNvSpPr/>
            <p:nvPr/>
          </p:nvSpPr>
          <p:spPr>
            <a:xfrm>
              <a:off x="2339723" y="1717112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62" name="Robnei.com"/>
            <p:cNvSpPr/>
            <p:nvPr/>
          </p:nvSpPr>
          <p:spPr>
            <a:xfrm>
              <a:off x="2114854" y="1335996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63" name="Robnei.com"/>
            <p:cNvSpPr/>
            <p:nvPr/>
          </p:nvSpPr>
          <p:spPr>
            <a:xfrm>
              <a:off x="1940114" y="934714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65" name="Robnei.com"/>
          <p:cNvSpPr/>
          <p:nvPr/>
        </p:nvSpPr>
        <p:spPr>
          <a:xfrm flipH="1" flipV="1">
            <a:off x="3718932" y="4563781"/>
            <a:ext cx="244800" cy="2448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6" name="Robnei.com"/>
          <p:cNvSpPr/>
          <p:nvPr/>
        </p:nvSpPr>
        <p:spPr>
          <a:xfrm flipH="1" flipV="1">
            <a:off x="4519563" y="4563781"/>
            <a:ext cx="244800" cy="2448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7" name="Robnei.com"/>
          <p:cNvSpPr/>
          <p:nvPr/>
        </p:nvSpPr>
        <p:spPr>
          <a:xfrm flipH="1" flipV="1">
            <a:off x="3847356" y="2685474"/>
            <a:ext cx="244800" cy="2448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8" name="Robnei.com"/>
          <p:cNvSpPr/>
          <p:nvPr/>
        </p:nvSpPr>
        <p:spPr>
          <a:xfrm flipH="1" flipV="1">
            <a:off x="2704020" y="2866799"/>
            <a:ext cx="244800" cy="2448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9" name="Robnei.com"/>
          <p:cNvSpPr/>
          <p:nvPr/>
        </p:nvSpPr>
        <p:spPr>
          <a:xfrm flipH="1" flipV="1">
            <a:off x="4395229" y="3035662"/>
            <a:ext cx="244800" cy="2448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0" name="Robnei.com"/>
          <p:cNvSpPr/>
          <p:nvPr/>
        </p:nvSpPr>
        <p:spPr>
          <a:xfrm flipH="1" flipV="1">
            <a:off x="4569119" y="3991820"/>
            <a:ext cx="180000" cy="1813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1" name="Robnei.com"/>
          <p:cNvSpPr/>
          <p:nvPr/>
        </p:nvSpPr>
        <p:spPr>
          <a:xfrm flipH="1" flipV="1">
            <a:off x="3113363" y="2669960"/>
            <a:ext cx="180000" cy="1813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2" name="Robnei.com"/>
          <p:cNvSpPr/>
          <p:nvPr/>
        </p:nvSpPr>
        <p:spPr>
          <a:xfrm flipH="1" flipV="1">
            <a:off x="2704020" y="3480816"/>
            <a:ext cx="180000" cy="1813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3" name="Robnei.com"/>
          <p:cNvSpPr/>
          <p:nvPr/>
        </p:nvSpPr>
        <p:spPr>
          <a:xfrm flipH="1" flipV="1">
            <a:off x="3050641" y="4417728"/>
            <a:ext cx="180000" cy="1813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4" name="Robnei.com"/>
          <p:cNvSpPr/>
          <p:nvPr/>
        </p:nvSpPr>
        <p:spPr>
          <a:xfrm flipH="1" flipV="1">
            <a:off x="2682726" y="4603699"/>
            <a:ext cx="180000" cy="1813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Robnei.com"/>
          <p:cNvSpPr txBox="1"/>
          <p:nvPr/>
        </p:nvSpPr>
        <p:spPr>
          <a:xfrm>
            <a:off x="3163101" y="6671106"/>
            <a:ext cx="1356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2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Mf Be Yourself" pitchFamily="2" charset="0"/>
              </a:rPr>
              <a:t>No Faltes...!!</a:t>
            </a:r>
          </a:p>
        </p:txBody>
      </p:sp>
      <p:grpSp>
        <p:nvGrpSpPr>
          <p:cNvPr id="64" name="Grupo 63"/>
          <p:cNvGrpSpPr/>
          <p:nvPr/>
        </p:nvGrpSpPr>
        <p:grpSpPr>
          <a:xfrm rot="16200000" flipV="1">
            <a:off x="5028493" y="5123910"/>
            <a:ext cx="1701558" cy="1622476"/>
            <a:chOff x="818165" y="750295"/>
            <a:chExt cx="1701558" cy="1622476"/>
          </a:xfrm>
        </p:grpSpPr>
        <p:sp>
          <p:nvSpPr>
            <p:cNvPr id="75" name="Robnei.com"/>
            <p:cNvSpPr/>
            <p:nvPr/>
          </p:nvSpPr>
          <p:spPr>
            <a:xfrm>
              <a:off x="2196455" y="205214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6" name="Robnei.com"/>
            <p:cNvSpPr/>
            <p:nvPr/>
          </p:nvSpPr>
          <p:spPr>
            <a:xfrm>
              <a:off x="1607858" y="130423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7" name="Robnei.com"/>
            <p:cNvSpPr/>
            <p:nvPr/>
          </p:nvSpPr>
          <p:spPr>
            <a:xfrm>
              <a:off x="2230401" y="750295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8" name="Robnei.com"/>
            <p:cNvSpPr/>
            <p:nvPr/>
          </p:nvSpPr>
          <p:spPr>
            <a:xfrm>
              <a:off x="1534073" y="206268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9" name="Robnei.com"/>
            <p:cNvSpPr/>
            <p:nvPr/>
          </p:nvSpPr>
          <p:spPr>
            <a:xfrm>
              <a:off x="818165" y="212791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0" name="Robnei.com"/>
            <p:cNvSpPr/>
            <p:nvPr/>
          </p:nvSpPr>
          <p:spPr>
            <a:xfrm>
              <a:off x="1179517" y="1798809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1" name="Robnei.com"/>
            <p:cNvSpPr/>
            <p:nvPr/>
          </p:nvSpPr>
          <p:spPr>
            <a:xfrm>
              <a:off x="1814010" y="1771750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2" name="Robnei.com"/>
            <p:cNvSpPr/>
            <p:nvPr/>
          </p:nvSpPr>
          <p:spPr>
            <a:xfrm>
              <a:off x="2339723" y="1717112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3" name="Robnei.com"/>
            <p:cNvSpPr/>
            <p:nvPr/>
          </p:nvSpPr>
          <p:spPr>
            <a:xfrm>
              <a:off x="2114854" y="1335996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4" name="Robnei.com"/>
            <p:cNvSpPr/>
            <p:nvPr/>
          </p:nvSpPr>
          <p:spPr>
            <a:xfrm>
              <a:off x="1940114" y="934714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85" name="Grupo 84"/>
          <p:cNvGrpSpPr/>
          <p:nvPr/>
        </p:nvGrpSpPr>
        <p:grpSpPr>
          <a:xfrm rot="10800000" flipV="1">
            <a:off x="5028493" y="770839"/>
            <a:ext cx="1701558" cy="1622476"/>
            <a:chOff x="818165" y="750295"/>
            <a:chExt cx="1701558" cy="1622476"/>
          </a:xfrm>
        </p:grpSpPr>
        <p:sp>
          <p:nvSpPr>
            <p:cNvPr id="86" name="Robnei.com"/>
            <p:cNvSpPr/>
            <p:nvPr/>
          </p:nvSpPr>
          <p:spPr>
            <a:xfrm>
              <a:off x="2196455" y="205214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7" name="Robnei.com"/>
            <p:cNvSpPr/>
            <p:nvPr/>
          </p:nvSpPr>
          <p:spPr>
            <a:xfrm>
              <a:off x="1607858" y="130423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8" name="Robnei.com"/>
            <p:cNvSpPr/>
            <p:nvPr/>
          </p:nvSpPr>
          <p:spPr>
            <a:xfrm>
              <a:off x="2230401" y="750295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9" name="Robnei.com"/>
            <p:cNvSpPr/>
            <p:nvPr/>
          </p:nvSpPr>
          <p:spPr>
            <a:xfrm>
              <a:off x="1534073" y="206268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0" name="Robnei.com"/>
            <p:cNvSpPr/>
            <p:nvPr/>
          </p:nvSpPr>
          <p:spPr>
            <a:xfrm>
              <a:off x="818165" y="212791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1" name="Robnei.com"/>
            <p:cNvSpPr/>
            <p:nvPr/>
          </p:nvSpPr>
          <p:spPr>
            <a:xfrm>
              <a:off x="1179517" y="1798809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2" name="Robnei.com"/>
            <p:cNvSpPr/>
            <p:nvPr/>
          </p:nvSpPr>
          <p:spPr>
            <a:xfrm>
              <a:off x="1814010" y="1771750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3" name="Robnei.com"/>
            <p:cNvSpPr/>
            <p:nvPr/>
          </p:nvSpPr>
          <p:spPr>
            <a:xfrm>
              <a:off x="2339723" y="1717112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4" name="Robnei.com"/>
            <p:cNvSpPr/>
            <p:nvPr/>
          </p:nvSpPr>
          <p:spPr>
            <a:xfrm>
              <a:off x="2114854" y="1335996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5" name="Robnei.com"/>
            <p:cNvSpPr/>
            <p:nvPr/>
          </p:nvSpPr>
          <p:spPr>
            <a:xfrm>
              <a:off x="1940114" y="934714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96" name="Grupo 95"/>
          <p:cNvGrpSpPr/>
          <p:nvPr/>
        </p:nvGrpSpPr>
        <p:grpSpPr>
          <a:xfrm rot="5400000" flipV="1">
            <a:off x="725277" y="795539"/>
            <a:ext cx="1701558" cy="1622476"/>
            <a:chOff x="818165" y="750295"/>
            <a:chExt cx="1701558" cy="1622476"/>
          </a:xfrm>
        </p:grpSpPr>
        <p:sp>
          <p:nvSpPr>
            <p:cNvPr id="97" name="Robnei.com"/>
            <p:cNvSpPr/>
            <p:nvPr/>
          </p:nvSpPr>
          <p:spPr>
            <a:xfrm>
              <a:off x="2196455" y="205214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8" name="Robnei.com"/>
            <p:cNvSpPr/>
            <p:nvPr/>
          </p:nvSpPr>
          <p:spPr>
            <a:xfrm>
              <a:off x="1607858" y="1304232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99" name="Robnei.com"/>
            <p:cNvSpPr/>
            <p:nvPr/>
          </p:nvSpPr>
          <p:spPr>
            <a:xfrm>
              <a:off x="2230401" y="750295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0" name="Robnei.com"/>
            <p:cNvSpPr/>
            <p:nvPr/>
          </p:nvSpPr>
          <p:spPr>
            <a:xfrm>
              <a:off x="1534073" y="206268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1" name="Robnei.com"/>
            <p:cNvSpPr/>
            <p:nvPr/>
          </p:nvSpPr>
          <p:spPr>
            <a:xfrm>
              <a:off x="818165" y="2127917"/>
              <a:ext cx="244800" cy="2448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2" name="Robnei.com"/>
            <p:cNvSpPr/>
            <p:nvPr/>
          </p:nvSpPr>
          <p:spPr>
            <a:xfrm>
              <a:off x="1179517" y="1798809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3" name="Robnei.com"/>
            <p:cNvSpPr/>
            <p:nvPr/>
          </p:nvSpPr>
          <p:spPr>
            <a:xfrm>
              <a:off x="1814010" y="1771750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4" name="Robnei.com"/>
            <p:cNvSpPr/>
            <p:nvPr/>
          </p:nvSpPr>
          <p:spPr>
            <a:xfrm>
              <a:off x="2339723" y="1717112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5" name="Robnei.com"/>
            <p:cNvSpPr/>
            <p:nvPr/>
          </p:nvSpPr>
          <p:spPr>
            <a:xfrm>
              <a:off x="2114854" y="1335996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6" name="Robnei.com"/>
            <p:cNvSpPr/>
            <p:nvPr/>
          </p:nvSpPr>
          <p:spPr>
            <a:xfrm>
              <a:off x="1940114" y="934714"/>
              <a:ext cx="180000" cy="1813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82000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bnei.com"/>
          <p:cNvSpPr/>
          <p:nvPr/>
        </p:nvSpPr>
        <p:spPr>
          <a:xfrm>
            <a:off x="718654" y="745247"/>
            <a:ext cx="2520000" cy="252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obnei.com"/>
          <p:cNvSpPr/>
          <p:nvPr/>
        </p:nvSpPr>
        <p:spPr>
          <a:xfrm>
            <a:off x="174189" y="205946"/>
            <a:ext cx="3606853" cy="539300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bnei.com"/>
          <p:cNvSpPr/>
          <p:nvPr/>
        </p:nvSpPr>
        <p:spPr>
          <a:xfrm>
            <a:off x="174189" y="3265248"/>
            <a:ext cx="3606854" cy="539302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bnei.com"/>
          <p:cNvSpPr/>
          <p:nvPr/>
        </p:nvSpPr>
        <p:spPr>
          <a:xfrm rot="16200000">
            <a:off x="1709650" y="1733156"/>
            <a:ext cx="3600400" cy="542387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bnei.com"/>
          <p:cNvSpPr/>
          <p:nvPr/>
        </p:nvSpPr>
        <p:spPr>
          <a:xfrm rot="5400000">
            <a:off x="-1353779" y="1732118"/>
            <a:ext cx="3600400" cy="544464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obnei.com"/>
          <p:cNvSpPr/>
          <p:nvPr/>
        </p:nvSpPr>
        <p:spPr>
          <a:xfrm>
            <a:off x="1772169" y="4394240"/>
            <a:ext cx="2961481" cy="964460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obnei.com"/>
          <p:cNvSpPr txBox="1"/>
          <p:nvPr/>
        </p:nvSpPr>
        <p:spPr>
          <a:xfrm>
            <a:off x="1184691" y="1535375"/>
            <a:ext cx="1487908" cy="784830"/>
          </a:xfrm>
          <a:prstGeom prst="rect">
            <a:avLst/>
          </a:prstGeom>
          <a:noFill/>
          <a:effectLst>
            <a:glow rad="127000">
              <a:srgbClr val="FF66FF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PE" sz="45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76000"/>
                    </a:schemeClr>
                  </a:glow>
                </a:effectLst>
                <a:latin typeface="Mf Be Yourself" pitchFamily="2" charset="0"/>
              </a:rPr>
              <a:t>Texto</a:t>
            </a:r>
            <a:endParaRPr lang="es-PE" sz="4500" dirty="0">
              <a:solidFill>
                <a:schemeClr val="bg1"/>
              </a:solidFill>
              <a:effectLst>
                <a:glow rad="101600">
                  <a:schemeClr val="tx1">
                    <a:alpha val="76000"/>
                  </a:schemeClr>
                </a:glow>
              </a:effectLst>
              <a:latin typeface="Mf Be Yourself" pitchFamily="2" charset="0"/>
            </a:endParaRPr>
          </a:p>
        </p:txBody>
      </p:sp>
      <p:sp>
        <p:nvSpPr>
          <p:cNvPr id="32" name="Robnei.com"/>
          <p:cNvSpPr txBox="1"/>
          <p:nvPr/>
        </p:nvSpPr>
        <p:spPr>
          <a:xfrm>
            <a:off x="2508747" y="4644430"/>
            <a:ext cx="1487908" cy="477054"/>
          </a:xfrm>
          <a:prstGeom prst="rect">
            <a:avLst/>
          </a:prstGeom>
          <a:noFill/>
          <a:effectLst>
            <a:glow rad="127000">
              <a:srgbClr val="FF66FF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PE" sz="25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76000"/>
                    </a:schemeClr>
                  </a:glow>
                </a:effectLst>
                <a:latin typeface="Mf Be Yourself" pitchFamily="2" charset="0"/>
              </a:rPr>
              <a:t>Texto</a:t>
            </a:r>
            <a:endParaRPr lang="es-PE" sz="2500" dirty="0">
              <a:solidFill>
                <a:schemeClr val="bg1"/>
              </a:solidFill>
              <a:effectLst>
                <a:glow rad="101600">
                  <a:schemeClr val="tx1">
                    <a:alpha val="76000"/>
                  </a:schemeClr>
                </a:glow>
              </a:effectLst>
              <a:latin typeface="Mf Be Yoursel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11</Words>
  <Application>Microsoft Office PowerPoint</Application>
  <PresentationFormat>Personalizado</PresentationFormat>
  <Paragraphs>9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Mf Be Yourself</vt:lpstr>
      <vt:lpstr>Tema de Office</vt:lpstr>
      <vt:lpstr>Presentación de PowerPoint</vt:lpstr>
      <vt:lpstr>Presentación de PowerPoint</vt:lpstr>
      <vt:lpstr>Presentación de PowerPoint</vt:lpstr>
    </vt:vector>
  </TitlesOfParts>
  <Manager>Robnei.com</Manager>
  <Company>Robnei.com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Robnei.com</dc:title>
  <dc:subject>Robnei.com</dc:subject>
  <dc:creator>Robnei.com</dc:creator>
  <cp:keywords>Robnei.com</cp:keywords>
  <dc:description>www.robnei.com</dc:description>
  <cp:lastModifiedBy>ROB</cp:lastModifiedBy>
  <cp:revision>36</cp:revision>
  <dcterms:created xsi:type="dcterms:W3CDTF">2020-04-07T00:20:23Z</dcterms:created>
  <dcterms:modified xsi:type="dcterms:W3CDTF">2024-05-15T00:47:54Z</dcterms:modified>
  <cp:category>Robnei.com</cp:category>
</cp:coreProperties>
</file>