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439400" cy="7559675"/>
  <p:notesSz cx="6888163" cy="100203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22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2955" y="1237197"/>
            <a:ext cx="8873490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04925" y="3970580"/>
            <a:ext cx="782955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75C43-9A14-41AD-A59E-8D0CCFFD1A56}" type="datetimeFigureOut">
              <a:rPr lang="es-PE" smtClean="0"/>
              <a:t>31/08/2024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CDF5B-B554-4A37-BF64-F311BAC288C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55018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75C43-9A14-41AD-A59E-8D0CCFFD1A56}" type="datetimeFigureOut">
              <a:rPr lang="es-PE" smtClean="0"/>
              <a:t>31/08/2024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CDF5B-B554-4A37-BF64-F311BAC288C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096490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70696" y="402483"/>
            <a:ext cx="2250996" cy="640647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17710" y="402483"/>
            <a:ext cx="6622494" cy="640647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75C43-9A14-41AD-A59E-8D0CCFFD1A56}" type="datetimeFigureOut">
              <a:rPr lang="es-PE" smtClean="0"/>
              <a:t>31/08/2024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CDF5B-B554-4A37-BF64-F311BAC288C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56477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75C43-9A14-41AD-A59E-8D0CCFFD1A56}" type="datetimeFigureOut">
              <a:rPr lang="es-PE" smtClean="0"/>
              <a:t>31/08/2024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CDF5B-B554-4A37-BF64-F311BAC288C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879234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272" y="1884671"/>
            <a:ext cx="9003983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2272" y="5059035"/>
            <a:ext cx="9003983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75C43-9A14-41AD-A59E-8D0CCFFD1A56}" type="datetimeFigureOut">
              <a:rPr lang="es-PE" smtClean="0"/>
              <a:t>31/08/2024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CDF5B-B554-4A37-BF64-F311BAC288C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33706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7709" y="2012414"/>
            <a:ext cx="4436745" cy="479654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84946" y="2012414"/>
            <a:ext cx="4436745" cy="479654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75C43-9A14-41AD-A59E-8D0CCFFD1A56}" type="datetimeFigureOut">
              <a:rPr lang="es-PE" smtClean="0"/>
              <a:t>31/08/2024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CDF5B-B554-4A37-BF64-F311BAC288C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247723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068" y="402484"/>
            <a:ext cx="9003983" cy="146118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070" y="1853171"/>
            <a:ext cx="4416355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0" y="2761381"/>
            <a:ext cx="4416355" cy="406157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84947" y="1853171"/>
            <a:ext cx="4438105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84947" y="2761381"/>
            <a:ext cx="4438105" cy="406157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75C43-9A14-41AD-A59E-8D0CCFFD1A56}" type="datetimeFigureOut">
              <a:rPr lang="es-PE" smtClean="0"/>
              <a:t>31/08/2024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CDF5B-B554-4A37-BF64-F311BAC288C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11907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75C43-9A14-41AD-A59E-8D0CCFFD1A56}" type="datetimeFigureOut">
              <a:rPr lang="es-PE" smtClean="0"/>
              <a:t>31/08/2024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CDF5B-B554-4A37-BF64-F311BAC288C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47844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75C43-9A14-41AD-A59E-8D0CCFFD1A56}" type="datetimeFigureOut">
              <a:rPr lang="es-PE" smtClean="0"/>
              <a:t>31/08/2024</a:t>
            </a:fld>
            <a:endParaRPr lang="es-P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CDF5B-B554-4A37-BF64-F311BAC288C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93422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069" y="503978"/>
            <a:ext cx="336697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8105" y="1088455"/>
            <a:ext cx="5284946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9069" y="2267902"/>
            <a:ext cx="336697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75C43-9A14-41AD-A59E-8D0CCFFD1A56}" type="datetimeFigureOut">
              <a:rPr lang="es-PE" smtClean="0"/>
              <a:t>31/08/2024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CDF5B-B554-4A37-BF64-F311BAC288C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41471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069" y="503978"/>
            <a:ext cx="336697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38105" y="1088455"/>
            <a:ext cx="5284946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9069" y="2267902"/>
            <a:ext cx="336697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75C43-9A14-41AD-A59E-8D0CCFFD1A56}" type="datetimeFigureOut">
              <a:rPr lang="es-PE" smtClean="0"/>
              <a:t>31/08/2024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CDF5B-B554-4A37-BF64-F311BAC288C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925523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17709" y="402484"/>
            <a:ext cx="9003983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7709" y="2012414"/>
            <a:ext cx="9003983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7709" y="7006700"/>
            <a:ext cx="2348865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575C43-9A14-41AD-A59E-8D0CCFFD1A56}" type="datetimeFigureOut">
              <a:rPr lang="es-PE" smtClean="0"/>
              <a:t>31/08/2024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58051" y="7006700"/>
            <a:ext cx="352329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72826" y="7006700"/>
            <a:ext cx="2348865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9CDF5B-B554-4A37-BF64-F311BAC288C2}" type="slidenum">
              <a:rPr lang="es-PE" smtClean="0"/>
              <a:t>‹Nº›</a:t>
            </a:fld>
            <a:endParaRPr lang="es-PE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1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9261" y="2469069"/>
            <a:ext cx="2053803" cy="2444896"/>
          </a:xfrm>
          <a:prstGeom prst="rect">
            <a:avLst/>
          </a:prstGeom>
          <a:effectLst>
            <a:glow rad="50800">
              <a:schemeClr val="bg1"/>
            </a:glow>
          </a:effectLst>
        </p:spPr>
      </p:pic>
      <p:sp>
        <p:nvSpPr>
          <p:cNvPr id="8" name="Robnei.com"/>
          <p:cNvSpPr/>
          <p:nvPr userDrawn="1"/>
        </p:nvSpPr>
        <p:spPr>
          <a:xfrm>
            <a:off x="-2652181" y="995255"/>
            <a:ext cx="2382321" cy="517469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1427"/>
          </a:p>
        </p:txBody>
      </p:sp>
      <p:sp>
        <p:nvSpPr>
          <p:cNvPr id="9" name="Robnei.com"/>
          <p:cNvSpPr txBox="1"/>
          <p:nvPr userDrawn="1"/>
        </p:nvSpPr>
        <p:spPr>
          <a:xfrm>
            <a:off x="-2544005" y="1578405"/>
            <a:ext cx="2194832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379" indent="-228379">
              <a:buFont typeface="+mj-lt"/>
              <a:buAutoNum type="arabicPeriod"/>
            </a:pPr>
            <a:r>
              <a:rPr lang="es-MX" sz="1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Editar los campos de texto.</a:t>
            </a:r>
          </a:p>
          <a:p>
            <a:pPr marL="228379" indent="-228379">
              <a:buFont typeface="+mj-lt"/>
              <a:buAutoNum type="arabicPeriod"/>
            </a:pPr>
            <a:r>
              <a:rPr lang="es-MX" sz="1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 vez realizado todos los</a:t>
            </a:r>
            <a:br>
              <a:rPr lang="es-MX" sz="1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1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cambios exportar en formato</a:t>
            </a:r>
            <a:r>
              <a:rPr lang="es-MX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1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PNG, JPG o PDF.</a:t>
            </a:r>
            <a:endParaRPr lang="es-MX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379" indent="-228379">
              <a:buFont typeface="+mj-lt"/>
              <a:buAutoNum type="arabicPeriod"/>
            </a:pPr>
            <a:r>
              <a:rPr lang="es-MX" sz="1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 estas en el computador </a:t>
            </a:r>
            <a:br>
              <a:rPr lang="es-MX" sz="1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1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</a:t>
            </a:r>
            <a:r>
              <a:rPr lang="es-MX" sz="1000" b="1" baseline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vas a la opción Archivo – </a:t>
            </a:r>
            <a:br>
              <a:rPr lang="es-MX" sz="1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1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Guardar Como y en TIPO</a:t>
            </a:r>
            <a:br>
              <a:rPr lang="es-MX" sz="1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1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cambias a JPEG,</a:t>
            </a:r>
            <a:r>
              <a:rPr lang="es-MX" sz="1000" b="1" baseline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PNG o PDF.</a:t>
            </a:r>
          </a:p>
          <a:p>
            <a:pPr marL="228379" indent="-228379">
              <a:buFont typeface="+mj-lt"/>
              <a:buAutoNum type="arabicPeriod"/>
            </a:pPr>
            <a:r>
              <a:rPr lang="es-MX" sz="1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 optaste por editar desde</a:t>
            </a:r>
            <a:br>
              <a:rPr lang="es-MX" sz="1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1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s-MX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celular es necesario</a:t>
            </a:r>
            <a:br>
              <a:rPr lang="es-MX" sz="1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1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descargar la aplicación</a:t>
            </a:r>
            <a:br>
              <a:rPr lang="es-MX" sz="1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1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PowerPoint del Play Store.</a:t>
            </a:r>
          </a:p>
          <a:p>
            <a:pPr marL="228379" indent="-228379">
              <a:buFont typeface="+mj-lt"/>
              <a:buAutoNum type="arabicPeriod"/>
            </a:pPr>
            <a:r>
              <a:rPr lang="es-MX" sz="1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Opción </a:t>
            </a:r>
            <a:r>
              <a:rPr lang="es-MX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Compartir </a:t>
            </a:r>
            <a:r>
              <a:rPr lang="es-MX" sz="1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br>
              <a:rPr lang="es-MX" sz="1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1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Diapositiva </a:t>
            </a:r>
            <a:r>
              <a:rPr lang="es-MX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actual – Imagen</a:t>
            </a:r>
            <a:r>
              <a:rPr lang="es-MX" sz="1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es-MX" sz="1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1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también </a:t>
            </a:r>
            <a:r>
              <a:rPr lang="es-MX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puedes optar </a:t>
            </a:r>
            <a:r>
              <a:rPr lang="es-MX" sz="1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</a:t>
            </a:r>
            <a:br>
              <a:rPr lang="es-MX" sz="1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1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compartir  </a:t>
            </a:r>
            <a:r>
              <a:rPr lang="es-MX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como PDF.</a:t>
            </a:r>
            <a:endParaRPr lang="es-MX" sz="10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obnei.com"/>
          <p:cNvSpPr/>
          <p:nvPr userDrawn="1"/>
        </p:nvSpPr>
        <p:spPr>
          <a:xfrm>
            <a:off x="-2652181" y="1180574"/>
            <a:ext cx="2383200" cy="30657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1427"/>
          </a:p>
        </p:txBody>
      </p:sp>
      <p:sp>
        <p:nvSpPr>
          <p:cNvPr id="11" name="Robnei.com"/>
          <p:cNvSpPr txBox="1"/>
          <p:nvPr userDrawn="1"/>
        </p:nvSpPr>
        <p:spPr>
          <a:xfrm>
            <a:off x="-2394675" y="1180574"/>
            <a:ext cx="1938351" cy="32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1499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INTRODUCCIONES</a:t>
            </a:r>
            <a:endParaRPr lang="es-PE" sz="1499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obnei.com"/>
          <p:cNvSpPr>
            <a:spLocks/>
          </p:cNvSpPr>
          <p:nvPr userDrawn="1"/>
        </p:nvSpPr>
        <p:spPr bwMode="auto">
          <a:xfrm>
            <a:off x="-2524642" y="5748796"/>
            <a:ext cx="2137369" cy="296443"/>
          </a:xfrm>
          <a:custGeom>
            <a:avLst/>
            <a:gdLst>
              <a:gd name="T0" fmla="*/ 0 w 6115"/>
              <a:gd name="T1" fmla="*/ 0 h 928"/>
              <a:gd name="T2" fmla="*/ 6115 w 6115"/>
              <a:gd name="T3" fmla="*/ 0 h 928"/>
              <a:gd name="T4" fmla="*/ 5943 w 6115"/>
              <a:gd name="T5" fmla="*/ 465 h 928"/>
              <a:gd name="T6" fmla="*/ 6115 w 6115"/>
              <a:gd name="T7" fmla="*/ 928 h 928"/>
              <a:gd name="T8" fmla="*/ 0 w 6115"/>
              <a:gd name="T9" fmla="*/ 928 h 928"/>
              <a:gd name="T10" fmla="*/ 191 w 6115"/>
              <a:gd name="T11" fmla="*/ 464 h 928"/>
              <a:gd name="T12" fmla="*/ 0 w 6115"/>
              <a:gd name="T13" fmla="*/ 0 h 9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115" h="928">
                <a:moveTo>
                  <a:pt x="0" y="0"/>
                </a:moveTo>
                <a:lnTo>
                  <a:pt x="6115" y="0"/>
                </a:lnTo>
                <a:lnTo>
                  <a:pt x="5943" y="465"/>
                </a:lnTo>
                <a:lnTo>
                  <a:pt x="6115" y="928"/>
                </a:lnTo>
                <a:lnTo>
                  <a:pt x="0" y="928"/>
                </a:lnTo>
                <a:lnTo>
                  <a:pt x="191" y="464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00612" tIns="50306" rIns="100612" bIns="50306" numCol="1" anchor="t" anchorCtr="0" compatLnSpc="1">
            <a:prstTxWarp prst="textNoShape">
              <a:avLst/>
            </a:prstTxWarp>
          </a:bodyPr>
          <a:lstStyle/>
          <a:p>
            <a:endParaRPr lang="es-PE" sz="1572"/>
          </a:p>
        </p:txBody>
      </p:sp>
      <p:pic>
        <p:nvPicPr>
          <p:cNvPr id="13" name="Robnei.com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17631" y="4209077"/>
            <a:ext cx="1184264" cy="1409777"/>
          </a:xfrm>
          <a:prstGeom prst="rect">
            <a:avLst/>
          </a:prstGeom>
          <a:effectLst>
            <a:glow rad="50800">
              <a:schemeClr val="bg1"/>
            </a:glow>
          </a:effectLst>
        </p:spPr>
      </p:pic>
      <p:pic>
        <p:nvPicPr>
          <p:cNvPr id="14" name="Robnei.com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86067" y="5786896"/>
            <a:ext cx="1505100" cy="185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068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bnei.com"/>
          <p:cNvSpPr/>
          <p:nvPr/>
        </p:nvSpPr>
        <p:spPr>
          <a:xfrm rot="16200000" flipV="1">
            <a:off x="4802351" y="-978565"/>
            <a:ext cx="2691031" cy="5613084"/>
          </a:xfrm>
          <a:custGeom>
            <a:avLst/>
            <a:gdLst>
              <a:gd name="connsiteX0" fmla="*/ 0 w 2584450"/>
              <a:gd name="connsiteY0" fmla="*/ 5384450 h 5384450"/>
              <a:gd name="connsiteX1" fmla="*/ 1304915 w 2584450"/>
              <a:gd name="connsiteY1" fmla="*/ 0 h 5384450"/>
              <a:gd name="connsiteX2" fmla="*/ 2584450 w 2584450"/>
              <a:gd name="connsiteY2" fmla="*/ 5384450 h 5384450"/>
              <a:gd name="connsiteX3" fmla="*/ 0 w 2584450"/>
              <a:gd name="connsiteY3" fmla="*/ 5384450 h 5384450"/>
              <a:gd name="connsiteX0" fmla="*/ 0 w 2584450"/>
              <a:gd name="connsiteY0" fmla="*/ 5436837 h 5436837"/>
              <a:gd name="connsiteX1" fmla="*/ 1295390 w 2584450"/>
              <a:gd name="connsiteY1" fmla="*/ 0 h 5436837"/>
              <a:gd name="connsiteX2" fmla="*/ 2584450 w 2584450"/>
              <a:gd name="connsiteY2" fmla="*/ 5436837 h 5436837"/>
              <a:gd name="connsiteX3" fmla="*/ 0 w 2584450"/>
              <a:gd name="connsiteY3" fmla="*/ 5436837 h 5436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84450" h="5436837">
                <a:moveTo>
                  <a:pt x="0" y="5436837"/>
                </a:moveTo>
                <a:lnTo>
                  <a:pt x="1295390" y="0"/>
                </a:lnTo>
                <a:lnTo>
                  <a:pt x="2584450" y="5436837"/>
                </a:lnTo>
                <a:lnTo>
                  <a:pt x="0" y="5436837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9" name="Robnei.com"/>
          <p:cNvSpPr/>
          <p:nvPr/>
        </p:nvSpPr>
        <p:spPr>
          <a:xfrm rot="14577242" flipV="1">
            <a:off x="5123484" y="280680"/>
            <a:ext cx="2691031" cy="5613084"/>
          </a:xfrm>
          <a:custGeom>
            <a:avLst/>
            <a:gdLst>
              <a:gd name="connsiteX0" fmla="*/ 0 w 2584450"/>
              <a:gd name="connsiteY0" fmla="*/ 5384450 h 5384450"/>
              <a:gd name="connsiteX1" fmla="*/ 1304915 w 2584450"/>
              <a:gd name="connsiteY1" fmla="*/ 0 h 5384450"/>
              <a:gd name="connsiteX2" fmla="*/ 2584450 w 2584450"/>
              <a:gd name="connsiteY2" fmla="*/ 5384450 h 5384450"/>
              <a:gd name="connsiteX3" fmla="*/ 0 w 2584450"/>
              <a:gd name="connsiteY3" fmla="*/ 5384450 h 5384450"/>
              <a:gd name="connsiteX0" fmla="*/ 0 w 2584450"/>
              <a:gd name="connsiteY0" fmla="*/ 5436837 h 5436837"/>
              <a:gd name="connsiteX1" fmla="*/ 1295390 w 2584450"/>
              <a:gd name="connsiteY1" fmla="*/ 0 h 5436837"/>
              <a:gd name="connsiteX2" fmla="*/ 2584450 w 2584450"/>
              <a:gd name="connsiteY2" fmla="*/ 5436837 h 5436837"/>
              <a:gd name="connsiteX3" fmla="*/ 0 w 2584450"/>
              <a:gd name="connsiteY3" fmla="*/ 5436837 h 5436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84450" h="5436837">
                <a:moveTo>
                  <a:pt x="0" y="5436837"/>
                </a:moveTo>
                <a:lnTo>
                  <a:pt x="1295390" y="0"/>
                </a:lnTo>
                <a:lnTo>
                  <a:pt x="2584450" y="5436837"/>
                </a:lnTo>
                <a:lnTo>
                  <a:pt x="0" y="5436837"/>
                </a:lnTo>
                <a:close/>
              </a:path>
            </a:pathLst>
          </a:custGeom>
          <a:pattFill prst="sphere">
            <a:fgClr>
              <a:schemeClr val="bg1">
                <a:lumMod val="50000"/>
              </a:schemeClr>
            </a:fgClr>
            <a:bgClr>
              <a:schemeClr val="tx1">
                <a:lumMod val="95000"/>
                <a:lumOff val="5000"/>
              </a:schemeClr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20" name="Robnei.com"/>
          <p:cNvSpPr/>
          <p:nvPr/>
        </p:nvSpPr>
        <p:spPr>
          <a:xfrm rot="12947972" flipV="1">
            <a:off x="5940186" y="1306252"/>
            <a:ext cx="2691031" cy="5613084"/>
          </a:xfrm>
          <a:custGeom>
            <a:avLst/>
            <a:gdLst>
              <a:gd name="connsiteX0" fmla="*/ 0 w 2584450"/>
              <a:gd name="connsiteY0" fmla="*/ 5384450 h 5384450"/>
              <a:gd name="connsiteX1" fmla="*/ 1304915 w 2584450"/>
              <a:gd name="connsiteY1" fmla="*/ 0 h 5384450"/>
              <a:gd name="connsiteX2" fmla="*/ 2584450 w 2584450"/>
              <a:gd name="connsiteY2" fmla="*/ 5384450 h 5384450"/>
              <a:gd name="connsiteX3" fmla="*/ 0 w 2584450"/>
              <a:gd name="connsiteY3" fmla="*/ 5384450 h 5384450"/>
              <a:gd name="connsiteX0" fmla="*/ 0 w 2584450"/>
              <a:gd name="connsiteY0" fmla="*/ 5436837 h 5436837"/>
              <a:gd name="connsiteX1" fmla="*/ 1295390 w 2584450"/>
              <a:gd name="connsiteY1" fmla="*/ 0 h 5436837"/>
              <a:gd name="connsiteX2" fmla="*/ 2584450 w 2584450"/>
              <a:gd name="connsiteY2" fmla="*/ 5436837 h 5436837"/>
              <a:gd name="connsiteX3" fmla="*/ 0 w 2584450"/>
              <a:gd name="connsiteY3" fmla="*/ 5436837 h 5436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84450" h="5436837">
                <a:moveTo>
                  <a:pt x="0" y="5436837"/>
                </a:moveTo>
                <a:lnTo>
                  <a:pt x="1295390" y="0"/>
                </a:lnTo>
                <a:lnTo>
                  <a:pt x="2584450" y="5436837"/>
                </a:lnTo>
                <a:lnTo>
                  <a:pt x="0" y="5436837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21" name="Robnei.com"/>
          <p:cNvSpPr/>
          <p:nvPr/>
        </p:nvSpPr>
        <p:spPr>
          <a:xfrm rot="11331223" flipV="1">
            <a:off x="7146930" y="1812505"/>
            <a:ext cx="2665418" cy="5613084"/>
          </a:xfrm>
          <a:custGeom>
            <a:avLst/>
            <a:gdLst>
              <a:gd name="connsiteX0" fmla="*/ 0 w 2584450"/>
              <a:gd name="connsiteY0" fmla="*/ 5384450 h 5384450"/>
              <a:gd name="connsiteX1" fmla="*/ 1304915 w 2584450"/>
              <a:gd name="connsiteY1" fmla="*/ 0 h 5384450"/>
              <a:gd name="connsiteX2" fmla="*/ 2584450 w 2584450"/>
              <a:gd name="connsiteY2" fmla="*/ 5384450 h 5384450"/>
              <a:gd name="connsiteX3" fmla="*/ 0 w 2584450"/>
              <a:gd name="connsiteY3" fmla="*/ 5384450 h 5384450"/>
              <a:gd name="connsiteX0" fmla="*/ 0 w 2584450"/>
              <a:gd name="connsiteY0" fmla="*/ 5436837 h 5436837"/>
              <a:gd name="connsiteX1" fmla="*/ 1295390 w 2584450"/>
              <a:gd name="connsiteY1" fmla="*/ 0 h 5436837"/>
              <a:gd name="connsiteX2" fmla="*/ 2584450 w 2584450"/>
              <a:gd name="connsiteY2" fmla="*/ 5436837 h 5436837"/>
              <a:gd name="connsiteX3" fmla="*/ 0 w 2584450"/>
              <a:gd name="connsiteY3" fmla="*/ 5436837 h 5436837"/>
              <a:gd name="connsiteX0" fmla="*/ 0 w 2559851"/>
              <a:gd name="connsiteY0" fmla="*/ 5373474 h 5436837"/>
              <a:gd name="connsiteX1" fmla="*/ 1270791 w 2559851"/>
              <a:gd name="connsiteY1" fmla="*/ 0 h 5436837"/>
              <a:gd name="connsiteX2" fmla="*/ 2559851 w 2559851"/>
              <a:gd name="connsiteY2" fmla="*/ 5436837 h 5436837"/>
              <a:gd name="connsiteX3" fmla="*/ 0 w 2559851"/>
              <a:gd name="connsiteY3" fmla="*/ 5373474 h 5436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59851" h="5436837">
                <a:moveTo>
                  <a:pt x="0" y="5373474"/>
                </a:moveTo>
                <a:lnTo>
                  <a:pt x="1270791" y="0"/>
                </a:lnTo>
                <a:lnTo>
                  <a:pt x="2559851" y="5436837"/>
                </a:lnTo>
                <a:lnTo>
                  <a:pt x="0" y="5373474"/>
                </a:lnTo>
                <a:close/>
              </a:path>
            </a:pathLst>
          </a:custGeom>
          <a:pattFill prst="sphere">
            <a:fgClr>
              <a:schemeClr val="tx1">
                <a:lumMod val="95000"/>
                <a:lumOff val="5000"/>
              </a:schemeClr>
            </a:fgClr>
            <a:bgClr>
              <a:schemeClr val="bg1">
                <a:lumMod val="65000"/>
              </a:schemeClr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4" name="Robnei.com"/>
          <p:cNvSpPr/>
          <p:nvPr/>
        </p:nvSpPr>
        <p:spPr>
          <a:xfrm>
            <a:off x="648347" y="482461"/>
            <a:ext cx="2692800" cy="26910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3" name="Robnei.com"/>
          <p:cNvSpPr/>
          <p:nvPr/>
        </p:nvSpPr>
        <p:spPr>
          <a:xfrm>
            <a:off x="672730" y="24384"/>
            <a:ext cx="2668593" cy="472749"/>
          </a:xfrm>
          <a:custGeom>
            <a:avLst/>
            <a:gdLst>
              <a:gd name="connsiteX0" fmla="*/ 0 w 2667207"/>
              <a:gd name="connsiteY0" fmla="*/ 0 h 463550"/>
              <a:gd name="connsiteX1" fmla="*/ 2667207 w 2667207"/>
              <a:gd name="connsiteY1" fmla="*/ 0 h 463550"/>
              <a:gd name="connsiteX2" fmla="*/ 2667207 w 2667207"/>
              <a:gd name="connsiteY2" fmla="*/ 463550 h 463550"/>
              <a:gd name="connsiteX3" fmla="*/ 0 w 2667207"/>
              <a:gd name="connsiteY3" fmla="*/ 463550 h 463550"/>
              <a:gd name="connsiteX4" fmla="*/ 0 w 2667207"/>
              <a:gd name="connsiteY4" fmla="*/ 0 h 463550"/>
              <a:gd name="connsiteX0" fmla="*/ 0 w 2667207"/>
              <a:gd name="connsiteY0" fmla="*/ 0 h 463550"/>
              <a:gd name="connsiteX1" fmla="*/ 2371932 w 2667207"/>
              <a:gd name="connsiteY1" fmla="*/ 0 h 463550"/>
              <a:gd name="connsiteX2" fmla="*/ 2667207 w 2667207"/>
              <a:gd name="connsiteY2" fmla="*/ 463550 h 463550"/>
              <a:gd name="connsiteX3" fmla="*/ 0 w 2667207"/>
              <a:gd name="connsiteY3" fmla="*/ 463550 h 463550"/>
              <a:gd name="connsiteX4" fmla="*/ 0 w 2667207"/>
              <a:gd name="connsiteY4" fmla="*/ 0 h 463550"/>
              <a:gd name="connsiteX0" fmla="*/ 0 w 2667207"/>
              <a:gd name="connsiteY0" fmla="*/ 0 h 463550"/>
              <a:gd name="connsiteX1" fmla="*/ 2229057 w 2667207"/>
              <a:gd name="connsiteY1" fmla="*/ 0 h 463550"/>
              <a:gd name="connsiteX2" fmla="*/ 2667207 w 2667207"/>
              <a:gd name="connsiteY2" fmla="*/ 463550 h 463550"/>
              <a:gd name="connsiteX3" fmla="*/ 0 w 2667207"/>
              <a:gd name="connsiteY3" fmla="*/ 463550 h 463550"/>
              <a:gd name="connsiteX4" fmla="*/ 0 w 2667207"/>
              <a:gd name="connsiteY4" fmla="*/ 0 h 463550"/>
              <a:gd name="connsiteX0" fmla="*/ 0 w 2667207"/>
              <a:gd name="connsiteY0" fmla="*/ 0 h 463550"/>
              <a:gd name="connsiteX1" fmla="*/ 2114757 w 2667207"/>
              <a:gd name="connsiteY1" fmla="*/ 0 h 463550"/>
              <a:gd name="connsiteX2" fmla="*/ 2667207 w 2667207"/>
              <a:gd name="connsiteY2" fmla="*/ 463550 h 463550"/>
              <a:gd name="connsiteX3" fmla="*/ 0 w 2667207"/>
              <a:gd name="connsiteY3" fmla="*/ 463550 h 463550"/>
              <a:gd name="connsiteX4" fmla="*/ 0 w 2667207"/>
              <a:gd name="connsiteY4" fmla="*/ 0 h 463550"/>
              <a:gd name="connsiteX0" fmla="*/ 0 w 2667207"/>
              <a:gd name="connsiteY0" fmla="*/ 0 h 463550"/>
              <a:gd name="connsiteX1" fmla="*/ 2238582 w 2667207"/>
              <a:gd name="connsiteY1" fmla="*/ 9525 h 463550"/>
              <a:gd name="connsiteX2" fmla="*/ 2667207 w 2667207"/>
              <a:gd name="connsiteY2" fmla="*/ 463550 h 463550"/>
              <a:gd name="connsiteX3" fmla="*/ 0 w 2667207"/>
              <a:gd name="connsiteY3" fmla="*/ 463550 h 463550"/>
              <a:gd name="connsiteX4" fmla="*/ 0 w 2667207"/>
              <a:gd name="connsiteY4" fmla="*/ 0 h 463550"/>
              <a:gd name="connsiteX0" fmla="*/ 419100 w 2667207"/>
              <a:gd name="connsiteY0" fmla="*/ 9525 h 454025"/>
              <a:gd name="connsiteX1" fmla="*/ 2238582 w 2667207"/>
              <a:gd name="connsiteY1" fmla="*/ 0 h 454025"/>
              <a:gd name="connsiteX2" fmla="*/ 2667207 w 2667207"/>
              <a:gd name="connsiteY2" fmla="*/ 454025 h 454025"/>
              <a:gd name="connsiteX3" fmla="*/ 0 w 2667207"/>
              <a:gd name="connsiteY3" fmla="*/ 454025 h 454025"/>
              <a:gd name="connsiteX4" fmla="*/ 419100 w 2667207"/>
              <a:gd name="connsiteY4" fmla="*/ 9525 h 454025"/>
              <a:gd name="connsiteX0" fmla="*/ 590550 w 2667207"/>
              <a:gd name="connsiteY0" fmla="*/ 9525 h 454025"/>
              <a:gd name="connsiteX1" fmla="*/ 2238582 w 2667207"/>
              <a:gd name="connsiteY1" fmla="*/ 0 h 454025"/>
              <a:gd name="connsiteX2" fmla="*/ 2667207 w 2667207"/>
              <a:gd name="connsiteY2" fmla="*/ 454025 h 454025"/>
              <a:gd name="connsiteX3" fmla="*/ 0 w 2667207"/>
              <a:gd name="connsiteY3" fmla="*/ 454025 h 454025"/>
              <a:gd name="connsiteX4" fmla="*/ 590550 w 2667207"/>
              <a:gd name="connsiteY4" fmla="*/ 9525 h 454025"/>
              <a:gd name="connsiteX0" fmla="*/ 438150 w 2667207"/>
              <a:gd name="connsiteY0" fmla="*/ 9525 h 454025"/>
              <a:gd name="connsiteX1" fmla="*/ 2238582 w 2667207"/>
              <a:gd name="connsiteY1" fmla="*/ 0 h 454025"/>
              <a:gd name="connsiteX2" fmla="*/ 2667207 w 2667207"/>
              <a:gd name="connsiteY2" fmla="*/ 454025 h 454025"/>
              <a:gd name="connsiteX3" fmla="*/ 0 w 2667207"/>
              <a:gd name="connsiteY3" fmla="*/ 454025 h 454025"/>
              <a:gd name="connsiteX4" fmla="*/ 438150 w 2667207"/>
              <a:gd name="connsiteY4" fmla="*/ 9525 h 454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67207" h="454025">
                <a:moveTo>
                  <a:pt x="438150" y="9525"/>
                </a:moveTo>
                <a:lnTo>
                  <a:pt x="2238582" y="0"/>
                </a:lnTo>
                <a:lnTo>
                  <a:pt x="2667207" y="454025"/>
                </a:lnTo>
                <a:lnTo>
                  <a:pt x="0" y="454025"/>
                </a:lnTo>
                <a:lnTo>
                  <a:pt x="438150" y="9525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4" name="Robnei.com"/>
          <p:cNvSpPr/>
          <p:nvPr/>
        </p:nvSpPr>
        <p:spPr>
          <a:xfrm rot="16200000">
            <a:off x="-885076" y="1589472"/>
            <a:ext cx="2677807" cy="468743"/>
          </a:xfrm>
          <a:custGeom>
            <a:avLst/>
            <a:gdLst>
              <a:gd name="connsiteX0" fmla="*/ 0 w 2667207"/>
              <a:gd name="connsiteY0" fmla="*/ 0 h 463550"/>
              <a:gd name="connsiteX1" fmla="*/ 2667207 w 2667207"/>
              <a:gd name="connsiteY1" fmla="*/ 0 h 463550"/>
              <a:gd name="connsiteX2" fmla="*/ 2667207 w 2667207"/>
              <a:gd name="connsiteY2" fmla="*/ 463550 h 463550"/>
              <a:gd name="connsiteX3" fmla="*/ 0 w 2667207"/>
              <a:gd name="connsiteY3" fmla="*/ 463550 h 463550"/>
              <a:gd name="connsiteX4" fmla="*/ 0 w 2667207"/>
              <a:gd name="connsiteY4" fmla="*/ 0 h 463550"/>
              <a:gd name="connsiteX0" fmla="*/ 0 w 2667207"/>
              <a:gd name="connsiteY0" fmla="*/ 0 h 463550"/>
              <a:gd name="connsiteX1" fmla="*/ 2371932 w 2667207"/>
              <a:gd name="connsiteY1" fmla="*/ 0 h 463550"/>
              <a:gd name="connsiteX2" fmla="*/ 2667207 w 2667207"/>
              <a:gd name="connsiteY2" fmla="*/ 463550 h 463550"/>
              <a:gd name="connsiteX3" fmla="*/ 0 w 2667207"/>
              <a:gd name="connsiteY3" fmla="*/ 463550 h 463550"/>
              <a:gd name="connsiteX4" fmla="*/ 0 w 2667207"/>
              <a:gd name="connsiteY4" fmla="*/ 0 h 463550"/>
              <a:gd name="connsiteX0" fmla="*/ 0 w 2667207"/>
              <a:gd name="connsiteY0" fmla="*/ 0 h 463550"/>
              <a:gd name="connsiteX1" fmla="*/ 2229057 w 2667207"/>
              <a:gd name="connsiteY1" fmla="*/ 0 h 463550"/>
              <a:gd name="connsiteX2" fmla="*/ 2667207 w 2667207"/>
              <a:gd name="connsiteY2" fmla="*/ 463550 h 463550"/>
              <a:gd name="connsiteX3" fmla="*/ 0 w 2667207"/>
              <a:gd name="connsiteY3" fmla="*/ 463550 h 463550"/>
              <a:gd name="connsiteX4" fmla="*/ 0 w 2667207"/>
              <a:gd name="connsiteY4" fmla="*/ 0 h 463550"/>
              <a:gd name="connsiteX0" fmla="*/ 0 w 2667207"/>
              <a:gd name="connsiteY0" fmla="*/ 0 h 463550"/>
              <a:gd name="connsiteX1" fmla="*/ 2114757 w 2667207"/>
              <a:gd name="connsiteY1" fmla="*/ 0 h 463550"/>
              <a:gd name="connsiteX2" fmla="*/ 2667207 w 2667207"/>
              <a:gd name="connsiteY2" fmla="*/ 463550 h 463550"/>
              <a:gd name="connsiteX3" fmla="*/ 0 w 2667207"/>
              <a:gd name="connsiteY3" fmla="*/ 463550 h 463550"/>
              <a:gd name="connsiteX4" fmla="*/ 0 w 2667207"/>
              <a:gd name="connsiteY4" fmla="*/ 0 h 463550"/>
              <a:gd name="connsiteX0" fmla="*/ 0 w 2667207"/>
              <a:gd name="connsiteY0" fmla="*/ 0 h 463550"/>
              <a:gd name="connsiteX1" fmla="*/ 2238582 w 2667207"/>
              <a:gd name="connsiteY1" fmla="*/ 9525 h 463550"/>
              <a:gd name="connsiteX2" fmla="*/ 2667207 w 2667207"/>
              <a:gd name="connsiteY2" fmla="*/ 463550 h 463550"/>
              <a:gd name="connsiteX3" fmla="*/ 0 w 2667207"/>
              <a:gd name="connsiteY3" fmla="*/ 463550 h 463550"/>
              <a:gd name="connsiteX4" fmla="*/ 0 w 2667207"/>
              <a:gd name="connsiteY4" fmla="*/ 0 h 463550"/>
              <a:gd name="connsiteX0" fmla="*/ 419100 w 2667207"/>
              <a:gd name="connsiteY0" fmla="*/ 9525 h 454025"/>
              <a:gd name="connsiteX1" fmla="*/ 2238582 w 2667207"/>
              <a:gd name="connsiteY1" fmla="*/ 0 h 454025"/>
              <a:gd name="connsiteX2" fmla="*/ 2667207 w 2667207"/>
              <a:gd name="connsiteY2" fmla="*/ 454025 h 454025"/>
              <a:gd name="connsiteX3" fmla="*/ 0 w 2667207"/>
              <a:gd name="connsiteY3" fmla="*/ 454025 h 454025"/>
              <a:gd name="connsiteX4" fmla="*/ 419100 w 2667207"/>
              <a:gd name="connsiteY4" fmla="*/ 9525 h 454025"/>
              <a:gd name="connsiteX0" fmla="*/ 590550 w 2667207"/>
              <a:gd name="connsiteY0" fmla="*/ 9525 h 454025"/>
              <a:gd name="connsiteX1" fmla="*/ 2238582 w 2667207"/>
              <a:gd name="connsiteY1" fmla="*/ 0 h 454025"/>
              <a:gd name="connsiteX2" fmla="*/ 2667207 w 2667207"/>
              <a:gd name="connsiteY2" fmla="*/ 454025 h 454025"/>
              <a:gd name="connsiteX3" fmla="*/ 0 w 2667207"/>
              <a:gd name="connsiteY3" fmla="*/ 454025 h 454025"/>
              <a:gd name="connsiteX4" fmla="*/ 590550 w 2667207"/>
              <a:gd name="connsiteY4" fmla="*/ 9525 h 454025"/>
              <a:gd name="connsiteX0" fmla="*/ 438150 w 2667207"/>
              <a:gd name="connsiteY0" fmla="*/ 9525 h 454025"/>
              <a:gd name="connsiteX1" fmla="*/ 2238582 w 2667207"/>
              <a:gd name="connsiteY1" fmla="*/ 0 h 454025"/>
              <a:gd name="connsiteX2" fmla="*/ 2667207 w 2667207"/>
              <a:gd name="connsiteY2" fmla="*/ 454025 h 454025"/>
              <a:gd name="connsiteX3" fmla="*/ 0 w 2667207"/>
              <a:gd name="connsiteY3" fmla="*/ 454025 h 454025"/>
              <a:gd name="connsiteX4" fmla="*/ 438150 w 2667207"/>
              <a:gd name="connsiteY4" fmla="*/ 9525 h 454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67207" h="454025">
                <a:moveTo>
                  <a:pt x="438150" y="9525"/>
                </a:moveTo>
                <a:lnTo>
                  <a:pt x="2238582" y="0"/>
                </a:lnTo>
                <a:lnTo>
                  <a:pt x="2667207" y="454025"/>
                </a:lnTo>
                <a:lnTo>
                  <a:pt x="0" y="454025"/>
                </a:lnTo>
                <a:lnTo>
                  <a:pt x="438150" y="952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5" name="Robnei.com"/>
          <p:cNvSpPr/>
          <p:nvPr/>
        </p:nvSpPr>
        <p:spPr>
          <a:xfrm rot="975236">
            <a:off x="3350308" y="577871"/>
            <a:ext cx="5696443" cy="725846"/>
          </a:xfrm>
          <a:custGeom>
            <a:avLst/>
            <a:gdLst>
              <a:gd name="connsiteX0" fmla="*/ 0 w 2667207"/>
              <a:gd name="connsiteY0" fmla="*/ 0 h 463550"/>
              <a:gd name="connsiteX1" fmla="*/ 2667207 w 2667207"/>
              <a:gd name="connsiteY1" fmla="*/ 0 h 463550"/>
              <a:gd name="connsiteX2" fmla="*/ 2667207 w 2667207"/>
              <a:gd name="connsiteY2" fmla="*/ 463550 h 463550"/>
              <a:gd name="connsiteX3" fmla="*/ 0 w 2667207"/>
              <a:gd name="connsiteY3" fmla="*/ 463550 h 463550"/>
              <a:gd name="connsiteX4" fmla="*/ 0 w 2667207"/>
              <a:gd name="connsiteY4" fmla="*/ 0 h 463550"/>
              <a:gd name="connsiteX0" fmla="*/ 0 w 2667207"/>
              <a:gd name="connsiteY0" fmla="*/ 0 h 463550"/>
              <a:gd name="connsiteX1" fmla="*/ 2371932 w 2667207"/>
              <a:gd name="connsiteY1" fmla="*/ 0 h 463550"/>
              <a:gd name="connsiteX2" fmla="*/ 2667207 w 2667207"/>
              <a:gd name="connsiteY2" fmla="*/ 463550 h 463550"/>
              <a:gd name="connsiteX3" fmla="*/ 0 w 2667207"/>
              <a:gd name="connsiteY3" fmla="*/ 463550 h 463550"/>
              <a:gd name="connsiteX4" fmla="*/ 0 w 2667207"/>
              <a:gd name="connsiteY4" fmla="*/ 0 h 463550"/>
              <a:gd name="connsiteX0" fmla="*/ 0 w 2667207"/>
              <a:gd name="connsiteY0" fmla="*/ 0 h 463550"/>
              <a:gd name="connsiteX1" fmla="*/ 2229057 w 2667207"/>
              <a:gd name="connsiteY1" fmla="*/ 0 h 463550"/>
              <a:gd name="connsiteX2" fmla="*/ 2667207 w 2667207"/>
              <a:gd name="connsiteY2" fmla="*/ 463550 h 463550"/>
              <a:gd name="connsiteX3" fmla="*/ 0 w 2667207"/>
              <a:gd name="connsiteY3" fmla="*/ 463550 h 463550"/>
              <a:gd name="connsiteX4" fmla="*/ 0 w 2667207"/>
              <a:gd name="connsiteY4" fmla="*/ 0 h 463550"/>
              <a:gd name="connsiteX0" fmla="*/ 0 w 2667207"/>
              <a:gd name="connsiteY0" fmla="*/ 0 h 463550"/>
              <a:gd name="connsiteX1" fmla="*/ 2114757 w 2667207"/>
              <a:gd name="connsiteY1" fmla="*/ 0 h 463550"/>
              <a:gd name="connsiteX2" fmla="*/ 2667207 w 2667207"/>
              <a:gd name="connsiteY2" fmla="*/ 463550 h 463550"/>
              <a:gd name="connsiteX3" fmla="*/ 0 w 2667207"/>
              <a:gd name="connsiteY3" fmla="*/ 463550 h 463550"/>
              <a:gd name="connsiteX4" fmla="*/ 0 w 2667207"/>
              <a:gd name="connsiteY4" fmla="*/ 0 h 463550"/>
              <a:gd name="connsiteX0" fmla="*/ 0 w 2667207"/>
              <a:gd name="connsiteY0" fmla="*/ 0 h 463550"/>
              <a:gd name="connsiteX1" fmla="*/ 2238582 w 2667207"/>
              <a:gd name="connsiteY1" fmla="*/ 9525 h 463550"/>
              <a:gd name="connsiteX2" fmla="*/ 2667207 w 2667207"/>
              <a:gd name="connsiteY2" fmla="*/ 463550 h 463550"/>
              <a:gd name="connsiteX3" fmla="*/ 0 w 2667207"/>
              <a:gd name="connsiteY3" fmla="*/ 463550 h 463550"/>
              <a:gd name="connsiteX4" fmla="*/ 0 w 2667207"/>
              <a:gd name="connsiteY4" fmla="*/ 0 h 463550"/>
              <a:gd name="connsiteX0" fmla="*/ 419100 w 2667207"/>
              <a:gd name="connsiteY0" fmla="*/ 9525 h 454025"/>
              <a:gd name="connsiteX1" fmla="*/ 2238582 w 2667207"/>
              <a:gd name="connsiteY1" fmla="*/ 0 h 454025"/>
              <a:gd name="connsiteX2" fmla="*/ 2667207 w 2667207"/>
              <a:gd name="connsiteY2" fmla="*/ 454025 h 454025"/>
              <a:gd name="connsiteX3" fmla="*/ 0 w 2667207"/>
              <a:gd name="connsiteY3" fmla="*/ 454025 h 454025"/>
              <a:gd name="connsiteX4" fmla="*/ 419100 w 2667207"/>
              <a:gd name="connsiteY4" fmla="*/ 9525 h 454025"/>
              <a:gd name="connsiteX0" fmla="*/ 590550 w 2667207"/>
              <a:gd name="connsiteY0" fmla="*/ 9525 h 454025"/>
              <a:gd name="connsiteX1" fmla="*/ 2238582 w 2667207"/>
              <a:gd name="connsiteY1" fmla="*/ 0 h 454025"/>
              <a:gd name="connsiteX2" fmla="*/ 2667207 w 2667207"/>
              <a:gd name="connsiteY2" fmla="*/ 454025 h 454025"/>
              <a:gd name="connsiteX3" fmla="*/ 0 w 2667207"/>
              <a:gd name="connsiteY3" fmla="*/ 454025 h 454025"/>
              <a:gd name="connsiteX4" fmla="*/ 590550 w 2667207"/>
              <a:gd name="connsiteY4" fmla="*/ 9525 h 454025"/>
              <a:gd name="connsiteX0" fmla="*/ 438150 w 2667207"/>
              <a:gd name="connsiteY0" fmla="*/ 9525 h 454025"/>
              <a:gd name="connsiteX1" fmla="*/ 2238582 w 2667207"/>
              <a:gd name="connsiteY1" fmla="*/ 0 h 454025"/>
              <a:gd name="connsiteX2" fmla="*/ 2667207 w 2667207"/>
              <a:gd name="connsiteY2" fmla="*/ 454025 h 454025"/>
              <a:gd name="connsiteX3" fmla="*/ 0 w 2667207"/>
              <a:gd name="connsiteY3" fmla="*/ 454025 h 454025"/>
              <a:gd name="connsiteX4" fmla="*/ 438150 w 2667207"/>
              <a:gd name="connsiteY4" fmla="*/ 9525 h 454025"/>
              <a:gd name="connsiteX0" fmla="*/ 438150 w 3850980"/>
              <a:gd name="connsiteY0" fmla="*/ 9525 h 454025"/>
              <a:gd name="connsiteX1" fmla="*/ 2238582 w 3850980"/>
              <a:gd name="connsiteY1" fmla="*/ 0 h 454025"/>
              <a:gd name="connsiteX2" fmla="*/ 3850980 w 3850980"/>
              <a:gd name="connsiteY2" fmla="*/ 396623 h 454025"/>
              <a:gd name="connsiteX3" fmla="*/ 0 w 3850980"/>
              <a:gd name="connsiteY3" fmla="*/ 454025 h 454025"/>
              <a:gd name="connsiteX4" fmla="*/ 438150 w 3850980"/>
              <a:gd name="connsiteY4" fmla="*/ 9525 h 454025"/>
              <a:gd name="connsiteX0" fmla="*/ 438150 w 3850980"/>
              <a:gd name="connsiteY0" fmla="*/ 37627 h 482127"/>
              <a:gd name="connsiteX1" fmla="*/ 3083644 w 3850980"/>
              <a:gd name="connsiteY1" fmla="*/ 0 h 482127"/>
              <a:gd name="connsiteX2" fmla="*/ 3850980 w 3850980"/>
              <a:gd name="connsiteY2" fmla="*/ 424725 h 482127"/>
              <a:gd name="connsiteX3" fmla="*/ 0 w 3850980"/>
              <a:gd name="connsiteY3" fmla="*/ 482127 h 482127"/>
              <a:gd name="connsiteX4" fmla="*/ 438150 w 3850980"/>
              <a:gd name="connsiteY4" fmla="*/ 37627 h 482127"/>
              <a:gd name="connsiteX0" fmla="*/ 1740426 w 5153256"/>
              <a:gd name="connsiteY0" fmla="*/ 37627 h 643529"/>
              <a:gd name="connsiteX1" fmla="*/ 4385920 w 5153256"/>
              <a:gd name="connsiteY1" fmla="*/ 0 h 643529"/>
              <a:gd name="connsiteX2" fmla="*/ 5153256 w 5153256"/>
              <a:gd name="connsiteY2" fmla="*/ 424725 h 643529"/>
              <a:gd name="connsiteX3" fmla="*/ 0 w 5153256"/>
              <a:gd name="connsiteY3" fmla="*/ 643529 h 643529"/>
              <a:gd name="connsiteX4" fmla="*/ 1740426 w 5153256"/>
              <a:gd name="connsiteY4" fmla="*/ 37627 h 643529"/>
              <a:gd name="connsiteX0" fmla="*/ 1021093 w 5153256"/>
              <a:gd name="connsiteY0" fmla="*/ 88602 h 643529"/>
              <a:gd name="connsiteX1" fmla="*/ 4385920 w 5153256"/>
              <a:gd name="connsiteY1" fmla="*/ 0 h 643529"/>
              <a:gd name="connsiteX2" fmla="*/ 5153256 w 5153256"/>
              <a:gd name="connsiteY2" fmla="*/ 424725 h 643529"/>
              <a:gd name="connsiteX3" fmla="*/ 0 w 5153256"/>
              <a:gd name="connsiteY3" fmla="*/ 643529 h 643529"/>
              <a:gd name="connsiteX4" fmla="*/ 1021093 w 5153256"/>
              <a:gd name="connsiteY4" fmla="*/ 88602 h 643529"/>
              <a:gd name="connsiteX0" fmla="*/ 1245233 w 5377396"/>
              <a:gd name="connsiteY0" fmla="*/ 88602 h 697098"/>
              <a:gd name="connsiteX1" fmla="*/ 4610060 w 5377396"/>
              <a:gd name="connsiteY1" fmla="*/ 0 h 697098"/>
              <a:gd name="connsiteX2" fmla="*/ 5377396 w 5377396"/>
              <a:gd name="connsiteY2" fmla="*/ 424725 h 697098"/>
              <a:gd name="connsiteX3" fmla="*/ 0 w 5377396"/>
              <a:gd name="connsiteY3" fmla="*/ 697098 h 697098"/>
              <a:gd name="connsiteX4" fmla="*/ 1245233 w 5377396"/>
              <a:gd name="connsiteY4" fmla="*/ 88602 h 697098"/>
              <a:gd name="connsiteX0" fmla="*/ 1228333 w 5377396"/>
              <a:gd name="connsiteY0" fmla="*/ 120096 h 697098"/>
              <a:gd name="connsiteX1" fmla="*/ 4610060 w 5377396"/>
              <a:gd name="connsiteY1" fmla="*/ 0 h 697098"/>
              <a:gd name="connsiteX2" fmla="*/ 5377396 w 5377396"/>
              <a:gd name="connsiteY2" fmla="*/ 424725 h 697098"/>
              <a:gd name="connsiteX3" fmla="*/ 0 w 5377396"/>
              <a:gd name="connsiteY3" fmla="*/ 697098 h 697098"/>
              <a:gd name="connsiteX4" fmla="*/ 1228333 w 5377396"/>
              <a:gd name="connsiteY4" fmla="*/ 120096 h 697098"/>
              <a:gd name="connsiteX0" fmla="*/ 1228333 w 5446537"/>
              <a:gd name="connsiteY0" fmla="*/ 120096 h 697098"/>
              <a:gd name="connsiteX1" fmla="*/ 4610060 w 5446537"/>
              <a:gd name="connsiteY1" fmla="*/ 0 h 697098"/>
              <a:gd name="connsiteX2" fmla="*/ 5446537 w 5446537"/>
              <a:gd name="connsiteY2" fmla="*/ 428925 h 697098"/>
              <a:gd name="connsiteX3" fmla="*/ 0 w 5446537"/>
              <a:gd name="connsiteY3" fmla="*/ 697098 h 697098"/>
              <a:gd name="connsiteX4" fmla="*/ 1228333 w 5446537"/>
              <a:gd name="connsiteY4" fmla="*/ 120096 h 697098"/>
              <a:gd name="connsiteX0" fmla="*/ 1228333 w 5397797"/>
              <a:gd name="connsiteY0" fmla="*/ 120096 h 697098"/>
              <a:gd name="connsiteX1" fmla="*/ 4610060 w 5397797"/>
              <a:gd name="connsiteY1" fmla="*/ 0 h 697098"/>
              <a:gd name="connsiteX2" fmla="*/ 5397797 w 5397797"/>
              <a:gd name="connsiteY2" fmla="*/ 433799 h 697098"/>
              <a:gd name="connsiteX3" fmla="*/ 0 w 5397797"/>
              <a:gd name="connsiteY3" fmla="*/ 697098 h 697098"/>
              <a:gd name="connsiteX4" fmla="*/ 1228333 w 5397797"/>
              <a:gd name="connsiteY4" fmla="*/ 120096 h 6970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97797" h="697098">
                <a:moveTo>
                  <a:pt x="1228333" y="120096"/>
                </a:moveTo>
                <a:lnTo>
                  <a:pt x="4610060" y="0"/>
                </a:lnTo>
                <a:lnTo>
                  <a:pt x="5397797" y="433799"/>
                </a:lnTo>
                <a:lnTo>
                  <a:pt x="0" y="697098"/>
                </a:lnTo>
                <a:lnTo>
                  <a:pt x="1228333" y="120096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35" name="Robnei.com"/>
          <p:cNvSpPr txBox="1"/>
          <p:nvPr/>
        </p:nvSpPr>
        <p:spPr>
          <a:xfrm rot="446684">
            <a:off x="7295477" y="6543549"/>
            <a:ext cx="1712290" cy="523881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pPr algn="ctr"/>
            <a:r>
              <a:rPr lang="es-PE" sz="2000" b="1" dirty="0" smtClean="0">
                <a:effectLst>
                  <a:glow rad="63500">
                    <a:schemeClr val="bg1"/>
                  </a:glow>
                </a:effectLst>
                <a:latin typeface="+mj-lt"/>
              </a:rPr>
              <a:t>Texto</a:t>
            </a:r>
            <a:endParaRPr lang="es-PE" sz="2000" b="1" dirty="0">
              <a:effectLst>
                <a:glow rad="63500">
                  <a:schemeClr val="bg1"/>
                </a:glow>
              </a:effectLst>
              <a:latin typeface="+mj-lt"/>
            </a:endParaRPr>
          </a:p>
        </p:txBody>
      </p:sp>
      <p:sp>
        <p:nvSpPr>
          <p:cNvPr id="16" name="Robnei.com"/>
          <p:cNvSpPr/>
          <p:nvPr/>
        </p:nvSpPr>
        <p:spPr>
          <a:xfrm rot="10800000">
            <a:off x="706258" y="3182846"/>
            <a:ext cx="2668593" cy="472749"/>
          </a:xfrm>
          <a:custGeom>
            <a:avLst/>
            <a:gdLst>
              <a:gd name="connsiteX0" fmla="*/ 0 w 2667207"/>
              <a:gd name="connsiteY0" fmla="*/ 0 h 463550"/>
              <a:gd name="connsiteX1" fmla="*/ 2667207 w 2667207"/>
              <a:gd name="connsiteY1" fmla="*/ 0 h 463550"/>
              <a:gd name="connsiteX2" fmla="*/ 2667207 w 2667207"/>
              <a:gd name="connsiteY2" fmla="*/ 463550 h 463550"/>
              <a:gd name="connsiteX3" fmla="*/ 0 w 2667207"/>
              <a:gd name="connsiteY3" fmla="*/ 463550 h 463550"/>
              <a:gd name="connsiteX4" fmla="*/ 0 w 2667207"/>
              <a:gd name="connsiteY4" fmla="*/ 0 h 463550"/>
              <a:gd name="connsiteX0" fmla="*/ 0 w 2667207"/>
              <a:gd name="connsiteY0" fmla="*/ 0 h 463550"/>
              <a:gd name="connsiteX1" fmla="*/ 2371932 w 2667207"/>
              <a:gd name="connsiteY1" fmla="*/ 0 h 463550"/>
              <a:gd name="connsiteX2" fmla="*/ 2667207 w 2667207"/>
              <a:gd name="connsiteY2" fmla="*/ 463550 h 463550"/>
              <a:gd name="connsiteX3" fmla="*/ 0 w 2667207"/>
              <a:gd name="connsiteY3" fmla="*/ 463550 h 463550"/>
              <a:gd name="connsiteX4" fmla="*/ 0 w 2667207"/>
              <a:gd name="connsiteY4" fmla="*/ 0 h 463550"/>
              <a:gd name="connsiteX0" fmla="*/ 0 w 2667207"/>
              <a:gd name="connsiteY0" fmla="*/ 0 h 463550"/>
              <a:gd name="connsiteX1" fmla="*/ 2229057 w 2667207"/>
              <a:gd name="connsiteY1" fmla="*/ 0 h 463550"/>
              <a:gd name="connsiteX2" fmla="*/ 2667207 w 2667207"/>
              <a:gd name="connsiteY2" fmla="*/ 463550 h 463550"/>
              <a:gd name="connsiteX3" fmla="*/ 0 w 2667207"/>
              <a:gd name="connsiteY3" fmla="*/ 463550 h 463550"/>
              <a:gd name="connsiteX4" fmla="*/ 0 w 2667207"/>
              <a:gd name="connsiteY4" fmla="*/ 0 h 463550"/>
              <a:gd name="connsiteX0" fmla="*/ 0 w 2667207"/>
              <a:gd name="connsiteY0" fmla="*/ 0 h 463550"/>
              <a:gd name="connsiteX1" fmla="*/ 2114757 w 2667207"/>
              <a:gd name="connsiteY1" fmla="*/ 0 h 463550"/>
              <a:gd name="connsiteX2" fmla="*/ 2667207 w 2667207"/>
              <a:gd name="connsiteY2" fmla="*/ 463550 h 463550"/>
              <a:gd name="connsiteX3" fmla="*/ 0 w 2667207"/>
              <a:gd name="connsiteY3" fmla="*/ 463550 h 463550"/>
              <a:gd name="connsiteX4" fmla="*/ 0 w 2667207"/>
              <a:gd name="connsiteY4" fmla="*/ 0 h 463550"/>
              <a:gd name="connsiteX0" fmla="*/ 0 w 2667207"/>
              <a:gd name="connsiteY0" fmla="*/ 0 h 463550"/>
              <a:gd name="connsiteX1" fmla="*/ 2238582 w 2667207"/>
              <a:gd name="connsiteY1" fmla="*/ 9525 h 463550"/>
              <a:gd name="connsiteX2" fmla="*/ 2667207 w 2667207"/>
              <a:gd name="connsiteY2" fmla="*/ 463550 h 463550"/>
              <a:gd name="connsiteX3" fmla="*/ 0 w 2667207"/>
              <a:gd name="connsiteY3" fmla="*/ 463550 h 463550"/>
              <a:gd name="connsiteX4" fmla="*/ 0 w 2667207"/>
              <a:gd name="connsiteY4" fmla="*/ 0 h 463550"/>
              <a:gd name="connsiteX0" fmla="*/ 419100 w 2667207"/>
              <a:gd name="connsiteY0" fmla="*/ 9525 h 454025"/>
              <a:gd name="connsiteX1" fmla="*/ 2238582 w 2667207"/>
              <a:gd name="connsiteY1" fmla="*/ 0 h 454025"/>
              <a:gd name="connsiteX2" fmla="*/ 2667207 w 2667207"/>
              <a:gd name="connsiteY2" fmla="*/ 454025 h 454025"/>
              <a:gd name="connsiteX3" fmla="*/ 0 w 2667207"/>
              <a:gd name="connsiteY3" fmla="*/ 454025 h 454025"/>
              <a:gd name="connsiteX4" fmla="*/ 419100 w 2667207"/>
              <a:gd name="connsiteY4" fmla="*/ 9525 h 454025"/>
              <a:gd name="connsiteX0" fmla="*/ 590550 w 2667207"/>
              <a:gd name="connsiteY0" fmla="*/ 9525 h 454025"/>
              <a:gd name="connsiteX1" fmla="*/ 2238582 w 2667207"/>
              <a:gd name="connsiteY1" fmla="*/ 0 h 454025"/>
              <a:gd name="connsiteX2" fmla="*/ 2667207 w 2667207"/>
              <a:gd name="connsiteY2" fmla="*/ 454025 h 454025"/>
              <a:gd name="connsiteX3" fmla="*/ 0 w 2667207"/>
              <a:gd name="connsiteY3" fmla="*/ 454025 h 454025"/>
              <a:gd name="connsiteX4" fmla="*/ 590550 w 2667207"/>
              <a:gd name="connsiteY4" fmla="*/ 9525 h 454025"/>
              <a:gd name="connsiteX0" fmla="*/ 438150 w 2667207"/>
              <a:gd name="connsiteY0" fmla="*/ 9525 h 454025"/>
              <a:gd name="connsiteX1" fmla="*/ 2238582 w 2667207"/>
              <a:gd name="connsiteY1" fmla="*/ 0 h 454025"/>
              <a:gd name="connsiteX2" fmla="*/ 2667207 w 2667207"/>
              <a:gd name="connsiteY2" fmla="*/ 454025 h 454025"/>
              <a:gd name="connsiteX3" fmla="*/ 0 w 2667207"/>
              <a:gd name="connsiteY3" fmla="*/ 454025 h 454025"/>
              <a:gd name="connsiteX4" fmla="*/ 438150 w 2667207"/>
              <a:gd name="connsiteY4" fmla="*/ 9525 h 454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67207" h="454025">
                <a:moveTo>
                  <a:pt x="438150" y="9525"/>
                </a:moveTo>
                <a:lnTo>
                  <a:pt x="2238582" y="0"/>
                </a:lnTo>
                <a:lnTo>
                  <a:pt x="2667207" y="454025"/>
                </a:lnTo>
                <a:lnTo>
                  <a:pt x="0" y="454025"/>
                </a:lnTo>
                <a:lnTo>
                  <a:pt x="438150" y="9525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70157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568</TotalTime>
  <Words>1</Words>
  <Application>Microsoft Office PowerPoint</Application>
  <PresentationFormat>Personalizado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Calibri</vt:lpstr>
      <vt:lpstr>Calibri Light</vt:lpstr>
      <vt:lpstr>Tema de Office</vt:lpstr>
      <vt:lpstr>Presentación de PowerPoint</vt:lpstr>
    </vt:vector>
  </TitlesOfParts>
  <Manager>Robnei.com</Manager>
  <Company>Robnei.com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Robnei.com</dc:title>
  <dc:subject>Robnei.com</dc:subject>
  <dc:creator>Robnei.com</dc:creator>
  <cp:keywords>Robnei.com</cp:keywords>
  <dc:description>Robnei.com</dc:description>
  <cp:lastModifiedBy>ROB</cp:lastModifiedBy>
  <cp:revision>43</cp:revision>
  <cp:lastPrinted>2020-05-04T23:05:11Z</cp:lastPrinted>
  <dcterms:created xsi:type="dcterms:W3CDTF">2020-04-26T15:37:41Z</dcterms:created>
  <dcterms:modified xsi:type="dcterms:W3CDTF">2024-08-31T23:25:39Z</dcterms:modified>
  <cp:category>Robnei.CoM</cp:category>
  <cp:version>Robnei.com</cp:version>
</cp:coreProperties>
</file>