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888163" cy="10020300"/>
  <p:defaultTextStyle>
    <a:defPPr>
      <a:defRPr lang="es-PE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8FCA"/>
    <a:srgbClr val="EC028A"/>
    <a:srgbClr val="F158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3048" y="84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3432-D2E2-4E7F-894B-A249C0F8EC69}" type="datetimeFigureOut">
              <a:rPr lang="es-PE" smtClean="0"/>
              <a:t>10/05/2024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74624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3432-D2E2-4E7F-894B-A249C0F8EC69}" type="datetimeFigureOut">
              <a:rPr lang="es-PE" smtClean="0"/>
              <a:t>10/05/2024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1858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3432-D2E2-4E7F-894B-A249C0F8EC69}" type="datetimeFigureOut">
              <a:rPr lang="es-PE" smtClean="0"/>
              <a:t>10/05/2024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05417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3432-D2E2-4E7F-894B-A249C0F8EC69}" type="datetimeFigureOut">
              <a:rPr lang="es-PE" smtClean="0"/>
              <a:t>10/05/2024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12171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3432-D2E2-4E7F-894B-A249C0F8EC69}" type="datetimeFigureOut">
              <a:rPr lang="es-PE" smtClean="0"/>
              <a:t>10/05/2024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72830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3432-D2E2-4E7F-894B-A249C0F8EC69}" type="datetimeFigureOut">
              <a:rPr lang="es-PE" smtClean="0"/>
              <a:t>10/05/2024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0289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3432-D2E2-4E7F-894B-A249C0F8EC69}" type="datetimeFigureOut">
              <a:rPr lang="es-PE" smtClean="0"/>
              <a:t>10/05/2024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2072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3432-D2E2-4E7F-894B-A249C0F8EC69}" type="datetimeFigureOut">
              <a:rPr lang="es-PE" smtClean="0"/>
              <a:t>10/05/2024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3672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3432-D2E2-4E7F-894B-A249C0F8EC69}" type="datetimeFigureOut">
              <a:rPr lang="es-PE" smtClean="0"/>
              <a:t>10/05/2024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4803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3432-D2E2-4E7F-894B-A249C0F8EC69}" type="datetimeFigureOut">
              <a:rPr lang="es-PE" smtClean="0"/>
              <a:t>10/05/2024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33086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3432-D2E2-4E7F-894B-A249C0F8EC69}" type="datetimeFigureOut">
              <a:rPr lang="es-PE" smtClean="0"/>
              <a:t>10/05/2024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9058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bnei.com"/>
          <p:cNvSpPr/>
          <p:nvPr userDrawn="1"/>
        </p:nvSpPr>
        <p:spPr>
          <a:xfrm>
            <a:off x="-2952625" y="1388081"/>
            <a:ext cx="2790699" cy="54699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03432-D2E2-4E7F-894B-A249C0F8EC69}" type="datetimeFigureOut">
              <a:rPr lang="es-PE" smtClean="0"/>
              <a:t>10/05/2024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  <p:sp>
        <p:nvSpPr>
          <p:cNvPr id="8" name="Robnei.com"/>
          <p:cNvSpPr txBox="1"/>
          <p:nvPr userDrawn="1"/>
        </p:nvSpPr>
        <p:spPr>
          <a:xfrm>
            <a:off x="-2894366" y="1926003"/>
            <a:ext cx="2732440" cy="2011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659" indent="-182659">
              <a:buFont typeface="+mj-lt"/>
              <a:buAutoNum type="arabicPeriod"/>
            </a:pPr>
            <a:r>
              <a:rPr lang="es-ES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Puedes agregar o editar texto si es necesario.</a:t>
            </a:r>
          </a:p>
          <a:p>
            <a:pPr marL="182659" indent="-182659">
              <a:buFont typeface="+mj-lt"/>
              <a:buAutoNum type="arabicPeriod"/>
            </a:pP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vez realizado todos los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cambios exportar en formato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PNG, JPG o PDF.</a:t>
            </a:r>
          </a:p>
          <a:p>
            <a:pPr marL="182659" indent="-182659">
              <a:buFont typeface="+mj-lt"/>
              <a:buAutoNum type="arabicPeriod"/>
            </a:pP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estas en el computador 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 a la opción Archivo – 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Guardar Como y en TIPO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cambias a JPEG,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PNG o PDF.</a:t>
            </a:r>
          </a:p>
          <a:p>
            <a:pPr marL="182659" indent="-182659">
              <a:buFont typeface="+mj-lt"/>
              <a:buAutoNum type="arabicPeriod"/>
            </a:pP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optaste por editar desde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celular es necesario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descargar la aplicación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del Play Store.</a:t>
            </a:r>
          </a:p>
          <a:p>
            <a:pPr marL="182659" indent="-182659">
              <a:buFont typeface="+mj-lt"/>
              <a:buAutoNum type="arabicPeriod"/>
            </a:pP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Opción </a:t>
            </a:r>
            <a:r>
              <a:rPr lang="es-MX" sz="95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Compartir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Diapositiva </a:t>
            </a:r>
            <a:r>
              <a:rPr lang="es-MX" sz="95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 –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Imagen,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también </a:t>
            </a:r>
            <a:r>
              <a:rPr lang="es-MX" sz="95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puedes optar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s-MX" sz="959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959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compartir  </a:t>
            </a:r>
            <a:r>
              <a:rPr lang="es-MX" sz="959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PDF.</a:t>
            </a:r>
            <a:endParaRPr lang="es-MX" sz="959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bnei.com"/>
          <p:cNvSpPr/>
          <p:nvPr userDrawn="1"/>
        </p:nvSpPr>
        <p:spPr>
          <a:xfrm>
            <a:off x="-2951848" y="1515973"/>
            <a:ext cx="2790000" cy="34369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141"/>
          </a:p>
        </p:txBody>
      </p:sp>
      <p:sp>
        <p:nvSpPr>
          <p:cNvPr id="10" name="Robnei.com"/>
          <p:cNvSpPr txBox="1"/>
          <p:nvPr userDrawn="1"/>
        </p:nvSpPr>
        <p:spPr>
          <a:xfrm>
            <a:off x="-2628127" y="1526961"/>
            <a:ext cx="20505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INTRODUCCIONES</a:t>
            </a:r>
            <a:endParaRPr lang="es-PE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bnei.com"/>
          <p:cNvSpPr>
            <a:spLocks/>
          </p:cNvSpPr>
          <p:nvPr userDrawn="1"/>
        </p:nvSpPr>
        <p:spPr bwMode="auto">
          <a:xfrm>
            <a:off x="-2641518" y="6414287"/>
            <a:ext cx="2184317" cy="313279"/>
          </a:xfrm>
          <a:custGeom>
            <a:avLst/>
            <a:gdLst>
              <a:gd name="T0" fmla="*/ 0 w 6115"/>
              <a:gd name="T1" fmla="*/ 0 h 928"/>
              <a:gd name="T2" fmla="*/ 6115 w 6115"/>
              <a:gd name="T3" fmla="*/ 0 h 928"/>
              <a:gd name="T4" fmla="*/ 5943 w 6115"/>
              <a:gd name="T5" fmla="*/ 465 h 928"/>
              <a:gd name="T6" fmla="*/ 6115 w 6115"/>
              <a:gd name="T7" fmla="*/ 928 h 928"/>
              <a:gd name="T8" fmla="*/ 0 w 6115"/>
              <a:gd name="T9" fmla="*/ 928 h 928"/>
              <a:gd name="T10" fmla="*/ 191 w 6115"/>
              <a:gd name="T11" fmla="*/ 464 h 928"/>
              <a:gd name="T12" fmla="*/ 0 w 6115"/>
              <a:gd name="T13" fmla="*/ 0 h 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115" h="928">
                <a:moveTo>
                  <a:pt x="0" y="0"/>
                </a:moveTo>
                <a:lnTo>
                  <a:pt x="6115" y="0"/>
                </a:lnTo>
                <a:lnTo>
                  <a:pt x="5943" y="465"/>
                </a:lnTo>
                <a:lnTo>
                  <a:pt x="6115" y="928"/>
                </a:lnTo>
                <a:lnTo>
                  <a:pt x="0" y="928"/>
                </a:lnTo>
                <a:lnTo>
                  <a:pt x="191" y="464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80472" tIns="40236" rIns="80472" bIns="40236" numCol="1" anchor="t" anchorCtr="0" compatLnSpc="1">
            <a:prstTxWarp prst="textNoShape">
              <a:avLst/>
            </a:prstTxWarp>
          </a:bodyPr>
          <a:lstStyle/>
          <a:p>
            <a:endParaRPr lang="es-PE" sz="1257"/>
          </a:p>
        </p:txBody>
      </p:sp>
      <p:pic>
        <p:nvPicPr>
          <p:cNvPr id="12" name="Robnei.com"/>
          <p:cNvPicPr>
            <a:picLocks noChangeAspect="1"/>
          </p:cNvPicPr>
          <p:nvPr userDrawn="1"/>
        </p:nvPicPr>
        <p:blipFill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1708" y="2857796"/>
            <a:ext cx="2354777" cy="2663956"/>
          </a:xfrm>
          <a:prstGeom prst="rect">
            <a:avLst/>
          </a:prstGeom>
          <a:effectLst>
            <a:glow rad="50800">
              <a:schemeClr val="bg1"/>
            </a:glow>
          </a:effectLst>
        </p:spPr>
      </p:pic>
      <p:pic>
        <p:nvPicPr>
          <p:cNvPr id="16" name="Robnei.com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0923" y="4454525"/>
            <a:ext cx="1739752" cy="1816628"/>
          </a:xfrm>
          <a:prstGeom prst="rect">
            <a:avLst/>
          </a:prstGeom>
          <a:effectLst>
            <a:glow rad="50800">
              <a:schemeClr val="bg1"/>
            </a:glow>
          </a:effectLst>
        </p:spPr>
      </p:pic>
      <p:pic>
        <p:nvPicPr>
          <p:cNvPr id="17" name="Robnei.com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65426" y="6461912"/>
            <a:ext cx="1674559" cy="18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675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obnei.com"/>
          <p:cNvSpPr>
            <a:spLocks noChangeArrowheads="1"/>
          </p:cNvSpPr>
          <p:nvPr/>
        </p:nvSpPr>
        <p:spPr bwMode="auto">
          <a:xfrm>
            <a:off x="727075" y="2908300"/>
            <a:ext cx="6118225" cy="3076575"/>
          </a:xfrm>
          <a:prstGeom prst="rect">
            <a:avLst/>
          </a:prstGeom>
          <a:solidFill>
            <a:schemeClr val="bg2">
              <a:lumMod val="90000"/>
            </a:schemeClr>
          </a:solidFill>
          <a:ln w="7938">
            <a:solidFill>
              <a:srgbClr val="373435"/>
            </a:solidFill>
            <a:prstDash val="solid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57" name="Robnei.com"/>
          <p:cNvSpPr>
            <a:spLocks noChangeArrowheads="1"/>
          </p:cNvSpPr>
          <p:nvPr/>
        </p:nvSpPr>
        <p:spPr bwMode="auto">
          <a:xfrm>
            <a:off x="727075" y="5984875"/>
            <a:ext cx="6118225" cy="46513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7938">
            <a:solidFill>
              <a:srgbClr val="373435"/>
            </a:solidFill>
            <a:prstDash val="solid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58" name="Robnei.com"/>
          <p:cNvSpPr>
            <a:spLocks noChangeArrowheads="1"/>
          </p:cNvSpPr>
          <p:nvPr/>
        </p:nvSpPr>
        <p:spPr bwMode="auto">
          <a:xfrm>
            <a:off x="727075" y="6450013"/>
            <a:ext cx="6118225" cy="3035300"/>
          </a:xfrm>
          <a:prstGeom prst="rect">
            <a:avLst/>
          </a:prstGeom>
          <a:solidFill>
            <a:schemeClr val="bg2">
              <a:lumMod val="90000"/>
            </a:schemeClr>
          </a:solidFill>
          <a:ln w="7938">
            <a:solidFill>
              <a:srgbClr val="373435"/>
            </a:solidFill>
            <a:prstDash val="solid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59" name="Robnei.com"/>
          <p:cNvSpPr>
            <a:spLocks noChangeArrowheads="1"/>
          </p:cNvSpPr>
          <p:nvPr/>
        </p:nvSpPr>
        <p:spPr bwMode="auto">
          <a:xfrm>
            <a:off x="6845300" y="6450013"/>
            <a:ext cx="469900" cy="3035300"/>
          </a:xfrm>
          <a:prstGeom prst="rect">
            <a:avLst/>
          </a:prstGeom>
          <a:solidFill>
            <a:schemeClr val="bg1">
              <a:lumMod val="95000"/>
            </a:schemeClr>
          </a:solidFill>
          <a:ln w="7938">
            <a:solidFill>
              <a:srgbClr val="373435"/>
            </a:solidFill>
            <a:prstDash val="solid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60" name="Robnei.com"/>
          <p:cNvSpPr>
            <a:spLocks noChangeArrowheads="1"/>
          </p:cNvSpPr>
          <p:nvPr/>
        </p:nvSpPr>
        <p:spPr bwMode="auto">
          <a:xfrm>
            <a:off x="255588" y="6450013"/>
            <a:ext cx="469900" cy="3035300"/>
          </a:xfrm>
          <a:prstGeom prst="rect">
            <a:avLst/>
          </a:prstGeom>
          <a:solidFill>
            <a:schemeClr val="bg1">
              <a:lumMod val="95000"/>
            </a:schemeClr>
          </a:solidFill>
          <a:ln w="7938">
            <a:solidFill>
              <a:srgbClr val="373435"/>
            </a:solidFill>
            <a:prstDash val="solid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61" name="Robnei.com"/>
          <p:cNvSpPr>
            <a:spLocks noChangeArrowheads="1"/>
          </p:cNvSpPr>
          <p:nvPr/>
        </p:nvSpPr>
        <p:spPr bwMode="auto">
          <a:xfrm>
            <a:off x="255588" y="9813925"/>
            <a:ext cx="7061200" cy="460375"/>
          </a:xfrm>
          <a:prstGeom prst="rect">
            <a:avLst/>
          </a:prstGeom>
          <a:solidFill>
            <a:schemeClr val="bg1">
              <a:lumMod val="85000"/>
            </a:schemeClr>
          </a:solidFill>
          <a:ln w="7938">
            <a:solidFill>
              <a:srgbClr val="373435"/>
            </a:solidFill>
            <a:prstDash val="solid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62" name="Robnei.com"/>
          <p:cNvSpPr>
            <a:spLocks/>
          </p:cNvSpPr>
          <p:nvPr/>
        </p:nvSpPr>
        <p:spPr bwMode="auto">
          <a:xfrm>
            <a:off x="6845300" y="2927350"/>
            <a:ext cx="473075" cy="3036887"/>
          </a:xfrm>
          <a:custGeom>
            <a:avLst/>
            <a:gdLst>
              <a:gd name="T0" fmla="*/ 0 w 893"/>
              <a:gd name="T1" fmla="*/ 0 h 5739"/>
              <a:gd name="T2" fmla="*/ 893 w 893"/>
              <a:gd name="T3" fmla="*/ 238 h 5739"/>
              <a:gd name="T4" fmla="*/ 893 w 893"/>
              <a:gd name="T5" fmla="*/ 5473 h 5739"/>
              <a:gd name="T6" fmla="*/ 0 w 893"/>
              <a:gd name="T7" fmla="*/ 5739 h 5739"/>
              <a:gd name="T8" fmla="*/ 0 w 893"/>
              <a:gd name="T9" fmla="*/ 0 h 57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3" h="5739">
                <a:moveTo>
                  <a:pt x="0" y="0"/>
                </a:moveTo>
                <a:lnTo>
                  <a:pt x="893" y="238"/>
                </a:lnTo>
                <a:lnTo>
                  <a:pt x="893" y="5473"/>
                </a:lnTo>
                <a:lnTo>
                  <a:pt x="0" y="573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7938">
            <a:solidFill>
              <a:srgbClr val="373435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63" name="Robnei.com"/>
          <p:cNvSpPr>
            <a:spLocks/>
          </p:cNvSpPr>
          <p:nvPr/>
        </p:nvSpPr>
        <p:spPr bwMode="auto">
          <a:xfrm>
            <a:off x="252413" y="2960688"/>
            <a:ext cx="473075" cy="3036887"/>
          </a:xfrm>
          <a:custGeom>
            <a:avLst/>
            <a:gdLst>
              <a:gd name="T0" fmla="*/ 893 w 893"/>
              <a:gd name="T1" fmla="*/ 0 h 5740"/>
              <a:gd name="T2" fmla="*/ 0 w 893"/>
              <a:gd name="T3" fmla="*/ 238 h 5740"/>
              <a:gd name="T4" fmla="*/ 0 w 893"/>
              <a:gd name="T5" fmla="*/ 5473 h 5740"/>
              <a:gd name="T6" fmla="*/ 893 w 893"/>
              <a:gd name="T7" fmla="*/ 5740 h 5740"/>
              <a:gd name="T8" fmla="*/ 893 w 893"/>
              <a:gd name="T9" fmla="*/ 0 h 5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93" h="5740">
                <a:moveTo>
                  <a:pt x="893" y="0"/>
                </a:moveTo>
                <a:lnTo>
                  <a:pt x="0" y="238"/>
                </a:lnTo>
                <a:lnTo>
                  <a:pt x="0" y="5473"/>
                </a:lnTo>
                <a:lnTo>
                  <a:pt x="893" y="5740"/>
                </a:lnTo>
                <a:lnTo>
                  <a:pt x="893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7938">
            <a:solidFill>
              <a:srgbClr val="373435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64" name="Robnei.com"/>
          <p:cNvSpPr>
            <a:spLocks noChangeArrowheads="1"/>
          </p:cNvSpPr>
          <p:nvPr/>
        </p:nvSpPr>
        <p:spPr bwMode="auto">
          <a:xfrm>
            <a:off x="723900" y="2447925"/>
            <a:ext cx="6121400" cy="46037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7938">
            <a:solidFill>
              <a:srgbClr val="373435"/>
            </a:solidFill>
            <a:prstDash val="solid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75" name="Robnei.com"/>
          <p:cNvSpPr>
            <a:spLocks/>
          </p:cNvSpPr>
          <p:nvPr/>
        </p:nvSpPr>
        <p:spPr bwMode="auto">
          <a:xfrm>
            <a:off x="723900" y="355600"/>
            <a:ext cx="6121400" cy="2092325"/>
          </a:xfrm>
          <a:custGeom>
            <a:avLst/>
            <a:gdLst>
              <a:gd name="T0" fmla="*/ 5790 w 11569"/>
              <a:gd name="T1" fmla="*/ 0 h 3954"/>
              <a:gd name="T2" fmla="*/ 11569 w 11569"/>
              <a:gd name="T3" fmla="*/ 3954 h 3954"/>
              <a:gd name="T4" fmla="*/ 0 w 11569"/>
              <a:gd name="T5" fmla="*/ 3954 h 3954"/>
              <a:gd name="T6" fmla="*/ 5790 w 11569"/>
              <a:gd name="T7" fmla="*/ 0 h 39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69" h="3954">
                <a:moveTo>
                  <a:pt x="5790" y="0"/>
                </a:moveTo>
                <a:lnTo>
                  <a:pt x="11569" y="3954"/>
                </a:lnTo>
                <a:lnTo>
                  <a:pt x="0" y="3954"/>
                </a:lnTo>
                <a:lnTo>
                  <a:pt x="579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7938">
            <a:solidFill>
              <a:srgbClr val="373435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76" name="Robnei.com"/>
          <p:cNvSpPr>
            <a:spLocks/>
          </p:cNvSpPr>
          <p:nvPr/>
        </p:nvSpPr>
        <p:spPr bwMode="auto">
          <a:xfrm>
            <a:off x="3417888" y="487363"/>
            <a:ext cx="742950" cy="701675"/>
          </a:xfrm>
          <a:custGeom>
            <a:avLst/>
            <a:gdLst>
              <a:gd name="T0" fmla="*/ 1404 w 1404"/>
              <a:gd name="T1" fmla="*/ 477 h 1327"/>
              <a:gd name="T2" fmla="*/ 1404 w 1404"/>
              <a:gd name="T3" fmla="*/ 1327 h 1327"/>
              <a:gd name="T4" fmla="*/ 0 w 1404"/>
              <a:gd name="T5" fmla="*/ 1327 h 1327"/>
              <a:gd name="T6" fmla="*/ 0 w 1404"/>
              <a:gd name="T7" fmla="*/ 477 h 1327"/>
              <a:gd name="T8" fmla="*/ 37 w 1404"/>
              <a:gd name="T9" fmla="*/ 421 h 1327"/>
              <a:gd name="T10" fmla="*/ 75 w 1404"/>
              <a:gd name="T11" fmla="*/ 367 h 1327"/>
              <a:gd name="T12" fmla="*/ 114 w 1404"/>
              <a:gd name="T13" fmla="*/ 317 h 1327"/>
              <a:gd name="T14" fmla="*/ 155 w 1404"/>
              <a:gd name="T15" fmla="*/ 271 h 1327"/>
              <a:gd name="T16" fmla="*/ 198 w 1404"/>
              <a:gd name="T17" fmla="*/ 228 h 1327"/>
              <a:gd name="T18" fmla="*/ 241 w 1404"/>
              <a:gd name="T19" fmla="*/ 190 h 1327"/>
              <a:gd name="T20" fmla="*/ 285 w 1404"/>
              <a:gd name="T21" fmla="*/ 153 h 1327"/>
              <a:gd name="T22" fmla="*/ 331 w 1404"/>
              <a:gd name="T23" fmla="*/ 122 h 1327"/>
              <a:gd name="T24" fmla="*/ 377 w 1404"/>
              <a:gd name="T25" fmla="*/ 93 h 1327"/>
              <a:gd name="T26" fmla="*/ 423 w 1404"/>
              <a:gd name="T27" fmla="*/ 69 h 1327"/>
              <a:gd name="T28" fmla="*/ 470 w 1404"/>
              <a:gd name="T29" fmla="*/ 49 h 1327"/>
              <a:gd name="T30" fmla="*/ 518 w 1404"/>
              <a:gd name="T31" fmla="*/ 31 h 1327"/>
              <a:gd name="T32" fmla="*/ 566 w 1404"/>
              <a:gd name="T33" fmla="*/ 18 h 1327"/>
              <a:gd name="T34" fmla="*/ 614 w 1404"/>
              <a:gd name="T35" fmla="*/ 8 h 1327"/>
              <a:gd name="T36" fmla="*/ 663 w 1404"/>
              <a:gd name="T37" fmla="*/ 2 h 1327"/>
              <a:gd name="T38" fmla="*/ 711 w 1404"/>
              <a:gd name="T39" fmla="*/ 0 h 1327"/>
              <a:gd name="T40" fmla="*/ 759 w 1404"/>
              <a:gd name="T41" fmla="*/ 1 h 1327"/>
              <a:gd name="T42" fmla="*/ 807 w 1404"/>
              <a:gd name="T43" fmla="*/ 7 h 1327"/>
              <a:gd name="T44" fmla="*/ 856 w 1404"/>
              <a:gd name="T45" fmla="*/ 15 h 1327"/>
              <a:gd name="T46" fmla="*/ 903 w 1404"/>
              <a:gd name="T47" fmla="*/ 28 h 1327"/>
              <a:gd name="T48" fmla="*/ 950 w 1404"/>
              <a:gd name="T49" fmla="*/ 44 h 1327"/>
              <a:gd name="T50" fmla="*/ 997 w 1404"/>
              <a:gd name="T51" fmla="*/ 64 h 1327"/>
              <a:gd name="T52" fmla="*/ 1043 w 1404"/>
              <a:gd name="T53" fmla="*/ 89 h 1327"/>
              <a:gd name="T54" fmla="*/ 1088 w 1404"/>
              <a:gd name="T55" fmla="*/ 116 h 1327"/>
              <a:gd name="T56" fmla="*/ 1131 w 1404"/>
              <a:gd name="T57" fmla="*/ 147 h 1327"/>
              <a:gd name="T58" fmla="*/ 1175 w 1404"/>
              <a:gd name="T59" fmla="*/ 184 h 1327"/>
              <a:gd name="T60" fmla="*/ 1216 w 1404"/>
              <a:gd name="T61" fmla="*/ 222 h 1327"/>
              <a:gd name="T62" fmla="*/ 1257 w 1404"/>
              <a:gd name="T63" fmla="*/ 266 h 1327"/>
              <a:gd name="T64" fmla="*/ 1296 w 1404"/>
              <a:gd name="T65" fmla="*/ 313 h 1327"/>
              <a:gd name="T66" fmla="*/ 1334 w 1404"/>
              <a:gd name="T67" fmla="*/ 364 h 1327"/>
              <a:gd name="T68" fmla="*/ 1370 w 1404"/>
              <a:gd name="T69" fmla="*/ 418 h 1327"/>
              <a:gd name="T70" fmla="*/ 1404 w 1404"/>
              <a:gd name="T71" fmla="*/ 477 h 13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404" h="1327">
                <a:moveTo>
                  <a:pt x="1404" y="477"/>
                </a:moveTo>
                <a:lnTo>
                  <a:pt x="1404" y="1327"/>
                </a:lnTo>
                <a:lnTo>
                  <a:pt x="0" y="1327"/>
                </a:lnTo>
                <a:lnTo>
                  <a:pt x="0" y="477"/>
                </a:lnTo>
                <a:lnTo>
                  <a:pt x="37" y="421"/>
                </a:lnTo>
                <a:lnTo>
                  <a:pt x="75" y="367"/>
                </a:lnTo>
                <a:lnTo>
                  <a:pt x="114" y="317"/>
                </a:lnTo>
                <a:lnTo>
                  <a:pt x="155" y="271"/>
                </a:lnTo>
                <a:lnTo>
                  <a:pt x="198" y="228"/>
                </a:lnTo>
                <a:lnTo>
                  <a:pt x="241" y="190"/>
                </a:lnTo>
                <a:lnTo>
                  <a:pt x="285" y="153"/>
                </a:lnTo>
                <a:lnTo>
                  <a:pt x="331" y="122"/>
                </a:lnTo>
                <a:lnTo>
                  <a:pt x="377" y="93"/>
                </a:lnTo>
                <a:lnTo>
                  <a:pt x="423" y="69"/>
                </a:lnTo>
                <a:lnTo>
                  <a:pt x="470" y="49"/>
                </a:lnTo>
                <a:lnTo>
                  <a:pt x="518" y="31"/>
                </a:lnTo>
                <a:lnTo>
                  <a:pt x="566" y="18"/>
                </a:lnTo>
                <a:lnTo>
                  <a:pt x="614" y="8"/>
                </a:lnTo>
                <a:lnTo>
                  <a:pt x="663" y="2"/>
                </a:lnTo>
                <a:lnTo>
                  <a:pt x="711" y="0"/>
                </a:lnTo>
                <a:lnTo>
                  <a:pt x="759" y="1"/>
                </a:lnTo>
                <a:lnTo>
                  <a:pt x="807" y="7"/>
                </a:lnTo>
                <a:lnTo>
                  <a:pt x="856" y="15"/>
                </a:lnTo>
                <a:lnTo>
                  <a:pt x="903" y="28"/>
                </a:lnTo>
                <a:lnTo>
                  <a:pt x="950" y="44"/>
                </a:lnTo>
                <a:lnTo>
                  <a:pt x="997" y="64"/>
                </a:lnTo>
                <a:lnTo>
                  <a:pt x="1043" y="89"/>
                </a:lnTo>
                <a:lnTo>
                  <a:pt x="1088" y="116"/>
                </a:lnTo>
                <a:lnTo>
                  <a:pt x="1131" y="147"/>
                </a:lnTo>
                <a:lnTo>
                  <a:pt x="1175" y="184"/>
                </a:lnTo>
                <a:lnTo>
                  <a:pt x="1216" y="222"/>
                </a:lnTo>
                <a:lnTo>
                  <a:pt x="1257" y="266"/>
                </a:lnTo>
                <a:lnTo>
                  <a:pt x="1296" y="313"/>
                </a:lnTo>
                <a:lnTo>
                  <a:pt x="1334" y="364"/>
                </a:lnTo>
                <a:lnTo>
                  <a:pt x="1370" y="418"/>
                </a:lnTo>
                <a:lnTo>
                  <a:pt x="1404" y="477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38100">
            <a:solidFill>
              <a:srgbClr val="373435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77" name="Robnei.com"/>
          <p:cNvSpPr>
            <a:spLocks/>
          </p:cNvSpPr>
          <p:nvPr/>
        </p:nvSpPr>
        <p:spPr bwMode="auto">
          <a:xfrm>
            <a:off x="3244850" y="6772275"/>
            <a:ext cx="1090612" cy="795337"/>
          </a:xfrm>
          <a:custGeom>
            <a:avLst/>
            <a:gdLst>
              <a:gd name="T0" fmla="*/ 1836 w 2063"/>
              <a:gd name="T1" fmla="*/ 0 h 1503"/>
              <a:gd name="T2" fmla="*/ 1880 w 2063"/>
              <a:gd name="T3" fmla="*/ 4 h 1503"/>
              <a:gd name="T4" fmla="*/ 1924 w 2063"/>
              <a:gd name="T5" fmla="*/ 17 h 1503"/>
              <a:gd name="T6" fmla="*/ 1963 w 2063"/>
              <a:gd name="T7" fmla="*/ 38 h 1503"/>
              <a:gd name="T8" fmla="*/ 1996 w 2063"/>
              <a:gd name="T9" fmla="*/ 67 h 1503"/>
              <a:gd name="T10" fmla="*/ 2024 w 2063"/>
              <a:gd name="T11" fmla="*/ 101 h 1503"/>
              <a:gd name="T12" fmla="*/ 2045 w 2063"/>
              <a:gd name="T13" fmla="*/ 138 h 1503"/>
              <a:gd name="T14" fmla="*/ 2058 w 2063"/>
              <a:gd name="T15" fmla="*/ 181 h 1503"/>
              <a:gd name="T16" fmla="*/ 2063 w 2063"/>
              <a:gd name="T17" fmla="*/ 227 h 1503"/>
              <a:gd name="T18" fmla="*/ 2062 w 2063"/>
              <a:gd name="T19" fmla="*/ 1299 h 1503"/>
              <a:gd name="T20" fmla="*/ 2052 w 2063"/>
              <a:gd name="T21" fmla="*/ 1343 h 1503"/>
              <a:gd name="T22" fmla="*/ 2036 w 2063"/>
              <a:gd name="T23" fmla="*/ 1384 h 1503"/>
              <a:gd name="T24" fmla="*/ 2011 w 2063"/>
              <a:gd name="T25" fmla="*/ 1420 h 1503"/>
              <a:gd name="T26" fmla="*/ 1981 w 2063"/>
              <a:gd name="T27" fmla="*/ 1451 h 1503"/>
              <a:gd name="T28" fmla="*/ 1944 w 2063"/>
              <a:gd name="T29" fmla="*/ 1476 h 1503"/>
              <a:gd name="T30" fmla="*/ 1903 w 2063"/>
              <a:gd name="T31" fmla="*/ 1492 h 1503"/>
              <a:gd name="T32" fmla="*/ 1858 w 2063"/>
              <a:gd name="T33" fmla="*/ 1502 h 1503"/>
              <a:gd name="T34" fmla="*/ 228 w 2063"/>
              <a:gd name="T35" fmla="*/ 1503 h 1503"/>
              <a:gd name="T36" fmla="*/ 182 w 2063"/>
              <a:gd name="T37" fmla="*/ 1498 h 1503"/>
              <a:gd name="T38" fmla="*/ 140 w 2063"/>
              <a:gd name="T39" fmla="*/ 1485 h 1503"/>
              <a:gd name="T40" fmla="*/ 101 w 2063"/>
              <a:gd name="T41" fmla="*/ 1464 h 1503"/>
              <a:gd name="T42" fmla="*/ 67 w 2063"/>
              <a:gd name="T43" fmla="*/ 1436 h 1503"/>
              <a:gd name="T44" fmla="*/ 39 w 2063"/>
              <a:gd name="T45" fmla="*/ 1403 h 1503"/>
              <a:gd name="T46" fmla="*/ 17 w 2063"/>
              <a:gd name="T47" fmla="*/ 1364 h 1503"/>
              <a:gd name="T48" fmla="*/ 4 w 2063"/>
              <a:gd name="T49" fmla="*/ 1321 h 1503"/>
              <a:gd name="T50" fmla="*/ 0 w 2063"/>
              <a:gd name="T51" fmla="*/ 1275 h 1503"/>
              <a:gd name="T52" fmla="*/ 1 w 2063"/>
              <a:gd name="T53" fmla="*/ 204 h 1503"/>
              <a:gd name="T54" fmla="*/ 10 w 2063"/>
              <a:gd name="T55" fmla="*/ 159 h 1503"/>
              <a:gd name="T56" fmla="*/ 28 w 2063"/>
              <a:gd name="T57" fmla="*/ 119 h 1503"/>
              <a:gd name="T58" fmla="*/ 53 w 2063"/>
              <a:gd name="T59" fmla="*/ 83 h 1503"/>
              <a:gd name="T60" fmla="*/ 83 w 2063"/>
              <a:gd name="T61" fmla="*/ 51 h 1503"/>
              <a:gd name="T62" fmla="*/ 120 w 2063"/>
              <a:gd name="T63" fmla="*/ 27 h 1503"/>
              <a:gd name="T64" fmla="*/ 160 w 2063"/>
              <a:gd name="T65" fmla="*/ 10 h 1503"/>
              <a:gd name="T66" fmla="*/ 205 w 2063"/>
              <a:gd name="T67" fmla="*/ 1 h 1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063" h="1503">
                <a:moveTo>
                  <a:pt x="228" y="0"/>
                </a:moveTo>
                <a:lnTo>
                  <a:pt x="1836" y="0"/>
                </a:lnTo>
                <a:lnTo>
                  <a:pt x="1858" y="1"/>
                </a:lnTo>
                <a:lnTo>
                  <a:pt x="1880" y="4"/>
                </a:lnTo>
                <a:lnTo>
                  <a:pt x="1903" y="10"/>
                </a:lnTo>
                <a:lnTo>
                  <a:pt x="1924" y="17"/>
                </a:lnTo>
                <a:lnTo>
                  <a:pt x="1944" y="27"/>
                </a:lnTo>
                <a:lnTo>
                  <a:pt x="1963" y="38"/>
                </a:lnTo>
                <a:lnTo>
                  <a:pt x="1981" y="51"/>
                </a:lnTo>
                <a:lnTo>
                  <a:pt x="1996" y="67"/>
                </a:lnTo>
                <a:lnTo>
                  <a:pt x="2011" y="83"/>
                </a:lnTo>
                <a:lnTo>
                  <a:pt x="2024" y="101"/>
                </a:lnTo>
                <a:lnTo>
                  <a:pt x="2036" y="119"/>
                </a:lnTo>
                <a:lnTo>
                  <a:pt x="2045" y="138"/>
                </a:lnTo>
                <a:lnTo>
                  <a:pt x="2052" y="159"/>
                </a:lnTo>
                <a:lnTo>
                  <a:pt x="2058" y="181"/>
                </a:lnTo>
                <a:lnTo>
                  <a:pt x="2062" y="204"/>
                </a:lnTo>
                <a:lnTo>
                  <a:pt x="2063" y="227"/>
                </a:lnTo>
                <a:lnTo>
                  <a:pt x="2063" y="1275"/>
                </a:lnTo>
                <a:lnTo>
                  <a:pt x="2062" y="1299"/>
                </a:lnTo>
                <a:lnTo>
                  <a:pt x="2058" y="1321"/>
                </a:lnTo>
                <a:lnTo>
                  <a:pt x="2052" y="1343"/>
                </a:lnTo>
                <a:lnTo>
                  <a:pt x="2045" y="1364"/>
                </a:lnTo>
                <a:lnTo>
                  <a:pt x="2036" y="1384"/>
                </a:lnTo>
                <a:lnTo>
                  <a:pt x="2024" y="1403"/>
                </a:lnTo>
                <a:lnTo>
                  <a:pt x="2011" y="1420"/>
                </a:lnTo>
                <a:lnTo>
                  <a:pt x="1996" y="1436"/>
                </a:lnTo>
                <a:lnTo>
                  <a:pt x="1981" y="1451"/>
                </a:lnTo>
                <a:lnTo>
                  <a:pt x="1963" y="1464"/>
                </a:lnTo>
                <a:lnTo>
                  <a:pt x="1944" y="1476"/>
                </a:lnTo>
                <a:lnTo>
                  <a:pt x="1924" y="1485"/>
                </a:lnTo>
                <a:lnTo>
                  <a:pt x="1903" y="1492"/>
                </a:lnTo>
                <a:lnTo>
                  <a:pt x="1880" y="1498"/>
                </a:lnTo>
                <a:lnTo>
                  <a:pt x="1858" y="1502"/>
                </a:lnTo>
                <a:lnTo>
                  <a:pt x="1836" y="1503"/>
                </a:lnTo>
                <a:lnTo>
                  <a:pt x="228" y="1503"/>
                </a:lnTo>
                <a:lnTo>
                  <a:pt x="205" y="1502"/>
                </a:lnTo>
                <a:lnTo>
                  <a:pt x="182" y="1498"/>
                </a:lnTo>
                <a:lnTo>
                  <a:pt x="160" y="1492"/>
                </a:lnTo>
                <a:lnTo>
                  <a:pt x="140" y="1485"/>
                </a:lnTo>
                <a:lnTo>
                  <a:pt x="120" y="1476"/>
                </a:lnTo>
                <a:lnTo>
                  <a:pt x="101" y="1464"/>
                </a:lnTo>
                <a:lnTo>
                  <a:pt x="83" y="1451"/>
                </a:lnTo>
                <a:lnTo>
                  <a:pt x="67" y="1436"/>
                </a:lnTo>
                <a:lnTo>
                  <a:pt x="53" y="1420"/>
                </a:lnTo>
                <a:lnTo>
                  <a:pt x="39" y="1403"/>
                </a:lnTo>
                <a:lnTo>
                  <a:pt x="28" y="1384"/>
                </a:lnTo>
                <a:lnTo>
                  <a:pt x="17" y="1364"/>
                </a:lnTo>
                <a:lnTo>
                  <a:pt x="10" y="1343"/>
                </a:lnTo>
                <a:lnTo>
                  <a:pt x="4" y="1321"/>
                </a:lnTo>
                <a:lnTo>
                  <a:pt x="1" y="1299"/>
                </a:lnTo>
                <a:lnTo>
                  <a:pt x="0" y="1275"/>
                </a:lnTo>
                <a:lnTo>
                  <a:pt x="0" y="227"/>
                </a:lnTo>
                <a:lnTo>
                  <a:pt x="1" y="204"/>
                </a:lnTo>
                <a:lnTo>
                  <a:pt x="4" y="181"/>
                </a:lnTo>
                <a:lnTo>
                  <a:pt x="10" y="159"/>
                </a:lnTo>
                <a:lnTo>
                  <a:pt x="17" y="138"/>
                </a:lnTo>
                <a:lnTo>
                  <a:pt x="28" y="119"/>
                </a:lnTo>
                <a:lnTo>
                  <a:pt x="39" y="101"/>
                </a:lnTo>
                <a:lnTo>
                  <a:pt x="53" y="83"/>
                </a:lnTo>
                <a:lnTo>
                  <a:pt x="67" y="67"/>
                </a:lnTo>
                <a:lnTo>
                  <a:pt x="83" y="51"/>
                </a:lnTo>
                <a:lnTo>
                  <a:pt x="101" y="38"/>
                </a:lnTo>
                <a:lnTo>
                  <a:pt x="120" y="27"/>
                </a:lnTo>
                <a:lnTo>
                  <a:pt x="140" y="17"/>
                </a:lnTo>
                <a:lnTo>
                  <a:pt x="160" y="10"/>
                </a:lnTo>
                <a:lnTo>
                  <a:pt x="182" y="4"/>
                </a:lnTo>
                <a:lnTo>
                  <a:pt x="205" y="1"/>
                </a:lnTo>
                <a:lnTo>
                  <a:pt x="228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57150">
            <a:solidFill>
              <a:srgbClr val="373435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648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606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Manager>Robnei.com</Manager>
  <Company>Robnei.com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www.robnei.com</dc:title>
  <dc:subject>www.robnei.com</dc:subject>
  <dc:creator>Robnei.CoM</dc:creator>
  <cp:keywords>By Robnei</cp:keywords>
  <dc:description>www.robnei.com</dc:description>
  <cp:lastModifiedBy>ROB</cp:lastModifiedBy>
  <cp:revision>50</cp:revision>
  <cp:lastPrinted>2020-05-01T15:26:27Z</cp:lastPrinted>
  <dcterms:created xsi:type="dcterms:W3CDTF">2019-02-10T16:27:42Z</dcterms:created>
  <dcterms:modified xsi:type="dcterms:W3CDTF">2024-05-10T21:09:02Z</dcterms:modified>
  <cp:category>www.robnei.com</cp:category>
</cp:coreProperties>
</file>