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marillo-Bonifiesta.com" panose="00000500000000020004" pitchFamily="50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Amelliya-Bonifiesta.com" panose="02000503000000020003" pitchFamily="2" charset="0"/>
      <p:regular r:id="rId10"/>
    </p:embeddedFont>
    <p:embeddedFont>
      <p:font typeface="Arial Black" panose="020B0A04020102090204" pitchFamily="34" charset="0"/>
      <p:bold r:id="rId11"/>
      <p:italic r:id="rId12"/>
    </p:embeddedFont>
    <p:embeddedFont>
      <p:font typeface="Amelliya-Megaidea.Net" panose="02000503000000020003" pitchFamily="2" charset="0"/>
      <p:regular r:id="rId13"/>
    </p:embeddedFont>
    <p:embeddedFont>
      <p:font typeface="Brady-Bonifiesta.com" panose="020B0600020202020204" pitchFamily="34" charset="0"/>
      <p:regular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94" userDrawn="1">
          <p15:clr>
            <a:srgbClr val="A4A3A4"/>
          </p15:clr>
        </p15:guide>
        <p15:guide id="2" pos="67" userDrawn="1">
          <p15:clr>
            <a:srgbClr val="A4A3A4"/>
          </p15:clr>
        </p15:guide>
        <p15:guide id="3" pos="6509" userDrawn="1">
          <p15:clr>
            <a:srgbClr val="A4A3A4"/>
          </p15:clr>
        </p15:guide>
        <p15:guide id="4" orient="horz" pos="68" userDrawn="1">
          <p15:clr>
            <a:srgbClr val="A4A3A4"/>
          </p15:clr>
        </p15:guide>
        <p15:guide id="5" pos="4876" userDrawn="1">
          <p15:clr>
            <a:srgbClr val="A4A3A4"/>
          </p15:clr>
        </p15:guide>
        <p15:guide id="6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ABD"/>
    <a:srgbClr val="EA6EA6"/>
    <a:srgbClr val="FFB8D6"/>
    <a:srgbClr val="F5337D"/>
    <a:srgbClr val="D34871"/>
    <a:srgbClr val="D34770"/>
    <a:srgbClr val="E592AC"/>
    <a:srgbClr val="9379D0"/>
    <a:srgbClr val="CC66FF"/>
    <a:srgbClr val="E56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554" y="174"/>
      </p:cViewPr>
      <p:guideLst>
        <p:guide orient="horz" pos="4694"/>
        <p:guide pos="67"/>
        <p:guide pos="6509"/>
        <p:guide orient="horz" pos="68"/>
        <p:guide pos="4876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26/07/2024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497" y="2494076"/>
            <a:ext cx="2053803" cy="24448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2589417" y="771129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2481241" y="1354279"/>
            <a:ext cx="2194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2589417" y="956448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331911" y="956448"/>
            <a:ext cx="1938351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4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461878" y="5524670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867" y="3984951"/>
            <a:ext cx="1184264" cy="14097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303" y="5562770"/>
            <a:ext cx="1505100" cy="1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Robnei.CoM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Robnei.CoM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Robnei.CoM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Robnei.CoM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Robnei.CoM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Robnei.CoM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Robnei.CoM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Robnei.CoM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1" name="Robnei.CoM Codigo Bar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" y="5757793"/>
            <a:ext cx="2019975" cy="1204225"/>
          </a:xfrm>
          <a:prstGeom prst="rect">
            <a:avLst/>
          </a:prstGeom>
        </p:spPr>
      </p:pic>
      <p:sp>
        <p:nvSpPr>
          <p:cNvPr id="23" name="www.robnei.com"/>
          <p:cNvSpPr txBox="1"/>
          <p:nvPr/>
        </p:nvSpPr>
        <p:spPr>
          <a:xfrm>
            <a:off x="431615" y="5471795"/>
            <a:ext cx="1933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www.bonifiesta.com</a:t>
            </a:r>
            <a:endParaRPr lang="es-PE" sz="1400" b="1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bnei.CoM"/>
          <p:cNvSpPr/>
          <p:nvPr/>
        </p:nvSpPr>
        <p:spPr>
          <a:xfrm>
            <a:off x="903757" y="5884415"/>
            <a:ext cx="1021578" cy="811660"/>
          </a:xfrm>
          <a:custGeom>
            <a:avLst/>
            <a:gdLst>
              <a:gd name="connsiteX0" fmla="*/ 805481 w 1610961"/>
              <a:gd name="connsiteY0" fmla="*/ 312115 h 1248458"/>
              <a:gd name="connsiteX1" fmla="*/ 805481 w 1610961"/>
              <a:gd name="connsiteY1" fmla="*/ 1248458 h 1248458"/>
              <a:gd name="connsiteX2" fmla="*/ 805481 w 1610961"/>
              <a:gd name="connsiteY2" fmla="*/ 312115 h 1248458"/>
              <a:gd name="connsiteX0" fmla="*/ 806414 w 1622716"/>
              <a:gd name="connsiteY0" fmla="*/ 283128 h 1290909"/>
              <a:gd name="connsiteX1" fmla="*/ 813557 w 1622716"/>
              <a:gd name="connsiteY1" fmla="*/ 1290909 h 1290909"/>
              <a:gd name="connsiteX2" fmla="*/ 806414 w 1622716"/>
              <a:gd name="connsiteY2" fmla="*/ 283128 h 1290909"/>
              <a:gd name="connsiteX0" fmla="*/ 806414 w 1622716"/>
              <a:gd name="connsiteY0" fmla="*/ 275525 h 1326168"/>
              <a:gd name="connsiteX1" fmla="*/ 813557 w 1622716"/>
              <a:gd name="connsiteY1" fmla="*/ 1326168 h 1326168"/>
              <a:gd name="connsiteX2" fmla="*/ 806414 w 1622716"/>
              <a:gd name="connsiteY2" fmla="*/ 275525 h 1326168"/>
              <a:gd name="connsiteX0" fmla="*/ 794932 w 1622828"/>
              <a:gd name="connsiteY0" fmla="*/ 273476 h 1336025"/>
              <a:gd name="connsiteX1" fmla="*/ 818744 w 1622828"/>
              <a:gd name="connsiteY1" fmla="*/ 1336025 h 1336025"/>
              <a:gd name="connsiteX2" fmla="*/ 794932 w 1622828"/>
              <a:gd name="connsiteY2" fmla="*/ 273476 h 1336025"/>
              <a:gd name="connsiteX0" fmla="*/ 794932 w 1052656"/>
              <a:gd name="connsiteY0" fmla="*/ 273476 h 1405065"/>
              <a:gd name="connsiteX1" fmla="*/ 1052597 w 1052656"/>
              <a:gd name="connsiteY1" fmla="*/ 1188491 h 1405065"/>
              <a:gd name="connsiteX2" fmla="*/ 818744 w 1052656"/>
              <a:gd name="connsiteY2" fmla="*/ 1336025 h 1405065"/>
              <a:gd name="connsiteX3" fmla="*/ 794932 w 1052656"/>
              <a:gd name="connsiteY3" fmla="*/ 273476 h 1405065"/>
              <a:gd name="connsiteX0" fmla="*/ 794932 w 1124078"/>
              <a:gd name="connsiteY0" fmla="*/ 273476 h 1366840"/>
              <a:gd name="connsiteX1" fmla="*/ 1124035 w 1124078"/>
              <a:gd name="connsiteY1" fmla="*/ 857497 h 1366840"/>
              <a:gd name="connsiteX2" fmla="*/ 818744 w 1124078"/>
              <a:gd name="connsiteY2" fmla="*/ 1336025 h 1366840"/>
              <a:gd name="connsiteX3" fmla="*/ 794932 w 1124078"/>
              <a:gd name="connsiteY3" fmla="*/ 273476 h 1366840"/>
              <a:gd name="connsiteX0" fmla="*/ 794932 w 1124078"/>
              <a:gd name="connsiteY0" fmla="*/ 275524 h 1357630"/>
              <a:gd name="connsiteX1" fmla="*/ 1124035 w 1124078"/>
              <a:gd name="connsiteY1" fmla="*/ 859545 h 1357630"/>
              <a:gd name="connsiteX2" fmla="*/ 818744 w 1124078"/>
              <a:gd name="connsiteY2" fmla="*/ 1326167 h 1357630"/>
              <a:gd name="connsiteX3" fmla="*/ 794932 w 1124078"/>
              <a:gd name="connsiteY3" fmla="*/ 275524 h 1357630"/>
              <a:gd name="connsiteX0" fmla="*/ 794932 w 1124120"/>
              <a:gd name="connsiteY0" fmla="*/ 275524 h 1326167"/>
              <a:gd name="connsiteX1" fmla="*/ 1124035 w 1124120"/>
              <a:gd name="connsiteY1" fmla="*/ 859545 h 1326167"/>
              <a:gd name="connsiteX2" fmla="*/ 818744 w 1124120"/>
              <a:gd name="connsiteY2" fmla="*/ 1326167 h 1326167"/>
              <a:gd name="connsiteX3" fmla="*/ 794932 w 1124120"/>
              <a:gd name="connsiteY3" fmla="*/ 275524 h 1326167"/>
              <a:gd name="connsiteX0" fmla="*/ 794932 w 1581254"/>
              <a:gd name="connsiteY0" fmla="*/ 275524 h 1326167"/>
              <a:gd name="connsiteX1" fmla="*/ 1581235 w 1581254"/>
              <a:gd name="connsiteY1" fmla="*/ 376151 h 1326167"/>
              <a:gd name="connsiteX2" fmla="*/ 818744 w 1581254"/>
              <a:gd name="connsiteY2" fmla="*/ 1326167 h 1326167"/>
              <a:gd name="connsiteX3" fmla="*/ 794932 w 1581254"/>
              <a:gd name="connsiteY3" fmla="*/ 275524 h 1326167"/>
              <a:gd name="connsiteX0" fmla="*/ 794932 w 1581254"/>
              <a:gd name="connsiteY0" fmla="*/ 275524 h 1326167"/>
              <a:gd name="connsiteX1" fmla="*/ 1581235 w 1581254"/>
              <a:gd name="connsiteY1" fmla="*/ 376151 h 1326167"/>
              <a:gd name="connsiteX2" fmla="*/ 818744 w 1581254"/>
              <a:gd name="connsiteY2" fmla="*/ 1326167 h 1326167"/>
              <a:gd name="connsiteX3" fmla="*/ 794932 w 1581254"/>
              <a:gd name="connsiteY3" fmla="*/ 275524 h 1326167"/>
              <a:gd name="connsiteX0" fmla="*/ 794932 w 1583464"/>
              <a:gd name="connsiteY0" fmla="*/ 275524 h 1326167"/>
              <a:gd name="connsiteX1" fmla="*/ 1581235 w 1583464"/>
              <a:gd name="connsiteY1" fmla="*/ 376151 h 1326167"/>
              <a:gd name="connsiteX2" fmla="*/ 818744 w 1583464"/>
              <a:gd name="connsiteY2" fmla="*/ 1326167 h 1326167"/>
              <a:gd name="connsiteX3" fmla="*/ 794932 w 1583464"/>
              <a:gd name="connsiteY3" fmla="*/ 275524 h 1326167"/>
              <a:gd name="connsiteX0" fmla="*/ 794932 w 1583403"/>
              <a:gd name="connsiteY0" fmla="*/ 275524 h 1326167"/>
              <a:gd name="connsiteX1" fmla="*/ 1581235 w 1583403"/>
              <a:gd name="connsiteY1" fmla="*/ 376151 h 1326167"/>
              <a:gd name="connsiteX2" fmla="*/ 818744 w 1583403"/>
              <a:gd name="connsiteY2" fmla="*/ 1326167 h 1326167"/>
              <a:gd name="connsiteX3" fmla="*/ 794932 w 1583403"/>
              <a:gd name="connsiteY3" fmla="*/ 275524 h 1326167"/>
              <a:gd name="connsiteX0" fmla="*/ 794932 w 1585458"/>
              <a:gd name="connsiteY0" fmla="*/ 275524 h 1326167"/>
              <a:gd name="connsiteX1" fmla="*/ 1581235 w 1585458"/>
              <a:gd name="connsiteY1" fmla="*/ 376151 h 1326167"/>
              <a:gd name="connsiteX2" fmla="*/ 818744 w 1585458"/>
              <a:gd name="connsiteY2" fmla="*/ 1326167 h 1326167"/>
              <a:gd name="connsiteX3" fmla="*/ 794932 w 1585458"/>
              <a:gd name="connsiteY3" fmla="*/ 275524 h 1326167"/>
              <a:gd name="connsiteX0" fmla="*/ 794932 w 1585458"/>
              <a:gd name="connsiteY0" fmla="*/ 275524 h 1326167"/>
              <a:gd name="connsiteX1" fmla="*/ 1581235 w 1585458"/>
              <a:gd name="connsiteY1" fmla="*/ 376151 h 1326167"/>
              <a:gd name="connsiteX2" fmla="*/ 818744 w 1585458"/>
              <a:gd name="connsiteY2" fmla="*/ 1326167 h 1326167"/>
              <a:gd name="connsiteX3" fmla="*/ 794932 w 1585458"/>
              <a:gd name="connsiteY3" fmla="*/ 275524 h 1326167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801813 w 1592339"/>
              <a:gd name="connsiteY0" fmla="*/ 282686 h 1333329"/>
              <a:gd name="connsiteX1" fmla="*/ 1588116 w 1592339"/>
              <a:gd name="connsiteY1" fmla="*/ 383313 h 1333329"/>
              <a:gd name="connsiteX2" fmla="*/ 825625 w 1592339"/>
              <a:gd name="connsiteY2" fmla="*/ 1333329 h 1333329"/>
              <a:gd name="connsiteX3" fmla="*/ 801813 w 1592339"/>
              <a:gd name="connsiteY3" fmla="*/ 282686 h 1333329"/>
              <a:gd name="connsiteX0" fmla="*/ 176407 w 966933"/>
              <a:gd name="connsiteY0" fmla="*/ 224049 h 1317209"/>
              <a:gd name="connsiteX1" fmla="*/ 962710 w 966933"/>
              <a:gd name="connsiteY1" fmla="*/ 324676 h 1317209"/>
              <a:gd name="connsiteX2" fmla="*/ 200219 w 966933"/>
              <a:gd name="connsiteY2" fmla="*/ 1274692 h 1317209"/>
              <a:gd name="connsiteX3" fmla="*/ 685 w 966933"/>
              <a:gd name="connsiteY3" fmla="*/ 1034290 h 1317209"/>
              <a:gd name="connsiteX4" fmla="*/ 176407 w 966933"/>
              <a:gd name="connsiteY4" fmla="*/ 224049 h 1317209"/>
              <a:gd name="connsiteX0" fmla="*/ 684731 w 1475257"/>
              <a:gd name="connsiteY0" fmla="*/ 224049 h 1317209"/>
              <a:gd name="connsiteX1" fmla="*/ 1471034 w 1475257"/>
              <a:gd name="connsiteY1" fmla="*/ 324676 h 1317209"/>
              <a:gd name="connsiteX2" fmla="*/ 708543 w 1475257"/>
              <a:gd name="connsiteY2" fmla="*/ 1274692 h 1317209"/>
              <a:gd name="connsiteX3" fmla="*/ 509009 w 1475257"/>
              <a:gd name="connsiteY3" fmla="*/ 1034290 h 1317209"/>
              <a:gd name="connsiteX4" fmla="*/ 684731 w 1475257"/>
              <a:gd name="connsiteY4" fmla="*/ 224049 h 1317209"/>
              <a:gd name="connsiteX0" fmla="*/ 684731 w 1475257"/>
              <a:gd name="connsiteY0" fmla="*/ 224049 h 1303747"/>
              <a:gd name="connsiteX1" fmla="*/ 1471034 w 1475257"/>
              <a:gd name="connsiteY1" fmla="*/ 324676 h 1303747"/>
              <a:gd name="connsiteX2" fmla="*/ 708543 w 1475257"/>
              <a:gd name="connsiteY2" fmla="*/ 1274692 h 1303747"/>
              <a:gd name="connsiteX3" fmla="*/ 509009 w 1475257"/>
              <a:gd name="connsiteY3" fmla="*/ 1034290 h 1303747"/>
              <a:gd name="connsiteX4" fmla="*/ 684731 w 1475257"/>
              <a:gd name="connsiteY4" fmla="*/ 224049 h 1303747"/>
              <a:gd name="connsiteX0" fmla="*/ 684731 w 1475257"/>
              <a:gd name="connsiteY0" fmla="*/ 224049 h 1274692"/>
              <a:gd name="connsiteX1" fmla="*/ 1471034 w 1475257"/>
              <a:gd name="connsiteY1" fmla="*/ 324676 h 1274692"/>
              <a:gd name="connsiteX2" fmla="*/ 708543 w 1475257"/>
              <a:gd name="connsiteY2" fmla="*/ 1274692 h 1274692"/>
              <a:gd name="connsiteX3" fmla="*/ 509009 w 1475257"/>
              <a:gd name="connsiteY3" fmla="*/ 1034290 h 1274692"/>
              <a:gd name="connsiteX4" fmla="*/ 684731 w 1475257"/>
              <a:gd name="connsiteY4" fmla="*/ 224049 h 1274692"/>
              <a:gd name="connsiteX0" fmla="*/ 684731 w 1475257"/>
              <a:gd name="connsiteY0" fmla="*/ 224049 h 1274692"/>
              <a:gd name="connsiteX1" fmla="*/ 1471034 w 1475257"/>
              <a:gd name="connsiteY1" fmla="*/ 324676 h 1274692"/>
              <a:gd name="connsiteX2" fmla="*/ 708543 w 1475257"/>
              <a:gd name="connsiteY2" fmla="*/ 1274692 h 1274692"/>
              <a:gd name="connsiteX3" fmla="*/ 509009 w 1475257"/>
              <a:gd name="connsiteY3" fmla="*/ 1034290 h 1274692"/>
              <a:gd name="connsiteX4" fmla="*/ 684731 w 1475257"/>
              <a:gd name="connsiteY4" fmla="*/ 224049 h 1274692"/>
              <a:gd name="connsiteX0" fmla="*/ 702700 w 1493226"/>
              <a:gd name="connsiteY0" fmla="*/ 224049 h 1274692"/>
              <a:gd name="connsiteX1" fmla="*/ 1489003 w 1493226"/>
              <a:gd name="connsiteY1" fmla="*/ 324676 h 1274692"/>
              <a:gd name="connsiteX2" fmla="*/ 726512 w 1493226"/>
              <a:gd name="connsiteY2" fmla="*/ 1274692 h 1274692"/>
              <a:gd name="connsiteX3" fmla="*/ 503166 w 1493226"/>
              <a:gd name="connsiteY3" fmla="*/ 1041434 h 1274692"/>
              <a:gd name="connsiteX4" fmla="*/ 702700 w 1493226"/>
              <a:gd name="connsiteY4" fmla="*/ 224049 h 1274692"/>
              <a:gd name="connsiteX0" fmla="*/ 745635 w 1536161"/>
              <a:gd name="connsiteY0" fmla="*/ 229547 h 1280190"/>
              <a:gd name="connsiteX1" fmla="*/ 1531938 w 1536161"/>
              <a:gd name="connsiteY1" fmla="*/ 330174 h 1280190"/>
              <a:gd name="connsiteX2" fmla="*/ 769447 w 1536161"/>
              <a:gd name="connsiteY2" fmla="*/ 1280190 h 1280190"/>
              <a:gd name="connsiteX3" fmla="*/ 546101 w 1536161"/>
              <a:gd name="connsiteY3" fmla="*/ 1046932 h 1280190"/>
              <a:gd name="connsiteX4" fmla="*/ 745635 w 1536161"/>
              <a:gd name="connsiteY4" fmla="*/ 229547 h 1280190"/>
              <a:gd name="connsiteX0" fmla="*/ 781577 w 1572103"/>
              <a:gd name="connsiteY0" fmla="*/ 224049 h 1274692"/>
              <a:gd name="connsiteX1" fmla="*/ 1567880 w 1572103"/>
              <a:gd name="connsiteY1" fmla="*/ 324676 h 1274692"/>
              <a:gd name="connsiteX2" fmla="*/ 805389 w 1572103"/>
              <a:gd name="connsiteY2" fmla="*/ 1274692 h 1274692"/>
              <a:gd name="connsiteX3" fmla="*/ 582043 w 1572103"/>
              <a:gd name="connsiteY3" fmla="*/ 1041434 h 1274692"/>
              <a:gd name="connsiteX4" fmla="*/ 781577 w 1572103"/>
              <a:gd name="connsiteY4" fmla="*/ 224049 h 1274692"/>
              <a:gd name="connsiteX0" fmla="*/ 794643 w 1585169"/>
              <a:gd name="connsiteY0" fmla="*/ 224238 h 1274881"/>
              <a:gd name="connsiteX1" fmla="*/ 1580946 w 1585169"/>
              <a:gd name="connsiteY1" fmla="*/ 324865 h 1274881"/>
              <a:gd name="connsiteX2" fmla="*/ 818455 w 1585169"/>
              <a:gd name="connsiteY2" fmla="*/ 1274881 h 1274881"/>
              <a:gd name="connsiteX3" fmla="*/ 595109 w 1585169"/>
              <a:gd name="connsiteY3" fmla="*/ 1041623 h 1274881"/>
              <a:gd name="connsiteX4" fmla="*/ 794643 w 1585169"/>
              <a:gd name="connsiteY4" fmla="*/ 224238 h 1274881"/>
              <a:gd name="connsiteX0" fmla="*/ 794643 w 1585169"/>
              <a:gd name="connsiteY0" fmla="*/ 232788 h 1283431"/>
              <a:gd name="connsiteX1" fmla="*/ 1580946 w 1585169"/>
              <a:gd name="connsiteY1" fmla="*/ 333415 h 1283431"/>
              <a:gd name="connsiteX2" fmla="*/ 818455 w 1585169"/>
              <a:gd name="connsiteY2" fmla="*/ 1283431 h 1283431"/>
              <a:gd name="connsiteX3" fmla="*/ 595109 w 1585169"/>
              <a:gd name="connsiteY3" fmla="*/ 1050173 h 1283431"/>
              <a:gd name="connsiteX4" fmla="*/ 794643 w 1585169"/>
              <a:gd name="connsiteY4" fmla="*/ 232788 h 1283431"/>
              <a:gd name="connsiteX0" fmla="*/ 794643 w 1585169"/>
              <a:gd name="connsiteY0" fmla="*/ 230779 h 1281422"/>
              <a:gd name="connsiteX1" fmla="*/ 1580946 w 1585169"/>
              <a:gd name="connsiteY1" fmla="*/ 331406 h 1281422"/>
              <a:gd name="connsiteX2" fmla="*/ 818455 w 1585169"/>
              <a:gd name="connsiteY2" fmla="*/ 1281422 h 1281422"/>
              <a:gd name="connsiteX3" fmla="*/ 595109 w 1585169"/>
              <a:gd name="connsiteY3" fmla="*/ 1048164 h 1281422"/>
              <a:gd name="connsiteX4" fmla="*/ 794643 w 1585169"/>
              <a:gd name="connsiteY4" fmla="*/ 230779 h 1281422"/>
              <a:gd name="connsiteX0" fmla="*/ 794643 w 1585114"/>
              <a:gd name="connsiteY0" fmla="*/ 230779 h 1286184"/>
              <a:gd name="connsiteX1" fmla="*/ 1580946 w 1585114"/>
              <a:gd name="connsiteY1" fmla="*/ 331406 h 1286184"/>
              <a:gd name="connsiteX2" fmla="*/ 808930 w 1585114"/>
              <a:gd name="connsiteY2" fmla="*/ 1286184 h 1286184"/>
              <a:gd name="connsiteX3" fmla="*/ 595109 w 1585114"/>
              <a:gd name="connsiteY3" fmla="*/ 1048164 h 1286184"/>
              <a:gd name="connsiteX4" fmla="*/ 794643 w 1585114"/>
              <a:gd name="connsiteY4" fmla="*/ 230779 h 1286184"/>
              <a:gd name="connsiteX0" fmla="*/ 794643 w 1585114"/>
              <a:gd name="connsiteY0" fmla="*/ 230779 h 1286184"/>
              <a:gd name="connsiteX1" fmla="*/ 1580946 w 1585114"/>
              <a:gd name="connsiteY1" fmla="*/ 331406 h 1286184"/>
              <a:gd name="connsiteX2" fmla="*/ 808930 w 1585114"/>
              <a:gd name="connsiteY2" fmla="*/ 1286184 h 1286184"/>
              <a:gd name="connsiteX3" fmla="*/ 595109 w 1585114"/>
              <a:gd name="connsiteY3" fmla="*/ 1048164 h 1286184"/>
              <a:gd name="connsiteX4" fmla="*/ 794643 w 1585114"/>
              <a:gd name="connsiteY4" fmla="*/ 230779 h 1286184"/>
              <a:gd name="connsiteX0" fmla="*/ 794643 w 1585182"/>
              <a:gd name="connsiteY0" fmla="*/ 230779 h 1286184"/>
              <a:gd name="connsiteX1" fmla="*/ 1580946 w 1585182"/>
              <a:gd name="connsiteY1" fmla="*/ 331406 h 1286184"/>
              <a:gd name="connsiteX2" fmla="*/ 808930 w 1585182"/>
              <a:gd name="connsiteY2" fmla="*/ 1286184 h 1286184"/>
              <a:gd name="connsiteX3" fmla="*/ 595109 w 1585182"/>
              <a:gd name="connsiteY3" fmla="*/ 1048164 h 1286184"/>
              <a:gd name="connsiteX4" fmla="*/ 794643 w 1585182"/>
              <a:gd name="connsiteY4" fmla="*/ 230779 h 1286184"/>
              <a:gd name="connsiteX0" fmla="*/ 794643 w 1585182"/>
              <a:gd name="connsiteY0" fmla="*/ 238275 h 1293680"/>
              <a:gd name="connsiteX1" fmla="*/ 1580946 w 1585182"/>
              <a:gd name="connsiteY1" fmla="*/ 338902 h 1293680"/>
              <a:gd name="connsiteX2" fmla="*/ 808930 w 1585182"/>
              <a:gd name="connsiteY2" fmla="*/ 1293680 h 1293680"/>
              <a:gd name="connsiteX3" fmla="*/ 595109 w 1585182"/>
              <a:gd name="connsiteY3" fmla="*/ 1055660 h 1293680"/>
              <a:gd name="connsiteX4" fmla="*/ 794643 w 1585182"/>
              <a:gd name="connsiteY4" fmla="*/ 238275 h 1293680"/>
              <a:gd name="connsiteX0" fmla="*/ 794643 w 1585182"/>
              <a:gd name="connsiteY0" fmla="*/ 228355 h 1283760"/>
              <a:gd name="connsiteX1" fmla="*/ 1580946 w 1585182"/>
              <a:gd name="connsiteY1" fmla="*/ 328982 h 1283760"/>
              <a:gd name="connsiteX2" fmla="*/ 808930 w 1585182"/>
              <a:gd name="connsiteY2" fmla="*/ 1283760 h 1283760"/>
              <a:gd name="connsiteX3" fmla="*/ 595109 w 1585182"/>
              <a:gd name="connsiteY3" fmla="*/ 1045740 h 1283760"/>
              <a:gd name="connsiteX4" fmla="*/ 794643 w 1585182"/>
              <a:gd name="connsiteY4" fmla="*/ 228355 h 1283760"/>
              <a:gd name="connsiteX0" fmla="*/ 802032 w 1592571"/>
              <a:gd name="connsiteY0" fmla="*/ 228355 h 1283760"/>
              <a:gd name="connsiteX1" fmla="*/ 1588335 w 1592571"/>
              <a:gd name="connsiteY1" fmla="*/ 328982 h 1283760"/>
              <a:gd name="connsiteX2" fmla="*/ 816319 w 1592571"/>
              <a:gd name="connsiteY2" fmla="*/ 1283760 h 1283760"/>
              <a:gd name="connsiteX3" fmla="*/ 602498 w 1592571"/>
              <a:gd name="connsiteY3" fmla="*/ 1045740 h 1283760"/>
              <a:gd name="connsiteX4" fmla="*/ 802032 w 1592571"/>
              <a:gd name="connsiteY4" fmla="*/ 228355 h 1283760"/>
              <a:gd name="connsiteX0" fmla="*/ 807141 w 1590536"/>
              <a:gd name="connsiteY0" fmla="*/ 224136 h 1286685"/>
              <a:gd name="connsiteX1" fmla="*/ 1586300 w 1590536"/>
              <a:gd name="connsiteY1" fmla="*/ 331907 h 1286685"/>
              <a:gd name="connsiteX2" fmla="*/ 814284 w 1590536"/>
              <a:gd name="connsiteY2" fmla="*/ 1286685 h 1286685"/>
              <a:gd name="connsiteX3" fmla="*/ 600463 w 1590536"/>
              <a:gd name="connsiteY3" fmla="*/ 1048665 h 1286685"/>
              <a:gd name="connsiteX4" fmla="*/ 807141 w 1590536"/>
              <a:gd name="connsiteY4" fmla="*/ 224136 h 1286685"/>
              <a:gd name="connsiteX0" fmla="*/ 796582 w 1579977"/>
              <a:gd name="connsiteY0" fmla="*/ 224136 h 1286685"/>
              <a:gd name="connsiteX1" fmla="*/ 1575741 w 1579977"/>
              <a:gd name="connsiteY1" fmla="*/ 331907 h 1286685"/>
              <a:gd name="connsiteX2" fmla="*/ 803725 w 1579977"/>
              <a:gd name="connsiteY2" fmla="*/ 1286685 h 1286685"/>
              <a:gd name="connsiteX3" fmla="*/ 589904 w 1579977"/>
              <a:gd name="connsiteY3" fmla="*/ 1048665 h 1286685"/>
              <a:gd name="connsiteX4" fmla="*/ 796582 w 1579977"/>
              <a:gd name="connsiteY4" fmla="*/ 224136 h 128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977" h="1286685">
                <a:moveTo>
                  <a:pt x="796582" y="224136"/>
                </a:moveTo>
                <a:cubicBezTo>
                  <a:pt x="852227" y="59054"/>
                  <a:pt x="1383652" y="-233326"/>
                  <a:pt x="1575741" y="331907"/>
                </a:cubicBezTo>
                <a:cubicBezTo>
                  <a:pt x="1639242" y="892379"/>
                  <a:pt x="970495" y="922457"/>
                  <a:pt x="803725" y="1286685"/>
                </a:cubicBezTo>
                <a:cubicBezTo>
                  <a:pt x="724747" y="1160083"/>
                  <a:pt x="712935" y="1152335"/>
                  <a:pt x="589904" y="1048665"/>
                </a:cubicBezTo>
                <a:cubicBezTo>
                  <a:pt x="-645172" y="485414"/>
                  <a:pt x="377085" y="-412054"/>
                  <a:pt x="796582" y="224136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Robnei.CoM"/>
          <p:cNvSpPr txBox="1"/>
          <p:nvPr/>
        </p:nvSpPr>
        <p:spPr>
          <a:xfrm>
            <a:off x="1121240" y="6035811"/>
            <a:ext cx="559583" cy="1764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  <a:latin typeface="Brady-Bonifiesta.com" panose="020B0600020202020204" pitchFamily="34" charset="0"/>
              </a:rPr>
              <a:t>Hecho</a:t>
            </a:r>
            <a:endParaRPr lang="es-PE" dirty="0">
              <a:solidFill>
                <a:schemeClr val="bg1"/>
              </a:solidFill>
              <a:latin typeface="Brady-Bonifiesta.com" panose="020B0600020202020204" pitchFamily="34" charset="0"/>
            </a:endParaRPr>
          </a:p>
        </p:txBody>
      </p:sp>
      <p:sp>
        <p:nvSpPr>
          <p:cNvPr id="38" name="Robnei.CoM"/>
          <p:cNvSpPr txBox="1"/>
          <p:nvPr/>
        </p:nvSpPr>
        <p:spPr>
          <a:xfrm>
            <a:off x="1220248" y="6262657"/>
            <a:ext cx="385178" cy="13606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  <a:latin typeface="Brady-Bonifiesta.com" panose="020B0600020202020204" pitchFamily="34" charset="0"/>
              </a:rPr>
              <a:t>con</a:t>
            </a:r>
            <a:endParaRPr lang="es-PE" dirty="0">
              <a:solidFill>
                <a:schemeClr val="bg1"/>
              </a:solidFill>
              <a:latin typeface="Brady-Bonifiesta.com" panose="020B0600020202020204" pitchFamily="34" charset="0"/>
            </a:endParaRPr>
          </a:p>
        </p:txBody>
      </p:sp>
      <p:sp>
        <p:nvSpPr>
          <p:cNvPr id="39" name="Robnei.CoM"/>
          <p:cNvSpPr txBox="1"/>
          <p:nvPr/>
        </p:nvSpPr>
        <p:spPr>
          <a:xfrm>
            <a:off x="1136226" y="6449158"/>
            <a:ext cx="576976" cy="1785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Brady-Bonifiesta.com" panose="020B0600020202020204" pitchFamily="34" charset="0"/>
              </a:rPr>
              <a:t>Amor</a:t>
            </a:r>
            <a:endParaRPr lang="es-PE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Brady-Bonifiesta.com" panose="020B0600020202020204" pitchFamily="34" charset="0"/>
            </a:endParaRPr>
          </a:p>
        </p:txBody>
      </p:sp>
      <p:sp>
        <p:nvSpPr>
          <p:cNvPr id="40" name="Robnei.CoM"/>
          <p:cNvSpPr txBox="1"/>
          <p:nvPr/>
        </p:nvSpPr>
        <p:spPr>
          <a:xfrm>
            <a:off x="8145545" y="1455904"/>
            <a:ext cx="1789272" cy="7530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3000" dirty="0" smtClean="0">
                <a:effectLst>
                  <a:glow rad="76200">
                    <a:schemeClr val="bg1"/>
                  </a:glow>
                </a:effectLst>
                <a:latin typeface="Amarillo-Bonifiesta.com" panose="00000500000000020004" pitchFamily="50" charset="0"/>
              </a:rPr>
              <a:t>Gracias</a:t>
            </a:r>
            <a:endParaRPr lang="es-PE" sz="3000" dirty="0">
              <a:effectLst>
                <a:glow rad="76200">
                  <a:schemeClr val="bg1"/>
                </a:glow>
              </a:effectLst>
              <a:latin typeface="Amarillo-Bonifiesta.com" panose="00000500000000020004" pitchFamily="50" charset="0"/>
            </a:endParaRPr>
          </a:p>
        </p:txBody>
      </p:sp>
      <p:sp>
        <p:nvSpPr>
          <p:cNvPr id="43" name="Robnei.CoM"/>
          <p:cNvSpPr txBox="1"/>
          <p:nvPr/>
        </p:nvSpPr>
        <p:spPr>
          <a:xfrm>
            <a:off x="8545564" y="2113434"/>
            <a:ext cx="975807" cy="54267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3000" dirty="0" smtClean="0">
                <a:effectLst>
                  <a:glow rad="76200">
                    <a:schemeClr val="bg1"/>
                  </a:glow>
                </a:effectLst>
                <a:latin typeface="Amarillo-Bonifiesta.com" panose="00000500000000020004" pitchFamily="50" charset="0"/>
              </a:rPr>
              <a:t>por</a:t>
            </a:r>
            <a:endParaRPr lang="es-PE" sz="3000" dirty="0">
              <a:effectLst>
                <a:glow rad="76200">
                  <a:schemeClr val="bg1"/>
                </a:glow>
              </a:effectLst>
              <a:latin typeface="Amarillo-Bonifiesta.com" panose="00000500000000020004" pitchFamily="50" charset="0"/>
            </a:endParaRPr>
          </a:p>
        </p:txBody>
      </p:sp>
      <p:sp>
        <p:nvSpPr>
          <p:cNvPr id="44" name="Robnei.CoM"/>
          <p:cNvSpPr txBox="1"/>
          <p:nvPr/>
        </p:nvSpPr>
        <p:spPr>
          <a:xfrm>
            <a:off x="7982697" y="2684747"/>
            <a:ext cx="2043484" cy="7530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3000" dirty="0" smtClean="0">
                <a:effectLst>
                  <a:glow rad="76200">
                    <a:schemeClr val="bg1"/>
                  </a:glow>
                </a:effectLst>
                <a:latin typeface="Amarillo-Bonifiesta.com" panose="00000500000000020004" pitchFamily="50" charset="0"/>
              </a:rPr>
              <a:t>Asistir</a:t>
            </a:r>
            <a:endParaRPr lang="es-PE" sz="3000" dirty="0">
              <a:effectLst>
                <a:glow rad="76200">
                  <a:schemeClr val="bg1"/>
                </a:glow>
              </a:effectLst>
              <a:latin typeface="Amarillo-Bonifiesta.com" panose="00000500000000020004" pitchFamily="50" charset="0"/>
            </a:endParaRPr>
          </a:p>
        </p:txBody>
      </p:sp>
      <p:sp>
        <p:nvSpPr>
          <p:cNvPr id="45" name="Robnei.CoM"/>
          <p:cNvSpPr txBox="1"/>
          <p:nvPr/>
        </p:nvSpPr>
        <p:spPr>
          <a:xfrm>
            <a:off x="3797343" y="783963"/>
            <a:ext cx="2820622" cy="10998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3000" dirty="0" smtClean="0">
                <a:effectLst>
                  <a:glow rad="76200">
                    <a:schemeClr val="bg1"/>
                  </a:glow>
                </a:effectLst>
                <a:latin typeface="Amelliya-Bonifiesta.com" panose="02000503000000020003" pitchFamily="2" charset="0"/>
              </a:rPr>
              <a:t>Texto</a:t>
            </a:r>
            <a:endParaRPr lang="es-PE" sz="3000" dirty="0">
              <a:effectLst>
                <a:glow rad="76200">
                  <a:schemeClr val="bg1"/>
                </a:glow>
              </a:effectLst>
              <a:latin typeface="Amelliya-Bonifiesta.com" panose="02000503000000020003" pitchFamily="2" charset="0"/>
            </a:endParaRPr>
          </a:p>
        </p:txBody>
      </p:sp>
      <p:sp>
        <p:nvSpPr>
          <p:cNvPr id="26" name="Robnei.CoM"/>
          <p:cNvSpPr txBox="1"/>
          <p:nvPr/>
        </p:nvSpPr>
        <p:spPr>
          <a:xfrm>
            <a:off x="3698461" y="5757793"/>
            <a:ext cx="3323012" cy="838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3000" dirty="0" smtClean="0">
                <a:effectLst>
                  <a:glow rad="76200">
                    <a:schemeClr val="bg1"/>
                  </a:glow>
                </a:effectLst>
                <a:latin typeface="Amelliya-Bonifiesta.com" panose="02000503000000020003" pitchFamily="2" charset="0"/>
              </a:rPr>
              <a:t>Texto</a:t>
            </a:r>
            <a:r>
              <a:rPr lang="es-PE" sz="3000" dirty="0" smtClean="0">
                <a:effectLst>
                  <a:glow rad="76200">
                    <a:schemeClr val="bg1"/>
                  </a:glow>
                </a:effectLst>
                <a:latin typeface="Amelliya-Megaidea.Net" panose="02000503000000020003" pitchFamily="2" charset="0"/>
              </a:rPr>
              <a:t> Aquí</a:t>
            </a:r>
            <a:endParaRPr lang="es-PE" sz="3000" dirty="0">
              <a:effectLst>
                <a:glow rad="76200">
                  <a:schemeClr val="bg1"/>
                </a:glow>
              </a:effectLst>
              <a:latin typeface="Amelliya-Megaidea.Net" panose="02000503000000020003" pitchFamily="2" charset="0"/>
            </a:endParaRPr>
          </a:p>
        </p:txBody>
      </p:sp>
      <p:pic>
        <p:nvPicPr>
          <p:cNvPr id="28" name="Robnei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253" y="5810631"/>
            <a:ext cx="1172396" cy="1155648"/>
          </a:xfrm>
          <a:prstGeom prst="rect">
            <a:avLst/>
          </a:prstGeom>
        </p:spPr>
      </p:pic>
      <p:grpSp>
        <p:nvGrpSpPr>
          <p:cNvPr id="2" name="Cuadro Guias"/>
          <p:cNvGrpSpPr/>
          <p:nvPr/>
        </p:nvGrpSpPr>
        <p:grpSpPr>
          <a:xfrm>
            <a:off x="88900" y="114359"/>
            <a:ext cx="10236200" cy="7343715"/>
            <a:chOff x="88900" y="114359"/>
            <a:chExt cx="10236200" cy="7343715"/>
          </a:xfrm>
        </p:grpSpPr>
        <p:sp>
          <p:nvSpPr>
            <p:cNvPr id="5" name="Cuadro Fondo"/>
            <p:cNvSpPr/>
            <p:nvPr/>
          </p:nvSpPr>
          <p:spPr>
            <a:xfrm>
              <a:off x="88900" y="118235"/>
              <a:ext cx="2569837" cy="733983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Cuadro Fondo"/>
            <p:cNvSpPr/>
            <p:nvPr/>
          </p:nvSpPr>
          <p:spPr>
            <a:xfrm>
              <a:off x="2659125" y="116291"/>
              <a:ext cx="5097058" cy="733983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Cuadro Fondo"/>
            <p:cNvSpPr/>
            <p:nvPr/>
          </p:nvSpPr>
          <p:spPr>
            <a:xfrm>
              <a:off x="7755263" y="114359"/>
              <a:ext cx="2569837" cy="733983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38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Calibri</vt:lpstr>
      <vt:lpstr>Amarillo-Bonifiesta.com</vt:lpstr>
      <vt:lpstr>Arial</vt:lpstr>
      <vt:lpstr>Calibri Light</vt:lpstr>
      <vt:lpstr>Amelliya-Bonifiesta.com</vt:lpstr>
      <vt:lpstr>Arial Black</vt:lpstr>
      <vt:lpstr>Amelliya-Megaidea.Net</vt:lpstr>
      <vt:lpstr>Brady-Bonifiesta.com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Robnei.CoM</dc:subject>
  <dc:creator>Robnei.CoM</dc:creator>
  <cp:keywords>Robnei.CoM</cp:keywords>
  <dc:description>Robnei.CoM</dc:description>
  <cp:lastModifiedBy>ROB</cp:lastModifiedBy>
  <cp:revision>67</cp:revision>
  <cp:lastPrinted>2020-03-27T17:16:10Z</cp:lastPrinted>
  <dcterms:created xsi:type="dcterms:W3CDTF">2020-03-27T03:15:50Z</dcterms:created>
  <dcterms:modified xsi:type="dcterms:W3CDTF">2024-07-27T04:00:35Z</dcterms:modified>
  <cp:category>Robnei.CoM</cp:category>
  <cp:version>Robnei.CoM</cp:version>
</cp:coreProperties>
</file>