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7559675" cy="10439400"/>
  <p:notesSz cx="6858000" cy="9144000"/>
  <p:defaultTextStyle>
    <a:defPPr>
      <a:defRPr lang="es-PE"/>
    </a:defPPr>
    <a:lvl1pPr marL="0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397" userDrawn="1">
          <p15:clr>
            <a:srgbClr val="A4A3A4"/>
          </p15:clr>
        </p15:guide>
        <p15:guide id="2" pos="2245" userDrawn="1">
          <p15:clr>
            <a:srgbClr val="A4A3A4"/>
          </p15:clr>
        </p15:guide>
        <p15:guide id="3" pos="4399" userDrawn="1">
          <p15:clr>
            <a:srgbClr val="A4A3A4"/>
          </p15:clr>
        </p15:guide>
        <p15:guide id="4" orient="horz" pos="55" userDrawn="1">
          <p15:clr>
            <a:srgbClr val="A4A3A4"/>
          </p15:clr>
        </p15:guide>
        <p15:guide id="5" pos="68" userDrawn="1">
          <p15:clr>
            <a:srgbClr val="A4A3A4"/>
          </p15:clr>
        </p15:guide>
        <p15:guide id="6" orient="horz" pos="4354" userDrawn="1">
          <p15:clr>
            <a:srgbClr val="A4A3A4"/>
          </p15:clr>
        </p15:guide>
        <p15:guide id="7" orient="horz" pos="179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E1E4"/>
    <a:srgbClr val="DB7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82" y="108"/>
      </p:cViewPr>
      <p:guideLst>
        <p:guide orient="horz" pos="5397"/>
        <p:guide pos="2245"/>
        <p:guide pos="4399"/>
        <p:guide orient="horz" pos="55"/>
        <p:guide pos="68"/>
        <p:guide orient="horz" pos="4354"/>
        <p:guide orient="horz" pos="17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3432-D2E2-4E7F-894B-A249C0F8EC69}" type="datetimeFigureOut">
              <a:rPr lang="es-PE" smtClean="0"/>
              <a:t>1/11/2024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A128-D571-4EC5-AA47-3FBCE36C9A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27851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3432-D2E2-4E7F-894B-A249C0F8EC69}" type="datetimeFigureOut">
              <a:rPr lang="es-PE" smtClean="0"/>
              <a:t>1/11/2024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A128-D571-4EC5-AA47-3FBCE36C9A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22710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3432-D2E2-4E7F-894B-A249C0F8EC69}" type="datetimeFigureOut">
              <a:rPr lang="es-PE" smtClean="0"/>
              <a:t>1/11/2024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A128-D571-4EC5-AA47-3FBCE36C9A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13653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3432-D2E2-4E7F-894B-A249C0F8EC69}" type="datetimeFigureOut">
              <a:rPr lang="es-PE" smtClean="0"/>
              <a:t>1/11/2024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A128-D571-4EC5-AA47-3FBCE36C9A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7307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3432-D2E2-4E7F-894B-A249C0F8EC69}" type="datetimeFigureOut">
              <a:rPr lang="es-PE" smtClean="0"/>
              <a:t>1/11/2024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A128-D571-4EC5-AA47-3FBCE36C9A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44642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3432-D2E2-4E7F-894B-A249C0F8EC69}" type="datetimeFigureOut">
              <a:rPr lang="es-PE" smtClean="0"/>
              <a:t>1/11/2024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A128-D571-4EC5-AA47-3FBCE36C9A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6509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3432-D2E2-4E7F-894B-A249C0F8EC69}" type="datetimeFigureOut">
              <a:rPr lang="es-PE" smtClean="0"/>
              <a:t>1/11/2024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A128-D571-4EC5-AA47-3FBCE36C9A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03217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3432-D2E2-4E7F-894B-A249C0F8EC69}" type="datetimeFigureOut">
              <a:rPr lang="es-PE" smtClean="0"/>
              <a:t>1/11/2024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A128-D571-4EC5-AA47-3FBCE36C9A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3882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3432-D2E2-4E7F-894B-A249C0F8EC69}" type="datetimeFigureOut">
              <a:rPr lang="es-PE" smtClean="0"/>
              <a:t>1/11/2024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A128-D571-4EC5-AA47-3FBCE36C9A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16041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3432-D2E2-4E7F-894B-A249C0F8EC69}" type="datetimeFigureOut">
              <a:rPr lang="es-PE" smtClean="0"/>
              <a:t>1/11/2024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A128-D571-4EC5-AA47-3FBCE36C9A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13393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03432-D2E2-4E7F-894B-A249C0F8EC69}" type="datetimeFigureOut">
              <a:rPr lang="es-PE" smtClean="0"/>
              <a:t>1/11/2024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EA128-D571-4EC5-AA47-3FBCE36C9A9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68570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03432-D2E2-4E7F-894B-A249C0F8EC69}" type="datetimeFigureOut">
              <a:rPr lang="es-PE" smtClean="0"/>
              <a:t>1/11/2024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EA128-D571-4EC5-AA47-3FBCE36C9A93}" type="slidenum">
              <a:rPr lang="es-PE" smtClean="0"/>
              <a:t>‹Nº›</a:t>
            </a:fld>
            <a:endParaRPr lang="es-PE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607" y="3445253"/>
            <a:ext cx="2053803" cy="2444896"/>
          </a:xfrm>
          <a:prstGeom prst="rect">
            <a:avLst/>
          </a:prstGeom>
          <a:effectLst>
            <a:glow rad="50800">
              <a:schemeClr val="bg1"/>
            </a:glow>
          </a:effectLst>
        </p:spPr>
      </p:pic>
      <p:sp>
        <p:nvSpPr>
          <p:cNvPr id="8" name="Robnei.com"/>
          <p:cNvSpPr/>
          <p:nvPr userDrawn="1"/>
        </p:nvSpPr>
        <p:spPr>
          <a:xfrm>
            <a:off x="-2689252" y="2132077"/>
            <a:ext cx="2382321" cy="517469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27"/>
          </a:p>
        </p:txBody>
      </p:sp>
      <p:sp>
        <p:nvSpPr>
          <p:cNvPr id="9" name="Robnei.com"/>
          <p:cNvSpPr/>
          <p:nvPr userDrawn="1"/>
        </p:nvSpPr>
        <p:spPr>
          <a:xfrm>
            <a:off x="-2689252" y="2317396"/>
            <a:ext cx="2383200" cy="3065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27"/>
          </a:p>
        </p:txBody>
      </p:sp>
      <p:sp>
        <p:nvSpPr>
          <p:cNvPr id="10" name="Robnei.com"/>
          <p:cNvSpPr>
            <a:spLocks/>
          </p:cNvSpPr>
          <p:nvPr userDrawn="1"/>
        </p:nvSpPr>
        <p:spPr bwMode="auto">
          <a:xfrm>
            <a:off x="-2561713" y="6885618"/>
            <a:ext cx="2137369" cy="296443"/>
          </a:xfrm>
          <a:custGeom>
            <a:avLst/>
            <a:gdLst>
              <a:gd name="T0" fmla="*/ 0 w 6115"/>
              <a:gd name="T1" fmla="*/ 0 h 928"/>
              <a:gd name="T2" fmla="*/ 6115 w 6115"/>
              <a:gd name="T3" fmla="*/ 0 h 928"/>
              <a:gd name="T4" fmla="*/ 5943 w 6115"/>
              <a:gd name="T5" fmla="*/ 465 h 928"/>
              <a:gd name="T6" fmla="*/ 6115 w 6115"/>
              <a:gd name="T7" fmla="*/ 928 h 928"/>
              <a:gd name="T8" fmla="*/ 0 w 6115"/>
              <a:gd name="T9" fmla="*/ 928 h 928"/>
              <a:gd name="T10" fmla="*/ 191 w 6115"/>
              <a:gd name="T11" fmla="*/ 464 h 928"/>
              <a:gd name="T12" fmla="*/ 0 w 6115"/>
              <a:gd name="T13" fmla="*/ 0 h 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115" h="928">
                <a:moveTo>
                  <a:pt x="0" y="0"/>
                </a:moveTo>
                <a:lnTo>
                  <a:pt x="6115" y="0"/>
                </a:lnTo>
                <a:lnTo>
                  <a:pt x="5943" y="465"/>
                </a:lnTo>
                <a:lnTo>
                  <a:pt x="6115" y="928"/>
                </a:lnTo>
                <a:lnTo>
                  <a:pt x="0" y="928"/>
                </a:lnTo>
                <a:lnTo>
                  <a:pt x="191" y="464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100612" tIns="50306" rIns="100612" bIns="50306" numCol="1" anchor="t" anchorCtr="0" compatLnSpc="1">
            <a:prstTxWarp prst="textNoShape">
              <a:avLst/>
            </a:prstTxWarp>
          </a:bodyPr>
          <a:lstStyle/>
          <a:p>
            <a:endParaRPr lang="es-PE" sz="1572"/>
          </a:p>
        </p:txBody>
      </p:sp>
      <p:pic>
        <p:nvPicPr>
          <p:cNvPr id="11" name="Robnei.com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76531" y="3056151"/>
            <a:ext cx="1811886" cy="1861523"/>
          </a:xfrm>
          <a:prstGeom prst="rect">
            <a:avLst/>
          </a:prstGeom>
          <a:effectLst>
            <a:glow rad="50800">
              <a:schemeClr val="bg1"/>
            </a:glow>
          </a:effectLst>
        </p:spPr>
      </p:pic>
      <p:pic>
        <p:nvPicPr>
          <p:cNvPr id="12" name="Robnei.com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23138" y="6923718"/>
            <a:ext cx="1505100" cy="185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249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bnei.CoM"/>
          <p:cNvSpPr/>
          <p:nvPr/>
        </p:nvSpPr>
        <p:spPr>
          <a:xfrm>
            <a:off x="3563938" y="792480"/>
            <a:ext cx="3455988" cy="2050733"/>
          </a:xfrm>
          <a:prstGeom prst="rect">
            <a:avLst/>
          </a:prstGeom>
          <a:noFill/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2" name="Robnei.CoM"/>
          <p:cNvSpPr/>
          <p:nvPr/>
        </p:nvSpPr>
        <p:spPr>
          <a:xfrm>
            <a:off x="107950" y="87314"/>
            <a:ext cx="3455988" cy="6824662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3" name="Robnei.CoM"/>
          <p:cNvSpPr/>
          <p:nvPr/>
        </p:nvSpPr>
        <p:spPr>
          <a:xfrm>
            <a:off x="3563938" y="87314"/>
            <a:ext cx="3455988" cy="6824662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4" name="Robnei.CoM"/>
          <p:cNvSpPr/>
          <p:nvPr/>
        </p:nvSpPr>
        <p:spPr>
          <a:xfrm>
            <a:off x="107950" y="6911975"/>
            <a:ext cx="3455988" cy="1655763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5" name="Robnei.CoM"/>
          <p:cNvSpPr/>
          <p:nvPr/>
        </p:nvSpPr>
        <p:spPr>
          <a:xfrm>
            <a:off x="3563938" y="6911975"/>
            <a:ext cx="3455988" cy="3435338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6" name="Robnei.CoM"/>
          <p:cNvSpPr/>
          <p:nvPr/>
        </p:nvSpPr>
        <p:spPr>
          <a:xfrm>
            <a:off x="7019926" y="2843213"/>
            <a:ext cx="468000" cy="4068761"/>
          </a:xfrm>
          <a:custGeom>
            <a:avLst/>
            <a:gdLst>
              <a:gd name="connsiteX0" fmla="*/ 0 w 468000"/>
              <a:gd name="connsiteY0" fmla="*/ 0 h 4068761"/>
              <a:gd name="connsiteX1" fmla="*/ 468000 w 468000"/>
              <a:gd name="connsiteY1" fmla="*/ 0 h 4068761"/>
              <a:gd name="connsiteX2" fmla="*/ 468000 w 468000"/>
              <a:gd name="connsiteY2" fmla="*/ 4068761 h 4068761"/>
              <a:gd name="connsiteX3" fmla="*/ 0 w 468000"/>
              <a:gd name="connsiteY3" fmla="*/ 4068761 h 4068761"/>
              <a:gd name="connsiteX4" fmla="*/ 0 w 468000"/>
              <a:gd name="connsiteY4" fmla="*/ 0 h 4068761"/>
              <a:gd name="connsiteX0" fmla="*/ 0 w 468000"/>
              <a:gd name="connsiteY0" fmla="*/ 0 h 4068761"/>
              <a:gd name="connsiteX1" fmla="*/ 468000 w 468000"/>
              <a:gd name="connsiteY1" fmla="*/ 0 h 4068761"/>
              <a:gd name="connsiteX2" fmla="*/ 468000 w 468000"/>
              <a:gd name="connsiteY2" fmla="*/ 3851784 h 4068761"/>
              <a:gd name="connsiteX3" fmla="*/ 0 w 468000"/>
              <a:gd name="connsiteY3" fmla="*/ 4068761 h 4068761"/>
              <a:gd name="connsiteX4" fmla="*/ 0 w 468000"/>
              <a:gd name="connsiteY4" fmla="*/ 0 h 4068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8000" h="4068761">
                <a:moveTo>
                  <a:pt x="0" y="0"/>
                </a:moveTo>
                <a:lnTo>
                  <a:pt x="468000" y="0"/>
                </a:lnTo>
                <a:lnTo>
                  <a:pt x="468000" y="3851784"/>
                </a:lnTo>
                <a:lnTo>
                  <a:pt x="0" y="406876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7" name="Robnei.CoM"/>
          <p:cNvSpPr/>
          <p:nvPr/>
        </p:nvSpPr>
        <p:spPr>
          <a:xfrm>
            <a:off x="7019926" y="790575"/>
            <a:ext cx="468000" cy="2052639"/>
          </a:xfrm>
          <a:custGeom>
            <a:avLst/>
            <a:gdLst>
              <a:gd name="connsiteX0" fmla="*/ 0 w 468000"/>
              <a:gd name="connsiteY0" fmla="*/ 0 h 2052639"/>
              <a:gd name="connsiteX1" fmla="*/ 468000 w 468000"/>
              <a:gd name="connsiteY1" fmla="*/ 0 h 2052639"/>
              <a:gd name="connsiteX2" fmla="*/ 468000 w 468000"/>
              <a:gd name="connsiteY2" fmla="*/ 2052639 h 2052639"/>
              <a:gd name="connsiteX3" fmla="*/ 0 w 468000"/>
              <a:gd name="connsiteY3" fmla="*/ 2052639 h 2052639"/>
              <a:gd name="connsiteX4" fmla="*/ 0 w 468000"/>
              <a:gd name="connsiteY4" fmla="*/ 0 h 2052639"/>
              <a:gd name="connsiteX0" fmla="*/ 0 w 468000"/>
              <a:gd name="connsiteY0" fmla="*/ 0 h 2052639"/>
              <a:gd name="connsiteX1" fmla="*/ 468000 w 468000"/>
              <a:gd name="connsiteY1" fmla="*/ 232474 h 2052639"/>
              <a:gd name="connsiteX2" fmla="*/ 468000 w 468000"/>
              <a:gd name="connsiteY2" fmla="*/ 2052639 h 2052639"/>
              <a:gd name="connsiteX3" fmla="*/ 0 w 468000"/>
              <a:gd name="connsiteY3" fmla="*/ 2052639 h 2052639"/>
              <a:gd name="connsiteX4" fmla="*/ 0 w 468000"/>
              <a:gd name="connsiteY4" fmla="*/ 0 h 2052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8000" h="2052639">
                <a:moveTo>
                  <a:pt x="0" y="0"/>
                </a:moveTo>
                <a:lnTo>
                  <a:pt x="468000" y="232474"/>
                </a:lnTo>
                <a:lnTo>
                  <a:pt x="468000" y="2052639"/>
                </a:lnTo>
                <a:lnTo>
                  <a:pt x="0" y="2052639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3" name="Linea 2 Robnei.CoM"/>
          <p:cNvSpPr/>
          <p:nvPr/>
        </p:nvSpPr>
        <p:spPr>
          <a:xfrm>
            <a:off x="3562350" y="790575"/>
            <a:ext cx="3448050" cy="2057400"/>
          </a:xfrm>
          <a:custGeom>
            <a:avLst/>
            <a:gdLst>
              <a:gd name="connsiteX0" fmla="*/ 0 w 3429000"/>
              <a:gd name="connsiteY0" fmla="*/ 2000250 h 2028825"/>
              <a:gd name="connsiteX1" fmla="*/ 1704975 w 3429000"/>
              <a:gd name="connsiteY1" fmla="*/ 0 h 2028825"/>
              <a:gd name="connsiteX2" fmla="*/ 3429000 w 3429000"/>
              <a:gd name="connsiteY2" fmla="*/ 2028825 h 2028825"/>
              <a:gd name="connsiteX0" fmla="*/ 0 w 3429000"/>
              <a:gd name="connsiteY0" fmla="*/ 2028825 h 2028825"/>
              <a:gd name="connsiteX1" fmla="*/ 1704975 w 3429000"/>
              <a:gd name="connsiteY1" fmla="*/ 0 h 2028825"/>
              <a:gd name="connsiteX2" fmla="*/ 3429000 w 3429000"/>
              <a:gd name="connsiteY2" fmla="*/ 2028825 h 2028825"/>
              <a:gd name="connsiteX0" fmla="*/ 0 w 3448050"/>
              <a:gd name="connsiteY0" fmla="*/ 2028825 h 2028825"/>
              <a:gd name="connsiteX1" fmla="*/ 1704975 w 3448050"/>
              <a:gd name="connsiteY1" fmla="*/ 0 h 2028825"/>
              <a:gd name="connsiteX2" fmla="*/ 3448050 w 3448050"/>
              <a:gd name="connsiteY2" fmla="*/ 2019300 h 2028825"/>
              <a:gd name="connsiteX0" fmla="*/ 0 w 3448050"/>
              <a:gd name="connsiteY0" fmla="*/ 2057400 h 2057400"/>
              <a:gd name="connsiteX1" fmla="*/ 1700213 w 3448050"/>
              <a:gd name="connsiteY1" fmla="*/ 0 h 2057400"/>
              <a:gd name="connsiteX2" fmla="*/ 3448050 w 3448050"/>
              <a:gd name="connsiteY2" fmla="*/ 2047875 h 205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48050" h="2057400">
                <a:moveTo>
                  <a:pt x="0" y="2057400"/>
                </a:moveTo>
                <a:lnTo>
                  <a:pt x="1700213" y="0"/>
                </a:lnTo>
                <a:lnTo>
                  <a:pt x="3448050" y="2047875"/>
                </a:lnTo>
              </a:path>
            </a:pathLst>
          </a:custGeom>
          <a:noFill/>
          <a:ln w="6350">
            <a:solidFill>
              <a:schemeClr val="bg2">
                <a:lumMod val="7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29" name="Linea Robnei.CoM"/>
          <p:cNvCxnSpPr/>
          <p:nvPr/>
        </p:nvCxnSpPr>
        <p:spPr>
          <a:xfrm>
            <a:off x="107950" y="2843213"/>
            <a:ext cx="34544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Linea Robnei.CoM"/>
          <p:cNvCxnSpPr/>
          <p:nvPr/>
        </p:nvCxnSpPr>
        <p:spPr>
          <a:xfrm>
            <a:off x="3565526" y="2843213"/>
            <a:ext cx="34544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bnei.CoM"/>
          <p:cNvSpPr txBox="1"/>
          <p:nvPr/>
        </p:nvSpPr>
        <p:spPr>
          <a:xfrm>
            <a:off x="370332" y="1106525"/>
            <a:ext cx="2925801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5500" b="1" dirty="0" smtClean="0">
                <a:effectLst>
                  <a:glow rad="76200">
                    <a:schemeClr val="bg1"/>
                  </a:glow>
                </a:effectLst>
                <a:latin typeface="Comic Sans MS" panose="030F0702030302020204" pitchFamily="66" charset="0"/>
                <a:cs typeface="Courier New" panose="02070309020205020404" pitchFamily="49" charset="0"/>
              </a:rPr>
              <a:t>Texto 1</a:t>
            </a:r>
          </a:p>
        </p:txBody>
      </p:sp>
      <p:sp>
        <p:nvSpPr>
          <p:cNvPr id="33" name="Robnei.CoM"/>
          <p:cNvSpPr txBox="1"/>
          <p:nvPr/>
        </p:nvSpPr>
        <p:spPr>
          <a:xfrm>
            <a:off x="852837" y="1959617"/>
            <a:ext cx="1960793" cy="6635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000" dirty="0" smtClean="0">
                <a:effectLst>
                  <a:glow rad="76200">
                    <a:schemeClr val="bg1"/>
                  </a:glow>
                </a:effectLst>
                <a:latin typeface="Comic Sans MS" panose="030F0702030302020204" pitchFamily="66" charset="0"/>
                <a:cs typeface="Courier New" panose="02070309020205020404" pitchFamily="49" charset="0"/>
              </a:rPr>
              <a:t>Texto 2</a:t>
            </a:r>
            <a:endParaRPr lang="es-PE" sz="3000" dirty="0">
              <a:effectLst>
                <a:glow rad="76200">
                  <a:schemeClr val="bg1"/>
                </a:glow>
              </a:effectLst>
              <a:latin typeface="Comic Sans MS" panose="030F0702030302020204" pitchFamily="66" charset="0"/>
              <a:cs typeface="Courier New" panose="02070309020205020404" pitchFamily="49" charset="0"/>
            </a:endParaRPr>
          </a:p>
        </p:txBody>
      </p:sp>
      <p:sp>
        <p:nvSpPr>
          <p:cNvPr id="39" name="Robnei.CoM"/>
          <p:cNvSpPr txBox="1"/>
          <p:nvPr/>
        </p:nvSpPr>
        <p:spPr>
          <a:xfrm>
            <a:off x="3993660" y="5426213"/>
            <a:ext cx="2427268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4500" b="1" dirty="0" smtClean="0">
                <a:effectLst>
                  <a:glow rad="127000">
                    <a:schemeClr val="bg1"/>
                  </a:glow>
                </a:effectLst>
                <a:latin typeface="Comic Sans MS" panose="030F0702030302020204" pitchFamily="66" charset="0"/>
                <a:cs typeface="Courier New" panose="02070309020205020404" pitchFamily="49" charset="0"/>
              </a:rPr>
              <a:t>Texto 3</a:t>
            </a:r>
            <a:endParaRPr lang="es-PE" sz="4500" b="1" dirty="0">
              <a:effectLst>
                <a:glow rad="127000">
                  <a:schemeClr val="bg1"/>
                </a:glow>
              </a:effectLst>
              <a:latin typeface="Comic Sans MS" panose="030F0702030302020204" pitchFamily="66" charset="0"/>
              <a:cs typeface="Courier New" panose="02070309020205020404" pitchFamily="49" charset="0"/>
            </a:endParaRPr>
          </a:p>
        </p:txBody>
      </p:sp>
      <p:sp>
        <p:nvSpPr>
          <p:cNvPr id="53" name="Robnei.CoM"/>
          <p:cNvSpPr txBox="1"/>
          <p:nvPr/>
        </p:nvSpPr>
        <p:spPr>
          <a:xfrm>
            <a:off x="4312658" y="6052448"/>
            <a:ext cx="1789272" cy="7530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PE" sz="3000" dirty="0" smtClean="0">
                <a:effectLst>
                  <a:glow rad="76200">
                    <a:schemeClr val="bg1"/>
                  </a:glow>
                </a:effectLst>
                <a:latin typeface="Comic Sans MS" panose="030F0702030302020204" pitchFamily="66" charset="0"/>
                <a:cs typeface="Courier New" panose="02070309020205020404" pitchFamily="49" charset="0"/>
              </a:rPr>
              <a:t>Texto 4</a:t>
            </a:r>
            <a:endParaRPr lang="es-PE" sz="3000" dirty="0">
              <a:effectLst>
                <a:glow rad="76200">
                  <a:schemeClr val="bg1"/>
                </a:glow>
              </a:effectLst>
              <a:latin typeface="Comic Sans MS" panose="030F0702030302020204" pitchFamily="66" charset="0"/>
              <a:cs typeface="Courier New" panose="02070309020205020404" pitchFamily="49" charset="0"/>
            </a:endParaRPr>
          </a:p>
        </p:txBody>
      </p:sp>
      <p:sp>
        <p:nvSpPr>
          <p:cNvPr id="31" name="Robnei.CoM"/>
          <p:cNvSpPr/>
          <p:nvPr/>
        </p:nvSpPr>
        <p:spPr>
          <a:xfrm flipV="1">
            <a:off x="107950" y="87313"/>
            <a:ext cx="3455988" cy="705167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4" name="Robnei.CoM"/>
          <p:cNvSpPr/>
          <p:nvPr/>
        </p:nvSpPr>
        <p:spPr>
          <a:xfrm flipV="1">
            <a:off x="3563938" y="87313"/>
            <a:ext cx="3455988" cy="705167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pic>
        <p:nvPicPr>
          <p:cNvPr id="2" name="Robnei.CoM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19" t="6922" r="7573" b="7332"/>
          <a:stretch/>
        </p:blipFill>
        <p:spPr>
          <a:xfrm>
            <a:off x="2555875" y="5889625"/>
            <a:ext cx="866775" cy="87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819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</TotalTime>
  <Words>8</Words>
  <Application>Microsoft Office PowerPoint</Application>
  <PresentationFormat>Personalizado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Comic Sans MS</vt:lpstr>
      <vt:lpstr>Arial</vt:lpstr>
      <vt:lpstr>Calibri Light</vt:lpstr>
      <vt:lpstr>Calibri</vt:lpstr>
      <vt:lpstr>Courier New</vt:lpstr>
      <vt:lpstr>Tema de Office</vt:lpstr>
      <vt:lpstr>Presentación de PowerPoint</vt:lpstr>
    </vt:vector>
  </TitlesOfParts>
  <Manager>Robnei.Blog</Manager>
  <Company>Robnei.Blog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Robnei.CoM</dc:title>
  <dc:subject>Robnei.CoM</dc:subject>
  <dc:creator>Robnei.CoM</dc:creator>
  <cp:keywords>Robnei.CoM</cp:keywords>
  <dc:description>Robnei.Blog</dc:description>
  <cp:lastModifiedBy>ROB</cp:lastModifiedBy>
  <cp:revision>43</cp:revision>
  <dcterms:created xsi:type="dcterms:W3CDTF">2019-02-10T16:27:42Z</dcterms:created>
  <dcterms:modified xsi:type="dcterms:W3CDTF">2024-11-02T03:30:05Z</dcterms:modified>
  <cp:category>Robnei.Blog</cp:category>
  <cp:version>Robnei.Blog</cp:version>
</cp:coreProperties>
</file>