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D7"/>
    <a:srgbClr val="ED41A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26/07/2024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97" y="18209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738166" y="5044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629990" y="10875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738166" y="6897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480660" y="6897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610627" y="52579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616" y="3718251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452" y="5257970"/>
            <a:ext cx="1783756" cy="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o www.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pic>
        <p:nvPicPr>
          <p:cNvPr id="14" name="Efecto Brill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2" y="2097221"/>
            <a:ext cx="6650741" cy="361453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95874" y="456708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4 Años</a:t>
            </a:r>
            <a:endParaRPr lang="es-PE" sz="4000" dirty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9030" y="3837546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Alonso</a:t>
            </a:r>
            <a:endParaRPr lang="es-PE" sz="6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3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6" y="1005888"/>
            <a:ext cx="385778" cy="838222"/>
          </a:xfrm>
          <a:prstGeom prst="rect">
            <a:avLst/>
          </a:prstGeom>
        </p:spPr>
      </p:pic>
      <p:pic>
        <p:nvPicPr>
          <p:cNvPr id="18" name="Globo Azu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2" y="1908624"/>
            <a:ext cx="525792" cy="1142446"/>
          </a:xfrm>
          <a:prstGeom prst="rect">
            <a:avLst/>
          </a:prstGeom>
        </p:spPr>
      </p:pic>
      <p:pic>
        <p:nvPicPr>
          <p:cNvPr id="21" name="Globo Azu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9" y="2825753"/>
            <a:ext cx="693995" cy="1507919"/>
          </a:xfrm>
          <a:prstGeom prst="rect">
            <a:avLst/>
          </a:prstGeom>
        </p:spPr>
      </p:pic>
      <p:pic>
        <p:nvPicPr>
          <p:cNvPr id="4" name="star azu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6" y="1168405"/>
            <a:ext cx="1604521" cy="1604521"/>
          </a:xfrm>
          <a:prstGeom prst="rect">
            <a:avLst/>
          </a:prstGeom>
        </p:spPr>
      </p:pic>
      <p:pic>
        <p:nvPicPr>
          <p:cNvPr id="10" name="cumple feliz 2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96331" y="2402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o www.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pic>
        <p:nvPicPr>
          <p:cNvPr id="10" name="Efecto Bril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513" y="3436236"/>
            <a:ext cx="6640332" cy="3608876"/>
          </a:xfrm>
          <a:prstGeom prst="rect">
            <a:avLst/>
          </a:prstGeom>
        </p:spPr>
      </p:pic>
      <p:pic>
        <p:nvPicPr>
          <p:cNvPr id="11" name="Efecto Bril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93" y="380809"/>
            <a:ext cx="6122293" cy="332733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9904" y="319903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70C0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0748" y="3821594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16 de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Junio 2020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3995" y="493816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4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5</a:t>
            </a:r>
            <a:r>
              <a:rPr lang="es-PE" sz="24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:30 pm.</a:t>
            </a:r>
            <a:endParaRPr lang="es-PE" sz="24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5095" y="5427102"/>
            <a:ext cx="374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effectLst/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Luis </a:t>
            </a:r>
            <a:r>
              <a:rPr lang="es-PE" sz="2000" dirty="0" err="1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Valcarcell</a:t>
            </a:r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 15</a:t>
            </a:r>
            <a:endParaRPr lang="es-PE" sz="2000" dirty="0">
              <a:ln w="12700">
                <a:noFill/>
              </a:ln>
              <a:solidFill>
                <a:srgbClr val="0070C0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24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" y="420043"/>
            <a:ext cx="385778" cy="838222"/>
          </a:xfrm>
          <a:prstGeom prst="rect">
            <a:avLst/>
          </a:prstGeom>
        </p:spPr>
      </p:pic>
      <p:pic>
        <p:nvPicPr>
          <p:cNvPr id="25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" y="1214220"/>
            <a:ext cx="525792" cy="1142446"/>
          </a:xfrm>
          <a:prstGeom prst="rect">
            <a:avLst/>
          </a:prstGeom>
        </p:spPr>
      </p:pic>
      <p:pic>
        <p:nvPicPr>
          <p:cNvPr id="26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0" y="2131349"/>
            <a:ext cx="693995" cy="1507919"/>
          </a:xfrm>
          <a:prstGeom prst="rect">
            <a:avLst/>
          </a:prstGeom>
        </p:spPr>
      </p:pic>
      <p:pic>
        <p:nvPicPr>
          <p:cNvPr id="28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0" y="374188"/>
            <a:ext cx="385778" cy="838222"/>
          </a:xfrm>
          <a:prstGeom prst="rect">
            <a:avLst/>
          </a:prstGeom>
        </p:spPr>
      </p:pic>
      <p:pic>
        <p:nvPicPr>
          <p:cNvPr id="29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0" y="1212410"/>
            <a:ext cx="525792" cy="1142446"/>
          </a:xfrm>
          <a:prstGeom prst="rect">
            <a:avLst/>
          </a:prstGeom>
        </p:spPr>
      </p:pic>
      <p:pic>
        <p:nvPicPr>
          <p:cNvPr id="30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8" y="2103623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o robnei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6463" y="477976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2529" y="394520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4 Años</a:t>
            </a:r>
            <a:endParaRPr lang="es-PE" sz="4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9" y="3439902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Alonso</a:t>
            </a:r>
            <a:endParaRPr lang="es-PE" sz="4000" dirty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0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" y="483543"/>
            <a:ext cx="385778" cy="838222"/>
          </a:xfrm>
          <a:prstGeom prst="rect">
            <a:avLst/>
          </a:prstGeom>
        </p:spPr>
      </p:pic>
      <p:pic>
        <p:nvPicPr>
          <p:cNvPr id="22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" y="1277720"/>
            <a:ext cx="525792" cy="1142446"/>
          </a:xfrm>
          <a:prstGeom prst="rect">
            <a:avLst/>
          </a:prstGeom>
        </p:spPr>
      </p:pic>
      <p:pic>
        <p:nvPicPr>
          <p:cNvPr id="24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0" y="2194849"/>
            <a:ext cx="693995" cy="1507919"/>
          </a:xfrm>
          <a:prstGeom prst="rect">
            <a:avLst/>
          </a:prstGeom>
        </p:spPr>
      </p:pic>
      <p:pic>
        <p:nvPicPr>
          <p:cNvPr id="26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0" y="437688"/>
            <a:ext cx="385778" cy="838222"/>
          </a:xfrm>
          <a:prstGeom prst="rect">
            <a:avLst/>
          </a:prstGeom>
        </p:spPr>
      </p:pic>
      <p:pic>
        <p:nvPicPr>
          <p:cNvPr id="27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0" y="1275910"/>
            <a:ext cx="525792" cy="1142446"/>
          </a:xfrm>
          <a:prstGeom prst="rect">
            <a:avLst/>
          </a:prstGeom>
        </p:spPr>
      </p:pic>
      <p:pic>
        <p:nvPicPr>
          <p:cNvPr id="28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8" y="2167123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lobo azu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2" y="1089115"/>
            <a:ext cx="385778" cy="838222"/>
          </a:xfrm>
          <a:prstGeom prst="rect">
            <a:avLst/>
          </a:prstGeom>
        </p:spPr>
      </p:pic>
      <p:pic>
        <p:nvPicPr>
          <p:cNvPr id="13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9" y="1883292"/>
            <a:ext cx="525792" cy="1142446"/>
          </a:xfrm>
          <a:prstGeom prst="rect">
            <a:avLst/>
          </a:prstGeom>
        </p:spPr>
      </p:pic>
      <p:pic>
        <p:nvPicPr>
          <p:cNvPr id="14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6" y="2800421"/>
            <a:ext cx="693995" cy="1507919"/>
          </a:xfrm>
          <a:prstGeom prst="rect">
            <a:avLst/>
          </a:prstGeom>
        </p:spPr>
      </p:pic>
      <p:pic>
        <p:nvPicPr>
          <p:cNvPr id="15" name="Globo azu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6" y="1043260"/>
            <a:ext cx="385778" cy="838222"/>
          </a:xfrm>
          <a:prstGeom prst="rect">
            <a:avLst/>
          </a:prstGeom>
        </p:spPr>
      </p:pic>
      <p:pic>
        <p:nvPicPr>
          <p:cNvPr id="16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6" y="1881482"/>
            <a:ext cx="525792" cy="1142446"/>
          </a:xfrm>
          <a:prstGeom prst="rect">
            <a:avLst/>
          </a:prstGeom>
        </p:spPr>
      </p:pic>
      <p:pic>
        <p:nvPicPr>
          <p:cNvPr id="17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24" y="2772695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31</Words>
  <Application>Microsoft Office PowerPoint</Application>
  <PresentationFormat>Personalizado</PresentationFormat>
  <Paragraphs>10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Beyond The Mountains</vt:lpstr>
      <vt:lpstr>Calibri</vt:lpstr>
      <vt:lpstr>Calibri Light</vt:lpstr>
      <vt:lpstr>Porky's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>www.robnei.com</Manager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www.robnei.com</cp:keywords>
  <dc:description>www.robnei.com</dc:description>
  <cp:lastModifiedBy>ROB</cp:lastModifiedBy>
  <cp:revision>91</cp:revision>
  <dcterms:created xsi:type="dcterms:W3CDTF">2018-10-27T00:59:17Z</dcterms:created>
  <dcterms:modified xsi:type="dcterms:W3CDTF">2024-07-26T20:01:17Z</dcterms:modified>
  <cp:category>www.robnei.com</cp:category>
  <cp:version>www.robnei.com</cp:version>
</cp:coreProperties>
</file>