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439400" cy="7559675"/>
  <p:notesSz cx="10020300" cy="6888163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E26"/>
    <a:srgbClr val="E5699C"/>
    <a:srgbClr val="CF39CA"/>
    <a:srgbClr val="6DB8BA"/>
    <a:srgbClr val="E3488C"/>
    <a:srgbClr val="FFF7FD"/>
    <a:srgbClr val="EF7ECE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 snapToGrid="0">
      <p:cViewPr varScale="1">
        <p:scale>
          <a:sx n="101" d="100"/>
          <a:sy n="101" d="100"/>
        </p:scale>
        <p:origin x="4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0260F-A937-41D0-AF2D-529CDB90FF8C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03600" y="860425"/>
            <a:ext cx="321310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6875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43C78-AF1B-4B7E-897A-8A67E6A036F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Plantilla descargada </a:t>
            </a:r>
            <a:r>
              <a:rPr lang="es-MX" smtClean="0"/>
              <a:t>de </a:t>
            </a:r>
            <a:r>
              <a:rPr lang="es-MX" b="1" smtClean="0"/>
              <a:t>www.robnei.blog</a:t>
            </a:r>
            <a:endParaRPr lang="es-PE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443C78-AF1B-4B7E-897A-8A67E6A036FC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903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1237197"/>
            <a:ext cx="887349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3970580"/>
            <a:ext cx="782955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324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66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402483"/>
            <a:ext cx="2250996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402483"/>
            <a:ext cx="6622494" cy="6406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578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880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1884671"/>
            <a:ext cx="900398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5059035"/>
            <a:ext cx="900398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424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2012414"/>
            <a:ext cx="4436745" cy="4796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2012414"/>
            <a:ext cx="4436745" cy="479654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567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1853171"/>
            <a:ext cx="44163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2761381"/>
            <a:ext cx="4416355" cy="40615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1853171"/>
            <a:ext cx="44381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2761381"/>
            <a:ext cx="4438105" cy="40615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181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902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000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1088455"/>
            <a:ext cx="528494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59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1088455"/>
            <a:ext cx="528494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681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28D4-5929-4EB4-BDD7-9830931FBB7B}" type="datetimeFigureOut">
              <a:rPr lang="es-PE" smtClean="0"/>
              <a:t>23/11/2024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7006700"/>
            <a:ext cx="35232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B572A-641A-43D0-B32B-C2D6B5E0B86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754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nei.Blog"/>
          <p:cNvSpPr/>
          <p:nvPr/>
        </p:nvSpPr>
        <p:spPr>
          <a:xfrm>
            <a:off x="88900" y="112414"/>
            <a:ext cx="10236200" cy="73417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9" name="Grupo Nutricional"/>
          <p:cNvGrpSpPr/>
          <p:nvPr/>
        </p:nvGrpSpPr>
        <p:grpSpPr>
          <a:xfrm>
            <a:off x="399207" y="907705"/>
            <a:ext cx="1994160" cy="2045836"/>
            <a:chOff x="7911663" y="1081538"/>
            <a:chExt cx="1935968" cy="2016942"/>
          </a:xfrm>
        </p:grpSpPr>
        <p:sp>
          <p:nvSpPr>
            <p:cNvPr id="14" name="Robnei.Blog"/>
            <p:cNvSpPr/>
            <p:nvPr/>
          </p:nvSpPr>
          <p:spPr>
            <a:xfrm>
              <a:off x="7911663" y="1081538"/>
              <a:ext cx="1887589" cy="201694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15" name="Robnei.Blog"/>
            <p:cNvSpPr txBox="1"/>
            <p:nvPr/>
          </p:nvSpPr>
          <p:spPr>
            <a:xfrm>
              <a:off x="7993307" y="1165674"/>
              <a:ext cx="1739269" cy="181808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s-PE" sz="500" b="1" dirty="0" smtClean="0">
                  <a:latin typeface="Arial Black" panose="020B0A04020102020204" pitchFamily="34" charset="0"/>
                </a:rPr>
                <a:t>INFORMACIÓN NUTRICIONAL</a:t>
              </a:r>
              <a:endParaRPr lang="es-PE" sz="500" b="1" dirty="0">
                <a:latin typeface="Arial Black" panose="020B0A04020102020204" pitchFamily="34" charset="0"/>
              </a:endParaRPr>
            </a:p>
          </p:txBody>
        </p:sp>
        <p:sp>
          <p:nvSpPr>
            <p:cNvPr id="17" name="Robnei.Blog"/>
            <p:cNvSpPr txBox="1"/>
            <p:nvPr/>
          </p:nvSpPr>
          <p:spPr>
            <a:xfrm>
              <a:off x="7944294" y="1726554"/>
              <a:ext cx="1329329" cy="925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AMISTAD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ALEGRIA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FELICIDAD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DIVERSIÓN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COMPAÑERISMO</a:t>
              </a:r>
              <a:endParaRPr lang="es-P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obnei.Blog"/>
            <p:cNvSpPr/>
            <p:nvPr/>
          </p:nvSpPr>
          <p:spPr>
            <a:xfrm>
              <a:off x="7970211" y="2821574"/>
              <a:ext cx="1762365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9" name="Robnei.Blog"/>
            <p:cNvSpPr txBox="1"/>
            <p:nvPr/>
          </p:nvSpPr>
          <p:spPr>
            <a:xfrm>
              <a:off x="8282231" y="2909895"/>
              <a:ext cx="1125117" cy="137370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s-PE" sz="500" b="1" dirty="0" smtClean="0">
                  <a:latin typeface="Arial Black" panose="020B0A04020102020204" pitchFamily="34" charset="0"/>
                </a:rPr>
                <a:t>PRODUCTO: 20g.</a:t>
              </a:r>
              <a:endParaRPr lang="es-PE" sz="500" b="1" dirty="0">
                <a:latin typeface="Arial Black" panose="020B0A04020102020204" pitchFamily="34" charset="0"/>
              </a:endParaRPr>
            </a:p>
          </p:txBody>
        </p:sp>
        <p:sp>
          <p:nvSpPr>
            <p:cNvPr id="20" name="Robnei.Blog"/>
            <p:cNvSpPr txBox="1"/>
            <p:nvPr/>
          </p:nvSpPr>
          <p:spPr>
            <a:xfrm>
              <a:off x="9273998" y="1717698"/>
              <a:ext cx="529428" cy="925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  <a:p>
              <a:r>
                <a:rPr lang="es-PE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100%</a:t>
              </a:r>
            </a:p>
          </p:txBody>
        </p:sp>
        <p:sp>
          <p:nvSpPr>
            <p:cNvPr id="21" name="Robnei.Blog"/>
            <p:cNvSpPr txBox="1"/>
            <p:nvPr/>
          </p:nvSpPr>
          <p:spPr>
            <a:xfrm>
              <a:off x="7912932" y="1481980"/>
              <a:ext cx="1934699" cy="227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EL AMOR es la fuente de energía</a:t>
              </a:r>
              <a:endParaRPr lang="es-PE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obnei.Blog"/>
            <p:cNvSpPr/>
            <p:nvPr/>
          </p:nvSpPr>
          <p:spPr>
            <a:xfrm>
              <a:off x="7962463" y="1418873"/>
              <a:ext cx="1762365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3078373" y="799794"/>
            <a:ext cx="4301177" cy="209288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PE" sz="6500" b="1" dirty="0" smtClean="0">
                <a:effectLst>
                  <a:glow rad="127000">
                    <a:schemeClr val="bg1"/>
                  </a:glo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FELIZ</a:t>
            </a:r>
          </a:p>
          <a:p>
            <a:pPr algn="ctr"/>
            <a:r>
              <a:rPr lang="es-PE" sz="6500" b="1" dirty="0" smtClean="0">
                <a:effectLst>
                  <a:glow rad="127000">
                    <a:schemeClr val="bg1"/>
                  </a:glow>
                </a:effectLst>
                <a:latin typeface="Comic Sans MS" panose="030F0702030302020204" pitchFamily="66" charset="0"/>
                <a:cs typeface="Arial" panose="020B0604020202020204" pitchFamily="34" charset="0"/>
              </a:rPr>
              <a:t>NAVIDAD</a:t>
            </a:r>
            <a:endParaRPr lang="es-PE" sz="6500" b="1" dirty="0">
              <a:effectLst>
                <a:glow rad="127000">
                  <a:schemeClr val="bg1"/>
                </a:glo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11" name="Robnei Codigo Barr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46" y="5641681"/>
            <a:ext cx="2019975" cy="1204225"/>
          </a:xfrm>
          <a:prstGeom prst="rect">
            <a:avLst/>
          </a:prstGeom>
        </p:spPr>
      </p:pic>
      <p:sp>
        <p:nvSpPr>
          <p:cNvPr id="23" name="Robnei.Blog"/>
          <p:cNvSpPr txBox="1"/>
          <p:nvPr/>
        </p:nvSpPr>
        <p:spPr>
          <a:xfrm>
            <a:off x="362147" y="5286766"/>
            <a:ext cx="19813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500" b="1" dirty="0" smtClean="0"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www.robnei.blog</a:t>
            </a:r>
            <a:endParaRPr lang="es-PE" sz="1500" b="1" dirty="0"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bnei.Blog"/>
          <p:cNvSpPr txBox="1"/>
          <p:nvPr/>
        </p:nvSpPr>
        <p:spPr>
          <a:xfrm>
            <a:off x="3370368" y="6335337"/>
            <a:ext cx="36971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700" b="1" dirty="0" smtClean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Familia Torres Belén</a:t>
            </a:r>
            <a:endParaRPr lang="es-PE" sz="27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bnei.Blog Texto"/>
          <p:cNvSpPr txBox="1"/>
          <p:nvPr/>
        </p:nvSpPr>
        <p:spPr>
          <a:xfrm>
            <a:off x="8189275" y="653341"/>
            <a:ext cx="19835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5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Navidad</a:t>
            </a:r>
            <a:r>
              <a:rPr lang="es-PE" sz="5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3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tiempo de dar tiempo para compartir, tiempo para amar</a:t>
            </a:r>
          </a:p>
        </p:txBody>
      </p:sp>
      <p:pic>
        <p:nvPicPr>
          <p:cNvPr id="29" name="Robnei.Blo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286" y="5793622"/>
            <a:ext cx="1174364" cy="1172657"/>
          </a:xfrm>
          <a:prstGeom prst="rect">
            <a:avLst/>
          </a:prstGeom>
        </p:spPr>
      </p:pic>
      <p:sp>
        <p:nvSpPr>
          <p:cNvPr id="30" name="Robnei.Blog Video"/>
          <p:cNvSpPr txBox="1"/>
          <p:nvPr/>
        </p:nvSpPr>
        <p:spPr>
          <a:xfrm>
            <a:off x="363956" y="-947212"/>
            <a:ext cx="96873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>
                <a:latin typeface="Arial" panose="020B0604020202020204" pitchFamily="34" charset="0"/>
                <a:cs typeface="Arial" panose="020B0604020202020204" pitchFamily="34" charset="0"/>
              </a:rPr>
              <a:t>Tamaño de impresión Hoja A4 o Carta (29 x 21 cm.), si deseas puedes encogerlo o ampliarlo</a:t>
            </a:r>
          </a:p>
          <a:p>
            <a:pPr algn="ctr"/>
            <a:r>
              <a:rPr lang="es-PE" dirty="0" smtClean="0">
                <a:latin typeface="Arial" panose="020B0604020202020204" pitchFamily="34" charset="0"/>
                <a:cs typeface="Arial" panose="020B0604020202020204" pitchFamily="34" charset="0"/>
              </a:rPr>
              <a:t>Puedes imprimir en papel bond normal o fotográfico.</a:t>
            </a:r>
          </a:p>
          <a:p>
            <a:pPr algn="ctr"/>
            <a:r>
              <a:rPr lang="es-PE" dirty="0" smtClean="0">
                <a:latin typeface="Arial" panose="020B0604020202020204" pitchFamily="34" charset="0"/>
                <a:cs typeface="Arial" panose="020B0604020202020204" pitchFamily="34" charset="0"/>
              </a:rPr>
              <a:t>VER VIDEO DE COMO ARMAR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P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https://youtu.be/bRKGoIYxcWc</a:t>
            </a:r>
            <a:endParaRPr lang="es-PE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FONDO GUIA" hidden="1"/>
          <p:cNvGrpSpPr/>
          <p:nvPr/>
        </p:nvGrpSpPr>
        <p:grpSpPr>
          <a:xfrm>
            <a:off x="88900" y="114359"/>
            <a:ext cx="10236200" cy="7343715"/>
            <a:chOff x="259644" y="142935"/>
            <a:chExt cx="9937493" cy="7239998"/>
          </a:xfrm>
        </p:grpSpPr>
        <p:sp>
          <p:nvSpPr>
            <p:cNvPr id="5" name="Cuadro Fondo"/>
            <p:cNvSpPr/>
            <p:nvPr/>
          </p:nvSpPr>
          <p:spPr>
            <a:xfrm>
              <a:off x="259644" y="146756"/>
              <a:ext cx="2494845" cy="7236177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solidFill>
                  <a:srgbClr val="FFCCFF"/>
                </a:solidFill>
              </a:endParaRPr>
            </a:p>
          </p:txBody>
        </p:sp>
        <p:sp>
          <p:nvSpPr>
            <p:cNvPr id="7" name="Cuadro Fondo"/>
            <p:cNvSpPr/>
            <p:nvPr/>
          </p:nvSpPr>
          <p:spPr>
            <a:xfrm>
              <a:off x="2754866" y="144840"/>
              <a:ext cx="4948319" cy="7236177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8" name="Cuadro Fondo"/>
            <p:cNvSpPr/>
            <p:nvPr/>
          </p:nvSpPr>
          <p:spPr>
            <a:xfrm>
              <a:off x="7702292" y="142935"/>
              <a:ext cx="2494845" cy="7236177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7274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</TotalTime>
  <Words>87</Words>
  <Application>Microsoft Office PowerPoint</Application>
  <PresentationFormat>Personalizado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Comic Sans MS</vt:lpstr>
      <vt:lpstr>Tema de Office</vt:lpstr>
      <vt:lpstr>Presentación de PowerPoint</vt:lpstr>
    </vt:vector>
  </TitlesOfParts>
  <Manager>Robnei.Blog</Manager>
  <Company>Robnei.Blog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Robnei.Blog</dc:title>
  <dc:subject>Robnei.Blog</dc:subject>
  <dc:creator>Robnei.Blog</dc:creator>
  <cp:keywords>Navidad</cp:keywords>
  <dc:description>Robnei.Blog</dc:description>
  <cp:lastModifiedBy>ROB</cp:lastModifiedBy>
  <cp:revision>68</cp:revision>
  <cp:lastPrinted>2020-03-27T17:16:10Z</cp:lastPrinted>
  <dcterms:created xsi:type="dcterms:W3CDTF">2020-03-27T03:15:50Z</dcterms:created>
  <dcterms:modified xsi:type="dcterms:W3CDTF">2024-11-23T15:52:31Z</dcterms:modified>
  <cp:category>Robnei.Blog</cp:category>
  <cp:version>Robnei.Blog</cp:version>
</cp:coreProperties>
</file>