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7561263" cy="10440988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Poetsen One" panose="020108030300000D0203" pitchFamily="2" charset="0"/>
      <p:regular r:id="rId10"/>
    </p:embeddedFont>
    <p:embeddedFont>
      <p:font typeface="Mf Be Yourself" pitchFamily="2" charset="0"/>
      <p:regular r:id="rId11"/>
    </p:embeddedFont>
  </p:embeddedFontLst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649" userDrawn="1">
          <p15:clr>
            <a:srgbClr val="A4A3A4"/>
          </p15:clr>
        </p15:guide>
        <p15:guide id="2" pos="114" userDrawn="1">
          <p15:clr>
            <a:srgbClr val="A4A3A4"/>
          </p15:clr>
        </p15:guide>
        <p15:guide id="3" orient="horz" pos="113" userDrawn="1">
          <p15:clr>
            <a:srgbClr val="A4A3A4"/>
          </p15:clr>
        </p15:guide>
        <p15:guide id="4" pos="464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BBF4"/>
    <a:srgbClr val="3B4093"/>
    <a:srgbClr val="00A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087" autoAdjust="0"/>
  </p:normalViewPr>
  <p:slideViewPr>
    <p:cSldViewPr>
      <p:cViewPr varScale="1">
        <p:scale>
          <a:sx n="74" d="100"/>
          <a:sy n="74" d="100"/>
        </p:scale>
        <p:origin x="2316" y="72"/>
      </p:cViewPr>
      <p:guideLst>
        <p:guide orient="horz" pos="4649"/>
        <p:guide pos="114"/>
        <p:guide orient="horz" pos="113"/>
        <p:guide pos="46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tableStyles" Target="tableStyle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CD799C-5E1F-4D64-AF2F-C86258FBBF5C}" type="datetimeFigureOut">
              <a:rPr lang="es-PE" smtClean="0"/>
              <a:t>9/12/2024</a:t>
            </a:fld>
            <a:endParaRPr lang="es-PE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187575" y="685800"/>
            <a:ext cx="24828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0B94A4-E2AB-4A3E-A16D-7842745C6A1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55408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/>
              <a:t>Compra el archivo Sin Marca en </a:t>
            </a:r>
            <a:r>
              <a:rPr lang="es-ES" b="1" dirty="0" smtClean="0"/>
              <a:t>www.bonifiesta.com</a:t>
            </a:r>
            <a:endParaRPr lang="es-PE" b="1" dirty="0" smtClean="0"/>
          </a:p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B94A4-E2AB-4A3E-A16D-7842745C6A11}" type="slidenum">
              <a:rPr lang="es-PE" smtClean="0"/>
              <a:t>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754100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Compra el archivo Sin Marca en </a:t>
            </a:r>
            <a:r>
              <a:rPr lang="es-ES" b="1" dirty="0" smtClean="0"/>
              <a:t>www.bonifiesta.com</a:t>
            </a:r>
            <a:endParaRPr lang="es-PE" b="1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B94A4-E2AB-4A3E-A16D-7842745C6A11}" type="slidenum">
              <a:rPr lang="es-PE" smtClean="0"/>
              <a:t>2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617191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/>
              <a:t>Compra el archivo Sin Marca en </a:t>
            </a:r>
            <a:r>
              <a:rPr lang="es-ES" b="1" dirty="0" smtClean="0"/>
              <a:t>www.bonifiesta.com</a:t>
            </a:r>
            <a:endParaRPr lang="es-PE" b="1" dirty="0" smtClean="0"/>
          </a:p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B94A4-E2AB-4A3E-A16D-7842745C6A11}" type="slidenum">
              <a:rPr lang="es-PE" smtClean="0"/>
              <a:t>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23790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67095" y="3243474"/>
            <a:ext cx="6427074" cy="223804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134190" y="5916560"/>
            <a:ext cx="5292884" cy="266825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CC7EE-8A75-4068-975D-B3BFEC64F323}" type="datetimeFigureOut">
              <a:rPr lang="es-PE" smtClean="0"/>
              <a:t>9/12/2024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518F4-D908-4D51-BC57-DACC8951996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92140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CC7EE-8A75-4068-975D-B3BFEC64F323}" type="datetimeFigureOut">
              <a:rPr lang="es-PE" smtClean="0"/>
              <a:t>9/12/2024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518F4-D908-4D51-BC57-DACC8951996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33878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4534133" y="635644"/>
            <a:ext cx="1405923" cy="13563617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12427" y="635644"/>
            <a:ext cx="4095684" cy="1356361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CC7EE-8A75-4068-975D-B3BFEC64F323}" type="datetimeFigureOut">
              <a:rPr lang="es-PE" smtClean="0"/>
              <a:t>9/12/2024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518F4-D908-4D51-BC57-DACC8951996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26401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CC7EE-8A75-4068-975D-B3BFEC64F323}" type="datetimeFigureOut">
              <a:rPr lang="es-PE" smtClean="0"/>
              <a:t>9/12/2024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518F4-D908-4D51-BC57-DACC8951996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06441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97287" y="6709302"/>
            <a:ext cx="6427074" cy="207369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97287" y="4425337"/>
            <a:ext cx="6427074" cy="228396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CC7EE-8A75-4068-975D-B3BFEC64F323}" type="datetimeFigureOut">
              <a:rPr lang="es-PE" smtClean="0"/>
              <a:t>9/12/2024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518F4-D908-4D51-BC57-DACC8951996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80560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12428" y="3709935"/>
            <a:ext cx="2750147" cy="1048932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188595" y="3709935"/>
            <a:ext cx="2751460" cy="1048932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CC7EE-8A75-4068-975D-B3BFEC64F323}" type="datetimeFigureOut">
              <a:rPr lang="es-PE" smtClean="0"/>
              <a:t>9/12/2024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518F4-D908-4D51-BC57-DACC8951996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49536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78063" y="418123"/>
            <a:ext cx="6805137" cy="1740165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78063" y="2337139"/>
            <a:ext cx="3340871" cy="97400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78063" y="3311147"/>
            <a:ext cx="3340871" cy="60156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3841017" y="2337139"/>
            <a:ext cx="3342183" cy="97400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841017" y="3311147"/>
            <a:ext cx="3342183" cy="60156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CC7EE-8A75-4068-975D-B3BFEC64F323}" type="datetimeFigureOut">
              <a:rPr lang="es-PE" smtClean="0"/>
              <a:t>9/12/2024</a:t>
            </a:fld>
            <a:endParaRPr lang="es-PE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518F4-D908-4D51-BC57-DACC8951996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75318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CC7EE-8A75-4068-975D-B3BFEC64F323}" type="datetimeFigureOut">
              <a:rPr lang="es-PE" smtClean="0"/>
              <a:t>9/12/2024</a:t>
            </a:fld>
            <a:endParaRPr lang="es-P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518F4-D908-4D51-BC57-DACC8951996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49973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CC7EE-8A75-4068-975D-B3BFEC64F323}" type="datetimeFigureOut">
              <a:rPr lang="es-PE" smtClean="0"/>
              <a:t>9/12/2024</a:t>
            </a:fld>
            <a:endParaRPr lang="es-P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518F4-D908-4D51-BC57-DACC8951996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44217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78064" y="415706"/>
            <a:ext cx="2487603" cy="176916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956244" y="415707"/>
            <a:ext cx="4226956" cy="89110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78064" y="2184874"/>
            <a:ext cx="2487603" cy="714192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CC7EE-8A75-4068-975D-B3BFEC64F323}" type="datetimeFigureOut">
              <a:rPr lang="es-PE" smtClean="0"/>
              <a:t>9/12/2024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518F4-D908-4D51-BC57-DACC8951996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97102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82060" y="7308692"/>
            <a:ext cx="4536758" cy="86283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482060" y="932922"/>
            <a:ext cx="4536758" cy="626459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482060" y="8171524"/>
            <a:ext cx="4536758" cy="122536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CC7EE-8A75-4068-975D-B3BFEC64F323}" type="datetimeFigureOut">
              <a:rPr lang="es-PE" smtClean="0"/>
              <a:t>9/12/2024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518F4-D908-4D51-BC57-DACC8951996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45836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78063" y="418123"/>
            <a:ext cx="6805137" cy="17401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78063" y="2436232"/>
            <a:ext cx="6805137" cy="68905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378063" y="9677250"/>
            <a:ext cx="1764295" cy="5558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BCC7EE-8A75-4068-975D-B3BFEC64F323}" type="datetimeFigureOut">
              <a:rPr lang="es-PE" smtClean="0"/>
              <a:t>9/12/2024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583432" y="9677250"/>
            <a:ext cx="2394400" cy="5558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5418905" y="9677250"/>
            <a:ext cx="1764295" cy="5558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4518F4-D908-4D51-BC57-DACC89519961}" type="slidenum">
              <a:rPr lang="es-PE" smtClean="0"/>
              <a:t>‹Nº›</a:t>
            </a:fld>
            <a:endParaRPr lang="es-PE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52625" y="1388081"/>
            <a:ext cx="2790699" cy="5469919"/>
          </a:xfrm>
          <a:prstGeom prst="rect">
            <a:avLst/>
          </a:prstGeom>
        </p:spPr>
      </p:pic>
      <p:sp>
        <p:nvSpPr>
          <p:cNvPr id="8" name="Robnei.com"/>
          <p:cNvSpPr txBox="1"/>
          <p:nvPr userDrawn="1"/>
        </p:nvSpPr>
        <p:spPr>
          <a:xfrm>
            <a:off x="-2894366" y="1926003"/>
            <a:ext cx="2732440" cy="1863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659" indent="-182659">
              <a:buFont typeface="+mj-lt"/>
              <a:buAutoNum type="arabicPeriod"/>
            </a:pPr>
            <a:r>
              <a:rPr lang="es-MX" sz="959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182659" indent="-182659">
              <a:buFont typeface="+mj-lt"/>
              <a:buAutoNum type="arabicPeriod"/>
            </a:pPr>
            <a:r>
              <a:rPr lang="es-MX" sz="959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r>
              <a:rPr lang="es-MX" sz="959" b="1" baseline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959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959" b="1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959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959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659" indent="-182659">
              <a:buFont typeface="+mj-lt"/>
              <a:buAutoNum type="arabicPeriod"/>
            </a:pPr>
            <a:r>
              <a:rPr lang="es-MX" sz="959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r>
              <a:rPr lang="es-MX" sz="959" b="1" baseline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959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959" b="1" baseline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959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r>
              <a:rPr lang="es-MX" sz="959" b="1" baseline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959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r>
              <a:rPr lang="es-MX" sz="959" b="1" baseline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959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959" b="1" baseline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959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182659" indent="-182659">
              <a:buFont typeface="+mj-lt"/>
              <a:buAutoNum type="arabicPeriod"/>
            </a:pPr>
            <a:r>
              <a:rPr lang="es-MX" sz="959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r>
              <a:rPr lang="es-MX" sz="959" b="1" baseline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959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celular es necesario</a:t>
            </a:r>
            <a:r>
              <a:rPr lang="es-MX" sz="959" b="1" baseline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959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r>
              <a:rPr lang="es-MX" sz="959" b="1" baseline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959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182659" indent="-182659">
              <a:buFont typeface="+mj-lt"/>
              <a:buAutoNum type="arabicPeriod"/>
            </a:pPr>
            <a:r>
              <a:rPr lang="es-MX" sz="959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959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959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s-MX" sz="959" b="1" baseline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959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959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</a:t>
            </a:r>
            <a:r>
              <a:rPr lang="es-MX" sz="959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Imagen,</a:t>
            </a:r>
            <a:r>
              <a:rPr lang="es-MX" sz="959" b="1" baseline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959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959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959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es-MX" sz="959" b="1" baseline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959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959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959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bnei.com"/>
          <p:cNvSpPr/>
          <p:nvPr userDrawn="1"/>
        </p:nvSpPr>
        <p:spPr>
          <a:xfrm>
            <a:off x="-2951848" y="1515973"/>
            <a:ext cx="2790000" cy="34369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141"/>
          </a:p>
        </p:txBody>
      </p:sp>
      <p:sp>
        <p:nvSpPr>
          <p:cNvPr id="10" name="Robnei.com"/>
          <p:cNvSpPr txBox="1"/>
          <p:nvPr userDrawn="1"/>
        </p:nvSpPr>
        <p:spPr>
          <a:xfrm>
            <a:off x="-2628127" y="1526961"/>
            <a:ext cx="20505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bnei.com"/>
          <p:cNvSpPr>
            <a:spLocks/>
          </p:cNvSpPr>
          <p:nvPr userDrawn="1"/>
        </p:nvSpPr>
        <p:spPr bwMode="auto">
          <a:xfrm>
            <a:off x="-2641518" y="6414287"/>
            <a:ext cx="2184317" cy="313279"/>
          </a:xfrm>
          <a:custGeom>
            <a:avLst/>
            <a:gdLst>
              <a:gd name="T0" fmla="*/ 0 w 6115"/>
              <a:gd name="T1" fmla="*/ 0 h 928"/>
              <a:gd name="T2" fmla="*/ 6115 w 6115"/>
              <a:gd name="T3" fmla="*/ 0 h 928"/>
              <a:gd name="T4" fmla="*/ 5943 w 6115"/>
              <a:gd name="T5" fmla="*/ 465 h 928"/>
              <a:gd name="T6" fmla="*/ 6115 w 6115"/>
              <a:gd name="T7" fmla="*/ 928 h 928"/>
              <a:gd name="T8" fmla="*/ 0 w 6115"/>
              <a:gd name="T9" fmla="*/ 928 h 928"/>
              <a:gd name="T10" fmla="*/ 191 w 6115"/>
              <a:gd name="T11" fmla="*/ 464 h 928"/>
              <a:gd name="T12" fmla="*/ 0 w 6115"/>
              <a:gd name="T13" fmla="*/ 0 h 9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115" h="928">
                <a:moveTo>
                  <a:pt x="0" y="0"/>
                </a:moveTo>
                <a:lnTo>
                  <a:pt x="6115" y="0"/>
                </a:lnTo>
                <a:lnTo>
                  <a:pt x="5943" y="465"/>
                </a:lnTo>
                <a:lnTo>
                  <a:pt x="6115" y="928"/>
                </a:lnTo>
                <a:lnTo>
                  <a:pt x="0" y="928"/>
                </a:lnTo>
                <a:lnTo>
                  <a:pt x="191" y="464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80472" tIns="40236" rIns="80472" bIns="40236" numCol="1" anchor="t" anchorCtr="0" compatLnSpc="1">
            <a:prstTxWarp prst="textNoShape">
              <a:avLst/>
            </a:prstTxWarp>
          </a:bodyPr>
          <a:lstStyle/>
          <a:p>
            <a:endParaRPr lang="es-PE" sz="1257"/>
          </a:p>
        </p:txBody>
      </p:sp>
      <p:pic>
        <p:nvPicPr>
          <p:cNvPr id="12" name="Robnei.com"/>
          <p:cNvPicPr>
            <a:picLocks noChangeAspect="1"/>
          </p:cNvPicPr>
          <p:nvPr userDrawn="1"/>
        </p:nvPicPr>
        <p:blipFill>
          <a:blip r:embed="rId1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087" y="3071057"/>
            <a:ext cx="2354777" cy="2663956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7" name="Robnei.com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8263" y="4140374"/>
            <a:ext cx="1663077" cy="1979768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8" name="Robnei.com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41238" y="6440338"/>
            <a:ext cx="1783756" cy="220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465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bonifiesta.com/producto/invitacion-cajita-el-payaso-plim-plim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942" y="107926"/>
            <a:ext cx="7206097" cy="7200000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972319" y="7956798"/>
            <a:ext cx="51815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dirty="0" smtClean="0"/>
              <a:t>Este es una muestra GRATIS del producto, si deseas</a:t>
            </a:r>
          </a:p>
          <a:p>
            <a:pPr algn="ctr"/>
            <a:r>
              <a:rPr lang="es-ES" dirty="0" smtClean="0"/>
              <a:t>Adquirir el producto sin marca de agua puedes visitar</a:t>
            </a:r>
          </a:p>
          <a:p>
            <a:pPr algn="ctr"/>
            <a:r>
              <a:rPr lang="es-ES" b="1" dirty="0" smtClean="0"/>
              <a:t>www.bonifiesta.com</a:t>
            </a:r>
            <a:endParaRPr lang="es-PE" b="1" dirty="0"/>
          </a:p>
        </p:txBody>
      </p:sp>
      <p:sp>
        <p:nvSpPr>
          <p:cNvPr id="12" name="CuadroTexto 11">
            <a:hlinkClick r:id="rId4"/>
          </p:cNvPr>
          <p:cNvSpPr txBox="1"/>
          <p:nvPr/>
        </p:nvSpPr>
        <p:spPr>
          <a:xfrm>
            <a:off x="219061" y="9173193"/>
            <a:ext cx="7013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dirty="0">
                <a:solidFill>
                  <a:srgbClr val="0070C0"/>
                </a:solidFill>
              </a:rPr>
              <a:t>https://bonifiesta.com/producto/invitacion-cajita-el-payaso-plim-plim/</a:t>
            </a:r>
            <a:endParaRPr lang="es-PE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89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231" y="107926"/>
            <a:ext cx="7206097" cy="7340220"/>
          </a:xfrm>
          <a:prstGeom prst="rect">
            <a:avLst/>
          </a:prstGeom>
        </p:spPr>
      </p:pic>
      <p:sp>
        <p:nvSpPr>
          <p:cNvPr id="10" name="Bonifiesta.com"/>
          <p:cNvSpPr txBox="1"/>
          <p:nvPr/>
        </p:nvSpPr>
        <p:spPr>
          <a:xfrm>
            <a:off x="3152064" y="747760"/>
            <a:ext cx="1487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dirty="0" smtClean="0">
                <a:solidFill>
                  <a:schemeClr val="tx2"/>
                </a:solidFill>
                <a:effectLst>
                  <a:glow rad="127000">
                    <a:schemeClr val="bg1"/>
                  </a:glow>
                </a:effectLst>
                <a:latin typeface="Mf Be Yourself" pitchFamily="2" charset="0"/>
              </a:rPr>
              <a:t>iVen a mi fiesta!</a:t>
            </a:r>
            <a:endParaRPr lang="es-PE" dirty="0">
              <a:solidFill>
                <a:schemeClr val="tx2"/>
              </a:solidFill>
              <a:effectLst>
                <a:glow rad="127000">
                  <a:schemeClr val="bg1"/>
                </a:glow>
              </a:effectLst>
              <a:latin typeface="Mf Be Yourself" pitchFamily="2" charset="0"/>
            </a:endParaRPr>
          </a:p>
        </p:txBody>
      </p:sp>
      <p:sp>
        <p:nvSpPr>
          <p:cNvPr id="11" name="Bonifiesta.com"/>
          <p:cNvSpPr txBox="1"/>
          <p:nvPr/>
        </p:nvSpPr>
        <p:spPr>
          <a:xfrm>
            <a:off x="5205690" y="2916238"/>
            <a:ext cx="181652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Mf Be Yourself" pitchFamily="2" charset="0"/>
              </a:rPr>
              <a:t>Día:  Sábado 15 de Junio</a:t>
            </a:r>
          </a:p>
          <a:p>
            <a:r>
              <a:rPr lang="es-PE" sz="1600" dirty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Mf Be Yourself" pitchFamily="2" charset="0"/>
              </a:rPr>
              <a:t>Hora: 4:00 pm.</a:t>
            </a:r>
          </a:p>
          <a:p>
            <a:r>
              <a:rPr lang="es-PE" sz="1600" dirty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Mf Be Yourself" pitchFamily="2" charset="0"/>
              </a:rPr>
              <a:t>Lugar: Los </a:t>
            </a:r>
            <a:r>
              <a:rPr lang="es-PE" sz="1600" dirty="0" err="1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Mf Be Yourself" pitchFamily="2" charset="0"/>
              </a:rPr>
              <a:t>Proceres</a:t>
            </a:r>
            <a:r>
              <a:rPr lang="es-PE" sz="1600" dirty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Mf Be Yourself" pitchFamily="2" charset="0"/>
              </a:rPr>
              <a:t> </a:t>
            </a:r>
          </a:p>
          <a:p>
            <a:r>
              <a:rPr lang="es-PE" sz="1600" dirty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Mf Be Yourself" pitchFamily="2" charset="0"/>
              </a:rPr>
              <a:t>               #5256</a:t>
            </a:r>
          </a:p>
        </p:txBody>
      </p:sp>
      <p:sp>
        <p:nvSpPr>
          <p:cNvPr id="12" name="Bonifiesta.com"/>
          <p:cNvSpPr txBox="1"/>
          <p:nvPr/>
        </p:nvSpPr>
        <p:spPr>
          <a:xfrm>
            <a:off x="684287" y="2700214"/>
            <a:ext cx="102303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600" dirty="0" smtClean="0">
                <a:solidFill>
                  <a:schemeClr val="tx2"/>
                </a:solidFill>
                <a:effectLst>
                  <a:glow rad="127000">
                    <a:schemeClr val="bg1"/>
                  </a:glow>
                </a:effectLst>
                <a:latin typeface="Mf Be Yourself" pitchFamily="2" charset="0"/>
              </a:rPr>
              <a:t>Cumple</a:t>
            </a:r>
            <a:endParaRPr lang="es-PE" sz="2600" dirty="0">
              <a:solidFill>
                <a:schemeClr val="tx2"/>
              </a:solidFill>
              <a:effectLst>
                <a:glow rad="127000">
                  <a:schemeClr val="bg1"/>
                </a:glow>
              </a:effectLst>
              <a:latin typeface="Mf Be Yourself" pitchFamily="2" charset="0"/>
            </a:endParaRPr>
          </a:p>
        </p:txBody>
      </p:sp>
      <p:sp>
        <p:nvSpPr>
          <p:cNvPr id="14" name="Bonifiesta.com"/>
          <p:cNvSpPr txBox="1"/>
          <p:nvPr/>
        </p:nvSpPr>
        <p:spPr>
          <a:xfrm>
            <a:off x="2959914" y="1163795"/>
            <a:ext cx="187220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350" dirty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Mf Be Yourself" pitchFamily="2" charset="0"/>
              </a:rPr>
              <a:t>Te invito a celebrar </a:t>
            </a:r>
            <a:r>
              <a:rPr lang="es-PE" sz="1350" dirty="0" smtClean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Mf Be Yourself" pitchFamily="2" charset="0"/>
              </a:rPr>
              <a:t>conmigo </a:t>
            </a:r>
            <a:r>
              <a:rPr lang="es-PE" sz="1350" dirty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Mf Be Yourself" pitchFamily="2" charset="0"/>
              </a:rPr>
              <a:t>Mis </a:t>
            </a:r>
            <a:r>
              <a:rPr lang="es-PE" sz="1350" dirty="0" smtClean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Mf Be Yourself" pitchFamily="2" charset="0"/>
              </a:rPr>
              <a:t>2 Añitos </a:t>
            </a:r>
            <a:r>
              <a:rPr lang="es-PE" sz="1350" dirty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Mf Be Yourself" pitchFamily="2" charset="0"/>
              </a:rPr>
              <a:t>dónde compartiremos </a:t>
            </a:r>
            <a:r>
              <a:rPr lang="es-PE" sz="1350" dirty="0" smtClean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Mf Be Yourself" pitchFamily="2" charset="0"/>
              </a:rPr>
              <a:t>juntos</a:t>
            </a:r>
            <a:br>
              <a:rPr lang="es-PE" sz="1350" dirty="0" smtClean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Mf Be Yourself" pitchFamily="2" charset="0"/>
              </a:rPr>
            </a:br>
            <a:r>
              <a:rPr lang="es-PE" sz="1350" dirty="0" smtClean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Mf Be Yourself" pitchFamily="2" charset="0"/>
              </a:rPr>
              <a:t> </a:t>
            </a:r>
            <a:r>
              <a:rPr lang="es-PE" sz="1350" dirty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Mf Be Yourself" pitchFamily="2" charset="0"/>
              </a:rPr>
              <a:t>una tarde </a:t>
            </a:r>
            <a:r>
              <a:rPr lang="es-PE" sz="1350" dirty="0" smtClean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Mf Be Yourself" pitchFamily="2" charset="0"/>
              </a:rPr>
              <a:t>de </a:t>
            </a:r>
            <a:r>
              <a:rPr lang="es-PE" sz="1350" dirty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Mf Be Yourself" pitchFamily="2" charset="0"/>
              </a:rPr>
              <a:t>alegría y mucha diversión.</a:t>
            </a:r>
          </a:p>
        </p:txBody>
      </p:sp>
      <p:sp>
        <p:nvSpPr>
          <p:cNvPr id="4" name="Bonifiesta.com"/>
          <p:cNvSpPr/>
          <p:nvPr/>
        </p:nvSpPr>
        <p:spPr>
          <a:xfrm>
            <a:off x="1692399" y="2554020"/>
            <a:ext cx="473206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4500" b="1" dirty="0" smtClean="0">
                <a:solidFill>
                  <a:schemeClr val="tx2"/>
                </a:solidFill>
                <a:effectLst>
                  <a:glow rad="1270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s-PE" sz="4500" b="1" dirty="0">
              <a:solidFill>
                <a:schemeClr val="tx2"/>
              </a:solidFill>
              <a:effectLst>
                <a:glow rad="127000">
                  <a:schemeClr val="bg1"/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Bonifiesta.com"/>
          <p:cNvSpPr txBox="1"/>
          <p:nvPr/>
        </p:nvSpPr>
        <p:spPr>
          <a:xfrm>
            <a:off x="5526592" y="2661941"/>
            <a:ext cx="13981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 smtClean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Mf Be Yourself" pitchFamily="2" charset="0"/>
              </a:rPr>
              <a:t>Que se realizará:</a:t>
            </a:r>
            <a:endParaRPr lang="es-PE" sz="1600" dirty="0">
              <a:solidFill>
                <a:srgbClr val="FF0000"/>
              </a:solidFill>
              <a:effectLst>
                <a:glow rad="127000">
                  <a:schemeClr val="bg1"/>
                </a:glow>
              </a:effectLst>
              <a:latin typeface="Mf Be Yourself" pitchFamily="2" charset="0"/>
            </a:endParaRPr>
          </a:p>
        </p:txBody>
      </p:sp>
      <p:pic>
        <p:nvPicPr>
          <p:cNvPr id="1026" name="Picture 2" descr="https://www.megaidea.net/wp-content/uploads/2019/08/Payaso-Plim-Plim-Clipart-Megaidea-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264" y="200355"/>
            <a:ext cx="490681" cy="617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megaidea.net/wp-content/uploads/2019/08/Payaso-Plim-Plim-Clipart-Megaidea-Globo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027" y="3192657"/>
            <a:ext cx="822386" cy="1379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www.megaidea.net/wp-content/uploads/2019/08/Payaso-Plim-Plim-Clipart-Megaidea-Circo39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490" y="4848825"/>
            <a:ext cx="1357455" cy="144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bonifiesta.com" descr="https://www.megaidea.net/wp-content/uploads/2019/08/Payaso-Plim-Plim-Clipart-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545" y="4996456"/>
            <a:ext cx="809205" cy="1283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672" y="2306159"/>
            <a:ext cx="2212853" cy="2276861"/>
          </a:xfrm>
          <a:prstGeom prst="rect">
            <a:avLst/>
          </a:prstGeom>
        </p:spPr>
      </p:pic>
      <p:sp>
        <p:nvSpPr>
          <p:cNvPr id="15" name="Bonifiesta.com"/>
          <p:cNvSpPr txBox="1"/>
          <p:nvPr/>
        </p:nvSpPr>
        <p:spPr>
          <a:xfrm>
            <a:off x="2909994" y="4131147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200" dirty="0" smtClean="0">
                <a:solidFill>
                  <a:srgbClr val="00AFEF"/>
                </a:solidFill>
                <a:effectLst>
                  <a:glow rad="127000">
                    <a:schemeClr val="bg1"/>
                  </a:glow>
                </a:effectLst>
                <a:latin typeface="Poetsen One" panose="020108030300000D0203" pitchFamily="2" charset="0"/>
              </a:rPr>
              <a:t>Eduardo</a:t>
            </a:r>
            <a:endParaRPr lang="es-PE" sz="3200" dirty="0">
              <a:solidFill>
                <a:srgbClr val="00AFEF"/>
              </a:solidFill>
              <a:effectLst>
                <a:glow rad="127000">
                  <a:schemeClr val="bg1"/>
                </a:glow>
              </a:effectLst>
              <a:latin typeface="Poetsen One" panose="020108030300000D0203" pitchFamily="2" charset="0"/>
            </a:endParaRPr>
          </a:p>
        </p:txBody>
      </p:sp>
      <p:pic>
        <p:nvPicPr>
          <p:cNvPr id="8" name="Picture 8" descr="https://www.megaidea.net/wp-content/uploads/2019/08/Payaso-Plim-Plim-Clipart-Megaidea-33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270" y="3576065"/>
            <a:ext cx="1764326" cy="127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Bonifiesta.com"/>
          <p:cNvSpPr txBox="1"/>
          <p:nvPr/>
        </p:nvSpPr>
        <p:spPr>
          <a:xfrm>
            <a:off x="2675171" y="6429666"/>
            <a:ext cx="24416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000" dirty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Mf Be Yourself" pitchFamily="2" charset="0"/>
              </a:rPr>
              <a:t>Nos divertiremos mucho...</a:t>
            </a:r>
          </a:p>
        </p:txBody>
      </p:sp>
    </p:spTree>
    <p:extLst>
      <p:ext uri="{BB962C8B-B14F-4D97-AF65-F5344CB8AC3E}">
        <p14:creationId xmlns:p14="http://schemas.microsoft.com/office/powerpoint/2010/main" val="377272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65" y="7884790"/>
            <a:ext cx="2965704" cy="947928"/>
          </a:xfrm>
          <a:prstGeom prst="rect">
            <a:avLst/>
          </a:prstGeom>
        </p:spPr>
      </p:pic>
      <p:pic>
        <p:nvPicPr>
          <p:cNvPr id="36" name="Imagen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269" y="7884790"/>
            <a:ext cx="2965704" cy="947928"/>
          </a:xfrm>
          <a:prstGeom prst="rect">
            <a:avLst/>
          </a:prstGeom>
        </p:spPr>
      </p:pic>
      <p:pic>
        <p:nvPicPr>
          <p:cNvPr id="37" name="Imagen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65" y="8832718"/>
            <a:ext cx="2965704" cy="947928"/>
          </a:xfrm>
          <a:prstGeom prst="rect">
            <a:avLst/>
          </a:prstGeom>
        </p:spPr>
      </p:pic>
      <p:pic>
        <p:nvPicPr>
          <p:cNvPr id="38" name="Imagen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269" y="8832718"/>
            <a:ext cx="2965704" cy="94792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239" y="251942"/>
            <a:ext cx="3615241" cy="3609145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2639" y="230051"/>
            <a:ext cx="3615241" cy="3609145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239" y="3861087"/>
            <a:ext cx="3615241" cy="3609145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2639" y="3839196"/>
            <a:ext cx="3615241" cy="3609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67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93</Words>
  <Application>Microsoft Office PowerPoint</Application>
  <PresentationFormat>Personalizado</PresentationFormat>
  <Paragraphs>21</Paragraphs>
  <Slides>3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9" baseType="lpstr">
      <vt:lpstr>Calibri</vt:lpstr>
      <vt:lpstr>Poetsen One</vt:lpstr>
      <vt:lpstr>Times New Roman</vt:lpstr>
      <vt:lpstr>Mf Be Yourself</vt:lpstr>
      <vt:lpstr>Arial</vt:lpstr>
      <vt:lpstr>Tema de Office</vt:lpstr>
      <vt:lpstr>Presentación de PowerPoint</vt:lpstr>
      <vt:lpstr>Presentación de PowerPoint</vt:lpstr>
      <vt:lpstr>Presentación de PowerPoint</vt:lpstr>
    </vt:vector>
  </TitlesOfParts>
  <Manager>www.robnei.com</Manager>
  <Company>Robnei.com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Robnei.com</dc:title>
  <dc:subject>www.robnei.com</dc:subject>
  <dc:creator>Robnei.com</dc:creator>
  <cp:keywords>Robnei.com</cp:keywords>
  <dc:description>Robnei.com</dc:description>
  <cp:lastModifiedBy>ROB</cp:lastModifiedBy>
  <cp:revision>22</cp:revision>
  <dcterms:created xsi:type="dcterms:W3CDTF">2020-04-07T00:20:23Z</dcterms:created>
  <dcterms:modified xsi:type="dcterms:W3CDTF">2024-12-09T18:57:06Z</dcterms:modified>
  <cp:category>Robnei.com</cp:category>
</cp:coreProperties>
</file>