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6858000" cy="10439400"/>
  <p:notesSz cx="6858000" cy="9144000"/>
  <p:embeddedFontLst>
    <p:embeddedFont>
      <p:font typeface="Arial Black" panose="020B0A04020102090204" pitchFamily="34" charset="0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aBookHmkBold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08486"/>
            <a:ext cx="5829300" cy="36344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483102"/>
            <a:ext cx="5143500" cy="2520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5801"/>
            <a:ext cx="1478756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5801"/>
            <a:ext cx="4350544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602603"/>
            <a:ext cx="5915025" cy="434250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986185"/>
            <a:ext cx="5915025" cy="228361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779007"/>
            <a:ext cx="2914650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779007"/>
            <a:ext cx="2914650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55804"/>
            <a:ext cx="5915025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559104"/>
            <a:ext cx="2901255" cy="12541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813281"/>
            <a:ext cx="2901255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559104"/>
            <a:ext cx="2915543" cy="12541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813281"/>
            <a:ext cx="2915543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95960"/>
            <a:ext cx="2211884" cy="24358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503083"/>
            <a:ext cx="3471863" cy="74187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131820"/>
            <a:ext cx="2211884" cy="58020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95960"/>
            <a:ext cx="2211884" cy="24358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503083"/>
            <a:ext cx="3471863" cy="741874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131820"/>
            <a:ext cx="2211884" cy="58020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55804"/>
            <a:ext cx="5915025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779007"/>
            <a:ext cx="5915025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675780"/>
            <a:ext cx="154305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93C6-5863-4D5C-A7C3-5745B20460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675780"/>
            <a:ext cx="231457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675780"/>
            <a:ext cx="154305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A45D-DA08-4592-91F1-1E883DA5F00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0" y="4226010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811838" y="243216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703662" y="301531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811838" y="261748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54332" y="261748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684299" y="718571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88" y="5645991"/>
            <a:ext cx="1184264" cy="14097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724" y="7223810"/>
            <a:ext cx="1505100" cy="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bnei.com"/>
          <p:cNvSpPr/>
          <p:nvPr/>
        </p:nvSpPr>
        <p:spPr>
          <a:xfrm>
            <a:off x="6192389" y="3178628"/>
            <a:ext cx="399142" cy="4049485"/>
          </a:xfrm>
          <a:custGeom>
            <a:avLst/>
            <a:gdLst>
              <a:gd name="connsiteX0" fmla="*/ 0 w 413656"/>
              <a:gd name="connsiteY0" fmla="*/ 0 h 4049485"/>
              <a:gd name="connsiteX1" fmla="*/ 413656 w 413656"/>
              <a:gd name="connsiteY1" fmla="*/ 0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413656"/>
              <a:gd name="connsiteY0" fmla="*/ 0 h 4049485"/>
              <a:gd name="connsiteX1" fmla="*/ 399142 w 413656"/>
              <a:gd name="connsiteY1" fmla="*/ 319314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399142"/>
              <a:gd name="connsiteY0" fmla="*/ 0 h 4049485"/>
              <a:gd name="connsiteX1" fmla="*/ 399142 w 399142"/>
              <a:gd name="connsiteY1" fmla="*/ 319314 h 4049485"/>
              <a:gd name="connsiteX2" fmla="*/ 399141 w 399142"/>
              <a:gd name="connsiteY2" fmla="*/ 3788228 h 4049485"/>
              <a:gd name="connsiteX3" fmla="*/ 0 w 399142"/>
              <a:gd name="connsiteY3" fmla="*/ 4049485 h 4049485"/>
              <a:gd name="connsiteX4" fmla="*/ 0 w 399142"/>
              <a:gd name="connsiteY4" fmla="*/ 0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" h="4049485">
                <a:moveTo>
                  <a:pt x="0" y="0"/>
                </a:moveTo>
                <a:lnTo>
                  <a:pt x="399142" y="319314"/>
                </a:lnTo>
                <a:cubicBezTo>
                  <a:pt x="399142" y="1475619"/>
                  <a:pt x="399141" y="2631923"/>
                  <a:pt x="399141" y="3788228"/>
                </a:cubicBezTo>
                <a:lnTo>
                  <a:pt x="0" y="404948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bnei.com"/>
          <p:cNvSpPr/>
          <p:nvPr/>
        </p:nvSpPr>
        <p:spPr>
          <a:xfrm flipH="1">
            <a:off x="315999" y="3178627"/>
            <a:ext cx="399142" cy="4049485"/>
          </a:xfrm>
          <a:custGeom>
            <a:avLst/>
            <a:gdLst>
              <a:gd name="connsiteX0" fmla="*/ 0 w 413656"/>
              <a:gd name="connsiteY0" fmla="*/ 0 h 4049485"/>
              <a:gd name="connsiteX1" fmla="*/ 413656 w 413656"/>
              <a:gd name="connsiteY1" fmla="*/ 0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413656"/>
              <a:gd name="connsiteY0" fmla="*/ 0 h 4049485"/>
              <a:gd name="connsiteX1" fmla="*/ 399142 w 413656"/>
              <a:gd name="connsiteY1" fmla="*/ 319314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399142"/>
              <a:gd name="connsiteY0" fmla="*/ 0 h 4049485"/>
              <a:gd name="connsiteX1" fmla="*/ 399142 w 399142"/>
              <a:gd name="connsiteY1" fmla="*/ 319314 h 4049485"/>
              <a:gd name="connsiteX2" fmla="*/ 399141 w 399142"/>
              <a:gd name="connsiteY2" fmla="*/ 3788228 h 4049485"/>
              <a:gd name="connsiteX3" fmla="*/ 0 w 399142"/>
              <a:gd name="connsiteY3" fmla="*/ 4049485 h 4049485"/>
              <a:gd name="connsiteX4" fmla="*/ 0 w 399142"/>
              <a:gd name="connsiteY4" fmla="*/ 0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" h="4049485">
                <a:moveTo>
                  <a:pt x="0" y="0"/>
                </a:moveTo>
                <a:lnTo>
                  <a:pt x="399142" y="319314"/>
                </a:lnTo>
                <a:cubicBezTo>
                  <a:pt x="399142" y="1475619"/>
                  <a:pt x="399141" y="2631923"/>
                  <a:pt x="399141" y="3788228"/>
                </a:cubicBezTo>
                <a:lnTo>
                  <a:pt x="0" y="404948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bnei.com"/>
          <p:cNvSpPr/>
          <p:nvPr/>
        </p:nvSpPr>
        <p:spPr>
          <a:xfrm>
            <a:off x="734604" y="7228115"/>
            <a:ext cx="5457372" cy="27557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obnei.com"/>
          <p:cNvSpPr/>
          <p:nvPr/>
        </p:nvSpPr>
        <p:spPr>
          <a:xfrm>
            <a:off x="726621" y="3178629"/>
            <a:ext cx="5457372" cy="40494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bnei.com"/>
          <p:cNvSpPr txBox="1"/>
          <p:nvPr/>
        </p:nvSpPr>
        <p:spPr>
          <a:xfrm>
            <a:off x="1326686" y="3772948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Para:</a:t>
            </a:r>
          </a:p>
          <a:p>
            <a:r>
              <a:rPr lang="es-PE" dirty="0" smtClean="0"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………………………………………………………………….</a:t>
            </a:r>
            <a:endParaRPr lang="en-US" dirty="0"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1" name="Robnei.com"/>
          <p:cNvSpPr txBox="1"/>
          <p:nvPr/>
        </p:nvSpPr>
        <p:spPr>
          <a:xfrm>
            <a:off x="2686566" y="6821715"/>
            <a:ext cx="1553420" cy="1596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Arial Black" panose="020B0A04020102090204" pitchFamily="34" charset="0"/>
              </a:rPr>
              <a:t>www.robnei.com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76200">
                  <a:schemeClr val="bg1"/>
                </a:glow>
              </a:effectLst>
              <a:latin typeface="Arial Black" panose="020B0A04020102090204" pitchFamily="34" charset="0"/>
            </a:endParaRPr>
          </a:p>
        </p:txBody>
      </p:sp>
      <p:sp>
        <p:nvSpPr>
          <p:cNvPr id="7" name="Robnei.com"/>
          <p:cNvSpPr/>
          <p:nvPr/>
        </p:nvSpPr>
        <p:spPr>
          <a:xfrm>
            <a:off x="726621" y="58057"/>
            <a:ext cx="5457372" cy="3120571"/>
          </a:xfrm>
          <a:custGeom>
            <a:avLst/>
            <a:gdLst>
              <a:gd name="connsiteX0" fmla="*/ 0 w 5457372"/>
              <a:gd name="connsiteY0" fmla="*/ 0 h 3100809"/>
              <a:gd name="connsiteX1" fmla="*/ 5457372 w 5457372"/>
              <a:gd name="connsiteY1" fmla="*/ 0 h 3100809"/>
              <a:gd name="connsiteX2" fmla="*/ 5457372 w 5457372"/>
              <a:gd name="connsiteY2" fmla="*/ 3100809 h 3100809"/>
              <a:gd name="connsiteX3" fmla="*/ 0 w 5457372"/>
              <a:gd name="connsiteY3" fmla="*/ 3100809 h 3100809"/>
              <a:gd name="connsiteX4" fmla="*/ 0 w 5457372"/>
              <a:gd name="connsiteY4" fmla="*/ 0 h 3100809"/>
              <a:gd name="connsiteX0" fmla="*/ 0 w 5457372"/>
              <a:gd name="connsiteY0" fmla="*/ 19762 h 3120571"/>
              <a:gd name="connsiteX1" fmla="*/ 3744686 w 5457372"/>
              <a:gd name="connsiteY1" fmla="*/ 0 h 3120571"/>
              <a:gd name="connsiteX2" fmla="*/ 5457372 w 5457372"/>
              <a:gd name="connsiteY2" fmla="*/ 197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0 w 5457372"/>
              <a:gd name="connsiteY5" fmla="*/ 19762 h 3120571"/>
              <a:gd name="connsiteX0" fmla="*/ 0 w 5457372"/>
              <a:gd name="connsiteY0" fmla="*/ 19762 h 3120571"/>
              <a:gd name="connsiteX1" fmla="*/ 3744686 w 5457372"/>
              <a:gd name="connsiteY1" fmla="*/ 0 h 3120571"/>
              <a:gd name="connsiteX2" fmla="*/ 5457372 w 5457372"/>
              <a:gd name="connsiteY2" fmla="*/ 7309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0 w 5457372"/>
              <a:gd name="connsiteY5" fmla="*/ 19762 h 3120571"/>
              <a:gd name="connsiteX0" fmla="*/ 0 w 5486400"/>
              <a:gd name="connsiteY0" fmla="*/ 716448 h 3120571"/>
              <a:gd name="connsiteX1" fmla="*/ 3773714 w 5486400"/>
              <a:gd name="connsiteY1" fmla="*/ 0 h 3120571"/>
              <a:gd name="connsiteX2" fmla="*/ 5486400 w 5486400"/>
              <a:gd name="connsiteY2" fmla="*/ 730962 h 3120571"/>
              <a:gd name="connsiteX3" fmla="*/ 5486400 w 5486400"/>
              <a:gd name="connsiteY3" fmla="*/ 3120571 h 3120571"/>
              <a:gd name="connsiteX4" fmla="*/ 29028 w 5486400"/>
              <a:gd name="connsiteY4" fmla="*/ 3120571 h 3120571"/>
              <a:gd name="connsiteX5" fmla="*/ 0 w 5486400"/>
              <a:gd name="connsiteY5" fmla="*/ 716448 h 3120571"/>
              <a:gd name="connsiteX0" fmla="*/ 1452 w 5457372"/>
              <a:gd name="connsiteY0" fmla="*/ 716448 h 3120571"/>
              <a:gd name="connsiteX1" fmla="*/ 3744686 w 5457372"/>
              <a:gd name="connsiteY1" fmla="*/ 0 h 3120571"/>
              <a:gd name="connsiteX2" fmla="*/ 5457372 w 5457372"/>
              <a:gd name="connsiteY2" fmla="*/ 7309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1452 w 5457372"/>
              <a:gd name="connsiteY5" fmla="*/ 716448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372" h="3120571">
                <a:moveTo>
                  <a:pt x="1452" y="716448"/>
                </a:moveTo>
                <a:lnTo>
                  <a:pt x="3744686" y="0"/>
                </a:lnTo>
                <a:lnTo>
                  <a:pt x="5457372" y="730962"/>
                </a:lnTo>
                <a:lnTo>
                  <a:pt x="5457372" y="3120571"/>
                </a:lnTo>
                <a:lnTo>
                  <a:pt x="0" y="3120571"/>
                </a:lnTo>
                <a:lnTo>
                  <a:pt x="1452" y="71644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563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bnei.com"/>
          <p:cNvSpPr/>
          <p:nvPr/>
        </p:nvSpPr>
        <p:spPr>
          <a:xfrm>
            <a:off x="734604" y="7228115"/>
            <a:ext cx="5457372" cy="275570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bnei.com"/>
          <p:cNvSpPr/>
          <p:nvPr/>
        </p:nvSpPr>
        <p:spPr>
          <a:xfrm>
            <a:off x="6192389" y="3178628"/>
            <a:ext cx="399142" cy="4049485"/>
          </a:xfrm>
          <a:custGeom>
            <a:avLst/>
            <a:gdLst>
              <a:gd name="connsiteX0" fmla="*/ 0 w 413656"/>
              <a:gd name="connsiteY0" fmla="*/ 0 h 4049485"/>
              <a:gd name="connsiteX1" fmla="*/ 413656 w 413656"/>
              <a:gd name="connsiteY1" fmla="*/ 0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413656"/>
              <a:gd name="connsiteY0" fmla="*/ 0 h 4049485"/>
              <a:gd name="connsiteX1" fmla="*/ 399142 w 413656"/>
              <a:gd name="connsiteY1" fmla="*/ 319314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399142"/>
              <a:gd name="connsiteY0" fmla="*/ 0 h 4049485"/>
              <a:gd name="connsiteX1" fmla="*/ 399142 w 399142"/>
              <a:gd name="connsiteY1" fmla="*/ 319314 h 4049485"/>
              <a:gd name="connsiteX2" fmla="*/ 399141 w 399142"/>
              <a:gd name="connsiteY2" fmla="*/ 3788228 h 4049485"/>
              <a:gd name="connsiteX3" fmla="*/ 0 w 399142"/>
              <a:gd name="connsiteY3" fmla="*/ 4049485 h 4049485"/>
              <a:gd name="connsiteX4" fmla="*/ 0 w 399142"/>
              <a:gd name="connsiteY4" fmla="*/ 0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" h="4049485">
                <a:moveTo>
                  <a:pt x="0" y="0"/>
                </a:moveTo>
                <a:lnTo>
                  <a:pt x="399142" y="319314"/>
                </a:lnTo>
                <a:cubicBezTo>
                  <a:pt x="399142" y="1475619"/>
                  <a:pt x="399141" y="2631923"/>
                  <a:pt x="399141" y="3788228"/>
                </a:cubicBezTo>
                <a:lnTo>
                  <a:pt x="0" y="404948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bnei.com"/>
          <p:cNvSpPr/>
          <p:nvPr/>
        </p:nvSpPr>
        <p:spPr>
          <a:xfrm flipH="1">
            <a:off x="315999" y="3178627"/>
            <a:ext cx="399142" cy="4049485"/>
          </a:xfrm>
          <a:custGeom>
            <a:avLst/>
            <a:gdLst>
              <a:gd name="connsiteX0" fmla="*/ 0 w 413656"/>
              <a:gd name="connsiteY0" fmla="*/ 0 h 4049485"/>
              <a:gd name="connsiteX1" fmla="*/ 413656 w 413656"/>
              <a:gd name="connsiteY1" fmla="*/ 0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413656"/>
              <a:gd name="connsiteY0" fmla="*/ 0 h 4049485"/>
              <a:gd name="connsiteX1" fmla="*/ 399142 w 413656"/>
              <a:gd name="connsiteY1" fmla="*/ 319314 h 4049485"/>
              <a:gd name="connsiteX2" fmla="*/ 413656 w 413656"/>
              <a:gd name="connsiteY2" fmla="*/ 4049485 h 4049485"/>
              <a:gd name="connsiteX3" fmla="*/ 0 w 413656"/>
              <a:gd name="connsiteY3" fmla="*/ 4049485 h 4049485"/>
              <a:gd name="connsiteX4" fmla="*/ 0 w 413656"/>
              <a:gd name="connsiteY4" fmla="*/ 0 h 4049485"/>
              <a:gd name="connsiteX0" fmla="*/ 0 w 399142"/>
              <a:gd name="connsiteY0" fmla="*/ 0 h 4049485"/>
              <a:gd name="connsiteX1" fmla="*/ 399142 w 399142"/>
              <a:gd name="connsiteY1" fmla="*/ 319314 h 4049485"/>
              <a:gd name="connsiteX2" fmla="*/ 399141 w 399142"/>
              <a:gd name="connsiteY2" fmla="*/ 3788228 h 4049485"/>
              <a:gd name="connsiteX3" fmla="*/ 0 w 399142"/>
              <a:gd name="connsiteY3" fmla="*/ 4049485 h 4049485"/>
              <a:gd name="connsiteX4" fmla="*/ 0 w 399142"/>
              <a:gd name="connsiteY4" fmla="*/ 0 h 40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142" h="4049485">
                <a:moveTo>
                  <a:pt x="0" y="0"/>
                </a:moveTo>
                <a:lnTo>
                  <a:pt x="399142" y="319314"/>
                </a:lnTo>
                <a:cubicBezTo>
                  <a:pt x="399142" y="1475619"/>
                  <a:pt x="399141" y="2631923"/>
                  <a:pt x="399141" y="3788228"/>
                </a:cubicBezTo>
                <a:lnTo>
                  <a:pt x="0" y="404948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bnei.com"/>
          <p:cNvSpPr/>
          <p:nvPr/>
        </p:nvSpPr>
        <p:spPr>
          <a:xfrm>
            <a:off x="726621" y="3178629"/>
            <a:ext cx="5457372" cy="40494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bnei.com"/>
          <p:cNvSpPr txBox="1"/>
          <p:nvPr/>
        </p:nvSpPr>
        <p:spPr>
          <a:xfrm>
            <a:off x="1326686" y="3772948"/>
            <a:ext cx="444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BaaBookHmkBold" panose="00000400000000000000" pitchFamily="2" charset="0"/>
              </a:rPr>
              <a:t>Para:</a:t>
            </a:r>
          </a:p>
          <a:p>
            <a:r>
              <a:rPr lang="es-PE" dirty="0" smtClean="0">
                <a:latin typeface="BaaBookHmkBold" panose="00000400000000000000" pitchFamily="2" charset="0"/>
              </a:rPr>
              <a:t>………………………………………………………………….</a:t>
            </a:r>
            <a:endParaRPr lang="en-US" dirty="0">
              <a:latin typeface="BaaBookHmkBold" panose="00000400000000000000" pitchFamily="2" charset="0"/>
            </a:endParaRPr>
          </a:p>
        </p:txBody>
      </p:sp>
      <p:sp>
        <p:nvSpPr>
          <p:cNvPr id="11" name="Robnei.com"/>
          <p:cNvSpPr txBox="1"/>
          <p:nvPr/>
        </p:nvSpPr>
        <p:spPr>
          <a:xfrm>
            <a:off x="2686566" y="6821715"/>
            <a:ext cx="1553420" cy="1596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90204" pitchFamily="34" charset="0"/>
              </a:rPr>
              <a:t>www.robnei.com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90204" pitchFamily="34" charset="0"/>
            </a:endParaRPr>
          </a:p>
        </p:txBody>
      </p:sp>
      <p:sp>
        <p:nvSpPr>
          <p:cNvPr id="7" name="Robnei.com"/>
          <p:cNvSpPr/>
          <p:nvPr/>
        </p:nvSpPr>
        <p:spPr>
          <a:xfrm>
            <a:off x="726621" y="58057"/>
            <a:ext cx="5457372" cy="3120571"/>
          </a:xfrm>
          <a:custGeom>
            <a:avLst/>
            <a:gdLst>
              <a:gd name="connsiteX0" fmla="*/ 0 w 5457372"/>
              <a:gd name="connsiteY0" fmla="*/ 0 h 3100809"/>
              <a:gd name="connsiteX1" fmla="*/ 5457372 w 5457372"/>
              <a:gd name="connsiteY1" fmla="*/ 0 h 3100809"/>
              <a:gd name="connsiteX2" fmla="*/ 5457372 w 5457372"/>
              <a:gd name="connsiteY2" fmla="*/ 3100809 h 3100809"/>
              <a:gd name="connsiteX3" fmla="*/ 0 w 5457372"/>
              <a:gd name="connsiteY3" fmla="*/ 3100809 h 3100809"/>
              <a:gd name="connsiteX4" fmla="*/ 0 w 5457372"/>
              <a:gd name="connsiteY4" fmla="*/ 0 h 3100809"/>
              <a:gd name="connsiteX0" fmla="*/ 0 w 5457372"/>
              <a:gd name="connsiteY0" fmla="*/ 19762 h 3120571"/>
              <a:gd name="connsiteX1" fmla="*/ 3744686 w 5457372"/>
              <a:gd name="connsiteY1" fmla="*/ 0 h 3120571"/>
              <a:gd name="connsiteX2" fmla="*/ 5457372 w 5457372"/>
              <a:gd name="connsiteY2" fmla="*/ 197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0 w 5457372"/>
              <a:gd name="connsiteY5" fmla="*/ 19762 h 3120571"/>
              <a:gd name="connsiteX0" fmla="*/ 0 w 5457372"/>
              <a:gd name="connsiteY0" fmla="*/ 19762 h 3120571"/>
              <a:gd name="connsiteX1" fmla="*/ 3744686 w 5457372"/>
              <a:gd name="connsiteY1" fmla="*/ 0 h 3120571"/>
              <a:gd name="connsiteX2" fmla="*/ 5457372 w 5457372"/>
              <a:gd name="connsiteY2" fmla="*/ 7309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0 w 5457372"/>
              <a:gd name="connsiteY5" fmla="*/ 19762 h 3120571"/>
              <a:gd name="connsiteX0" fmla="*/ 0 w 5486400"/>
              <a:gd name="connsiteY0" fmla="*/ 716448 h 3120571"/>
              <a:gd name="connsiteX1" fmla="*/ 3773714 w 5486400"/>
              <a:gd name="connsiteY1" fmla="*/ 0 h 3120571"/>
              <a:gd name="connsiteX2" fmla="*/ 5486400 w 5486400"/>
              <a:gd name="connsiteY2" fmla="*/ 730962 h 3120571"/>
              <a:gd name="connsiteX3" fmla="*/ 5486400 w 5486400"/>
              <a:gd name="connsiteY3" fmla="*/ 3120571 h 3120571"/>
              <a:gd name="connsiteX4" fmla="*/ 29028 w 5486400"/>
              <a:gd name="connsiteY4" fmla="*/ 3120571 h 3120571"/>
              <a:gd name="connsiteX5" fmla="*/ 0 w 5486400"/>
              <a:gd name="connsiteY5" fmla="*/ 716448 h 3120571"/>
              <a:gd name="connsiteX0" fmla="*/ 1452 w 5457372"/>
              <a:gd name="connsiteY0" fmla="*/ 716448 h 3120571"/>
              <a:gd name="connsiteX1" fmla="*/ 3744686 w 5457372"/>
              <a:gd name="connsiteY1" fmla="*/ 0 h 3120571"/>
              <a:gd name="connsiteX2" fmla="*/ 5457372 w 5457372"/>
              <a:gd name="connsiteY2" fmla="*/ 730962 h 3120571"/>
              <a:gd name="connsiteX3" fmla="*/ 5457372 w 5457372"/>
              <a:gd name="connsiteY3" fmla="*/ 3120571 h 3120571"/>
              <a:gd name="connsiteX4" fmla="*/ 0 w 5457372"/>
              <a:gd name="connsiteY4" fmla="*/ 3120571 h 3120571"/>
              <a:gd name="connsiteX5" fmla="*/ 1452 w 5457372"/>
              <a:gd name="connsiteY5" fmla="*/ 716448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372" h="3120571">
                <a:moveTo>
                  <a:pt x="1452" y="716448"/>
                </a:moveTo>
                <a:lnTo>
                  <a:pt x="3744686" y="0"/>
                </a:lnTo>
                <a:lnTo>
                  <a:pt x="5457372" y="730962"/>
                </a:lnTo>
                <a:lnTo>
                  <a:pt x="5457372" y="3120571"/>
                </a:lnTo>
                <a:lnTo>
                  <a:pt x="0" y="3120571"/>
                </a:lnTo>
                <a:lnTo>
                  <a:pt x="1452" y="716448"/>
                </a:ln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8</Words>
  <Application>Microsoft Office PowerPoint</Application>
  <PresentationFormat>Personalizado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 Black</vt:lpstr>
      <vt:lpstr>Calibri</vt:lpstr>
      <vt:lpstr>Arial</vt:lpstr>
      <vt:lpstr>BaaBookHmkBold</vt:lpstr>
      <vt:lpstr>Calibri Light</vt:lpstr>
      <vt:lpstr>Tema de Office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Robnei.CoM</dc:subject>
  <dc:creator>Robnei.CoM</dc:creator>
  <cp:keywords>Robnei.CoM</cp:keywords>
  <dc:description>Robnei.CoM</dc:description>
  <cp:lastModifiedBy>ROB</cp:lastModifiedBy>
  <cp:revision>1</cp:revision>
  <dcterms:created xsi:type="dcterms:W3CDTF">2019-11-22T14:46:31Z</dcterms:created>
  <dcterms:modified xsi:type="dcterms:W3CDTF">2024-11-04T01:08:33Z</dcterms:modified>
  <cp:category>Robnei.CoM</cp:category>
  <cp:version>Robnei.CoM</cp:version>
</cp:coreProperties>
</file>