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4319588" cy="6840538"/>
  <p:notesSz cx="6858000" cy="9144000"/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2D7"/>
    <a:srgbClr val="ED41A7"/>
    <a:srgbClr val="E31690"/>
    <a:srgbClr val="58C3B7"/>
    <a:srgbClr val="26CA9F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30/07/2024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30/07/2024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30/07/2024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30/07/2024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34" y="1947976"/>
            <a:ext cx="2053803" cy="24448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2509566" y="707629"/>
            <a:ext cx="2382321" cy="51746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2401390" y="1290779"/>
            <a:ext cx="21948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2509566" y="892948"/>
            <a:ext cx="2383200" cy="306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252060" y="892948"/>
            <a:ext cx="1938351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4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382027" y="5461170"/>
            <a:ext cx="2137369" cy="296443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00612" tIns="50306" rIns="100612" bIns="50306" numCol="1" anchor="t" anchorCtr="0" compatLnSpc="1">
            <a:prstTxWarp prst="textNoShape">
              <a:avLst/>
            </a:prstTxWarp>
          </a:bodyPr>
          <a:lstStyle/>
          <a:p>
            <a:endParaRPr lang="es-PE" sz="1572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017" y="3991105"/>
            <a:ext cx="1184264" cy="132310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892" y="5482854"/>
            <a:ext cx="1647212" cy="2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gif"/><Relationship Id="rId7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gif"/><Relationship Id="rId7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12" y="2097221"/>
            <a:ext cx="6650741" cy="3614533"/>
          </a:xfrm>
          <a:prstGeom prst="rect">
            <a:avLst/>
          </a:prstGeom>
        </p:spPr>
      </p:pic>
      <p:pic>
        <p:nvPicPr>
          <p:cNvPr id="11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4" y="2123224"/>
            <a:ext cx="749746" cy="663237"/>
          </a:xfrm>
          <a:prstGeom prst="rect">
            <a:avLst/>
          </a:prstGeom>
        </p:spPr>
      </p:pic>
      <p:pic>
        <p:nvPicPr>
          <p:cNvPr id="15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76" y="2371037"/>
            <a:ext cx="749746" cy="663237"/>
          </a:xfrm>
          <a:prstGeom prst="rect">
            <a:avLst/>
          </a:prstGeom>
        </p:spPr>
      </p:pic>
      <p:pic>
        <p:nvPicPr>
          <p:cNvPr id="16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13" y="50660"/>
            <a:ext cx="749746" cy="663237"/>
          </a:xfrm>
          <a:prstGeom prst="rect">
            <a:avLst/>
          </a:prstGeom>
        </p:spPr>
      </p:pic>
      <p:pic>
        <p:nvPicPr>
          <p:cNvPr id="17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0" y="50660"/>
            <a:ext cx="749746" cy="663237"/>
          </a:xfrm>
          <a:prstGeom prst="rect">
            <a:avLst/>
          </a:prstGeom>
        </p:spPr>
      </p:pic>
      <p:pic>
        <p:nvPicPr>
          <p:cNvPr id="2" name="Robnei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0" y="2454842"/>
            <a:ext cx="4017612" cy="406638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95874" y="4567088"/>
            <a:ext cx="36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3 Añitos</a:t>
            </a:r>
            <a:endParaRPr lang="es-PE" sz="4000" dirty="0">
              <a:solidFill>
                <a:srgbClr val="58C3B7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09030" y="3837546"/>
            <a:ext cx="4003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solidFill>
                  <a:srgbClr val="F272D7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Renata</a:t>
            </a:r>
          </a:p>
        </p:txBody>
      </p:sp>
      <p:pic>
        <p:nvPicPr>
          <p:cNvPr id="22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" y="1535886"/>
            <a:ext cx="743850" cy="1352320"/>
          </a:xfrm>
          <a:prstGeom prst="rect">
            <a:avLst/>
          </a:prstGeom>
        </p:spPr>
      </p:pic>
      <p:pic>
        <p:nvPicPr>
          <p:cNvPr id="23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4" y="2489335"/>
            <a:ext cx="584829" cy="1063219"/>
          </a:xfrm>
          <a:prstGeom prst="rect">
            <a:avLst/>
          </a:prstGeom>
        </p:spPr>
      </p:pic>
      <p:pic>
        <p:nvPicPr>
          <p:cNvPr id="24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" y="3366387"/>
            <a:ext cx="584829" cy="1063219"/>
          </a:xfrm>
          <a:prstGeom prst="rect">
            <a:avLst/>
          </a:prstGeom>
        </p:spPr>
      </p:pic>
      <p:pic>
        <p:nvPicPr>
          <p:cNvPr id="25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53" y="215590"/>
            <a:ext cx="2255331" cy="3189884"/>
          </a:xfrm>
          <a:prstGeom prst="rect">
            <a:avLst/>
          </a:prstGeom>
        </p:spPr>
      </p:pic>
      <p:pic>
        <p:nvPicPr>
          <p:cNvPr id="3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9" y="118173"/>
            <a:ext cx="2128601" cy="3757253"/>
          </a:xfrm>
          <a:prstGeom prst="rect">
            <a:avLst/>
          </a:prstGeom>
        </p:spPr>
      </p:pic>
      <p:pic>
        <p:nvPicPr>
          <p:cNvPr id="5" name="Robnei.CoM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67" y="5037040"/>
            <a:ext cx="1955301" cy="176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5928E-6 4.41402E-6 L -4.75928E-6 -0.0721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2903E-6 -3.95451E-6 L 1.02903E-6 -0.07217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4" y="2085134"/>
            <a:ext cx="1782966" cy="1782966"/>
          </a:xfrm>
          <a:prstGeom prst="rect">
            <a:avLst/>
          </a:prstGeom>
        </p:spPr>
      </p:pic>
      <p:pic>
        <p:nvPicPr>
          <p:cNvPr id="16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88" y="1760000"/>
            <a:ext cx="1782966" cy="1782966"/>
          </a:xfrm>
          <a:prstGeom prst="rect">
            <a:avLst/>
          </a:prstGeom>
        </p:spPr>
      </p:pic>
      <p:pic>
        <p:nvPicPr>
          <p:cNvPr id="10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900" y="-555600"/>
            <a:ext cx="8181288" cy="4446352"/>
          </a:xfrm>
          <a:prstGeom prst="rect">
            <a:avLst/>
          </a:prstGeom>
        </p:spPr>
      </p:pic>
      <p:pic>
        <p:nvPicPr>
          <p:cNvPr id="11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698" y="1416071"/>
            <a:ext cx="6762884" cy="3675480"/>
          </a:xfrm>
          <a:prstGeom prst="rect">
            <a:avLst/>
          </a:prstGeom>
        </p:spPr>
      </p:pic>
      <p:pic>
        <p:nvPicPr>
          <p:cNvPr id="17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56" y="4144617"/>
            <a:ext cx="1782966" cy="1782966"/>
          </a:xfrm>
          <a:prstGeom prst="rect">
            <a:avLst/>
          </a:prstGeom>
        </p:spPr>
      </p:pic>
      <p:pic>
        <p:nvPicPr>
          <p:cNvPr id="18" name="Robnei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2" y="2599562"/>
            <a:ext cx="4017612" cy="406638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39904" y="3199034"/>
            <a:ext cx="403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ED41A7"/>
                  </a:glow>
                </a:effectLst>
                <a:latin typeface="Porky's" panose="00000700000000000000" pitchFamily="2" charset="0"/>
              </a:rPr>
              <a:t>Te invito a mi Cumpleaños..!!!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ED41A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10748" y="3821594"/>
            <a:ext cx="345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00B0F0"/>
                  </a:glow>
                </a:effectLst>
                <a:latin typeface="Porky's" panose="00000700000000000000" pitchFamily="2" charset="0"/>
              </a:rPr>
              <a:t>Sábado 11 de 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00B0F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00B0F0"/>
                  </a:glow>
                </a:effectLst>
                <a:latin typeface="Porky's" panose="00000700000000000000" pitchFamily="2" charset="0"/>
              </a:rPr>
              <a:t>Mayo 2019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00B0F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83995" y="4938161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F272D7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A las 16:30 </a:t>
            </a:r>
            <a:r>
              <a:rPr lang="es-PE" sz="2400" dirty="0" err="1" smtClean="0">
                <a:solidFill>
                  <a:srgbClr val="F272D7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hrs</a:t>
            </a:r>
            <a:r>
              <a:rPr lang="es-PE" sz="2400" dirty="0" smtClean="0">
                <a:solidFill>
                  <a:srgbClr val="F272D7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.</a:t>
            </a:r>
            <a:endParaRPr lang="es-PE" sz="2400" dirty="0">
              <a:solidFill>
                <a:srgbClr val="F272D7"/>
              </a:solidFill>
              <a:effectLst>
                <a:glow rad="1270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65095" y="5427102"/>
            <a:ext cx="3745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ln w="12700">
                  <a:noFill/>
                </a:ln>
                <a:solidFill>
                  <a:srgbClr val="F272D7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En </a:t>
            </a:r>
            <a:r>
              <a:rPr lang="es-PE" sz="2000" dirty="0">
                <a:ln w="12700">
                  <a:noFill/>
                </a:ln>
                <a:solidFill>
                  <a:srgbClr val="F272D7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Calle General Salvo 2714 Población Esmeralda</a:t>
            </a:r>
          </a:p>
        </p:txBody>
      </p:sp>
      <p:pic>
        <p:nvPicPr>
          <p:cNvPr id="27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75" y="-50242"/>
            <a:ext cx="1782966" cy="1782966"/>
          </a:xfrm>
          <a:prstGeom prst="rect">
            <a:avLst/>
          </a:prstGeom>
        </p:spPr>
      </p:pic>
      <p:pic>
        <p:nvPicPr>
          <p:cNvPr id="32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84" y="-50242"/>
            <a:ext cx="1782966" cy="1782966"/>
          </a:xfrm>
          <a:prstGeom prst="rect">
            <a:avLst/>
          </a:prstGeom>
        </p:spPr>
      </p:pic>
      <p:pic>
        <p:nvPicPr>
          <p:cNvPr id="33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" y="443858"/>
            <a:ext cx="986898" cy="1794181"/>
          </a:xfrm>
          <a:prstGeom prst="rect">
            <a:avLst/>
          </a:prstGeom>
        </p:spPr>
      </p:pic>
      <p:pic>
        <p:nvPicPr>
          <p:cNvPr id="34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2" y="1397308"/>
            <a:ext cx="775918" cy="1410619"/>
          </a:xfrm>
          <a:prstGeom prst="rect">
            <a:avLst/>
          </a:prstGeom>
        </p:spPr>
      </p:pic>
      <p:pic>
        <p:nvPicPr>
          <p:cNvPr id="35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" y="2274360"/>
            <a:ext cx="775918" cy="1410619"/>
          </a:xfrm>
          <a:prstGeom prst="rect">
            <a:avLst/>
          </a:prstGeom>
        </p:spPr>
      </p:pic>
      <p:pic>
        <p:nvPicPr>
          <p:cNvPr id="36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31" y="397645"/>
            <a:ext cx="986898" cy="1794181"/>
          </a:xfrm>
          <a:prstGeom prst="rect">
            <a:avLst/>
          </a:prstGeom>
        </p:spPr>
      </p:pic>
      <p:pic>
        <p:nvPicPr>
          <p:cNvPr id="37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02" y="1351095"/>
            <a:ext cx="775918" cy="1410619"/>
          </a:xfrm>
          <a:prstGeom prst="rect">
            <a:avLst/>
          </a:prstGeom>
        </p:spPr>
      </p:pic>
      <p:pic>
        <p:nvPicPr>
          <p:cNvPr id="38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07" y="2304545"/>
            <a:ext cx="775918" cy="1410619"/>
          </a:xfrm>
          <a:prstGeom prst="rect">
            <a:avLst/>
          </a:prstGeom>
        </p:spPr>
      </p:pic>
      <p:pic>
        <p:nvPicPr>
          <p:cNvPr id="3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8" y="963039"/>
            <a:ext cx="3523943" cy="22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1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15" y="1482725"/>
            <a:ext cx="1409700" cy="1691640"/>
          </a:xfrm>
          <a:prstGeom prst="rect">
            <a:avLst/>
          </a:prstGeom>
        </p:spPr>
      </p:pic>
      <p:pic>
        <p:nvPicPr>
          <p:cNvPr id="9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9" y="2456148"/>
            <a:ext cx="4017612" cy="4066384"/>
          </a:xfrm>
          <a:prstGeom prst="rect">
            <a:avLst/>
          </a:prstGeom>
        </p:spPr>
      </p:pic>
      <p:pic>
        <p:nvPicPr>
          <p:cNvPr id="10" name="Robnei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08" y="5631049"/>
            <a:ext cx="1782966" cy="1782966"/>
          </a:xfrm>
          <a:prstGeom prst="rect">
            <a:avLst/>
          </a:prstGeom>
        </p:spPr>
      </p:pic>
      <p:pic>
        <p:nvPicPr>
          <p:cNvPr id="11" name="Robnei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79" y="5422478"/>
            <a:ext cx="1782966" cy="178296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46463" y="4779763"/>
            <a:ext cx="4037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effectLst>
                  <a:glow rad="292100">
                    <a:srgbClr val="ED41A7"/>
                  </a:glow>
                </a:effectLst>
                <a:latin typeface="Porky's" panose="00000700000000000000" pitchFamily="2" charset="0"/>
              </a:rPr>
              <a:t>NO FALTES….!!</a:t>
            </a:r>
            <a:endParaRPr lang="es-PE" sz="4000" dirty="0">
              <a:solidFill>
                <a:schemeClr val="bg1"/>
              </a:solidFill>
              <a:effectLst>
                <a:glow rad="292100">
                  <a:srgbClr val="ED41A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2529" y="3945204"/>
            <a:ext cx="36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3 Añitos</a:t>
            </a:r>
            <a:endParaRPr lang="es-PE" sz="4000" dirty="0">
              <a:solidFill>
                <a:srgbClr val="58C3B7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3749" y="3439902"/>
            <a:ext cx="400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F272D7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Renata</a:t>
            </a:r>
            <a:endParaRPr lang="es-PE" sz="4000" dirty="0">
              <a:solidFill>
                <a:srgbClr val="F272D7"/>
              </a:solidFill>
              <a:effectLst>
                <a:glow rad="1016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4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" y="443858"/>
            <a:ext cx="986898" cy="1794181"/>
          </a:xfrm>
          <a:prstGeom prst="rect">
            <a:avLst/>
          </a:prstGeom>
        </p:spPr>
      </p:pic>
      <p:pic>
        <p:nvPicPr>
          <p:cNvPr id="17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2" y="1397308"/>
            <a:ext cx="775918" cy="1410619"/>
          </a:xfrm>
          <a:prstGeom prst="rect">
            <a:avLst/>
          </a:prstGeom>
        </p:spPr>
      </p:pic>
      <p:pic>
        <p:nvPicPr>
          <p:cNvPr id="18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" y="2274360"/>
            <a:ext cx="775918" cy="1410619"/>
          </a:xfrm>
          <a:prstGeom prst="rect">
            <a:avLst/>
          </a:prstGeom>
        </p:spPr>
      </p:pic>
      <p:pic>
        <p:nvPicPr>
          <p:cNvPr id="21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77" y="400350"/>
            <a:ext cx="986898" cy="1794181"/>
          </a:xfrm>
          <a:prstGeom prst="rect">
            <a:avLst/>
          </a:prstGeom>
        </p:spPr>
      </p:pic>
      <p:pic>
        <p:nvPicPr>
          <p:cNvPr id="23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48" y="1353800"/>
            <a:ext cx="775918" cy="1410619"/>
          </a:xfrm>
          <a:prstGeom prst="rect">
            <a:avLst/>
          </a:prstGeom>
        </p:spPr>
      </p:pic>
      <p:pic>
        <p:nvPicPr>
          <p:cNvPr id="25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77" y="2230852"/>
            <a:ext cx="775918" cy="1410619"/>
          </a:xfrm>
          <a:prstGeom prst="rect">
            <a:avLst/>
          </a:prstGeom>
        </p:spPr>
      </p:pic>
      <p:pic>
        <p:nvPicPr>
          <p:cNvPr id="2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64" y="1606650"/>
            <a:ext cx="1007663" cy="1698996"/>
          </a:xfrm>
          <a:prstGeom prst="rect">
            <a:avLst/>
          </a:prstGeom>
        </p:spPr>
      </p:pic>
      <p:pic>
        <p:nvPicPr>
          <p:cNvPr id="5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00" y="601821"/>
            <a:ext cx="1513344" cy="284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2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5928E-6 4.41402E-6 L -4.75928E-6 -0.07218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2903E-6 -3.95451E-6 L 1.02903E-6 -0.07217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obnei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454"/>
            <a:ext cx="986898" cy="1794181"/>
          </a:xfrm>
          <a:prstGeom prst="rect">
            <a:avLst/>
          </a:prstGeom>
        </p:spPr>
      </p:pic>
      <p:pic>
        <p:nvPicPr>
          <p:cNvPr id="7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1" y="2476904"/>
            <a:ext cx="775918" cy="1410619"/>
          </a:xfrm>
          <a:prstGeom prst="rect">
            <a:avLst/>
          </a:prstGeom>
        </p:spPr>
      </p:pic>
      <p:pic>
        <p:nvPicPr>
          <p:cNvPr id="8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3956"/>
            <a:ext cx="775918" cy="1410619"/>
          </a:xfrm>
          <a:prstGeom prst="rect">
            <a:avLst/>
          </a:prstGeom>
        </p:spPr>
      </p:pic>
      <p:pic>
        <p:nvPicPr>
          <p:cNvPr id="9" name="Robnei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39" y="1523454"/>
            <a:ext cx="986898" cy="1794181"/>
          </a:xfrm>
          <a:prstGeom prst="rect">
            <a:avLst/>
          </a:prstGeom>
        </p:spPr>
      </p:pic>
      <p:pic>
        <p:nvPicPr>
          <p:cNvPr id="10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10" y="2476904"/>
            <a:ext cx="775918" cy="1410619"/>
          </a:xfrm>
          <a:prstGeom prst="rect">
            <a:avLst/>
          </a:prstGeom>
        </p:spPr>
      </p:pic>
      <p:pic>
        <p:nvPicPr>
          <p:cNvPr id="11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39" y="3353956"/>
            <a:ext cx="775918" cy="1410619"/>
          </a:xfrm>
          <a:prstGeom prst="rect">
            <a:avLst/>
          </a:prstGeom>
        </p:spPr>
      </p:pic>
      <p:pic>
        <p:nvPicPr>
          <p:cNvPr id="12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49" y="4059265"/>
            <a:ext cx="4388137" cy="27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11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34</Words>
  <Application>Microsoft Office PowerPoint</Application>
  <PresentationFormat>Personalizado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Beyond The Mountains</vt:lpstr>
      <vt:lpstr>Calibri</vt:lpstr>
      <vt:lpstr>Calibri Light</vt:lpstr>
      <vt:lpstr>Porky's</vt:lpstr>
      <vt:lpstr>Script MT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Robnei.CoM</dc:subject>
  <dc:creator>Robnei.CoM</dc:creator>
  <cp:keywords>Robnei.CoM</cp:keywords>
  <dc:description>Robnei.CoM</dc:description>
  <cp:lastModifiedBy>ROB</cp:lastModifiedBy>
  <cp:revision>67</cp:revision>
  <dcterms:created xsi:type="dcterms:W3CDTF">2018-10-27T00:59:17Z</dcterms:created>
  <dcterms:modified xsi:type="dcterms:W3CDTF">2024-07-30T15:22:13Z</dcterms:modified>
  <cp:category>Robnei.CoM</cp:category>
  <cp:version>Robnei.CoM</cp:version>
</cp:coreProperties>
</file>