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57" r:id="rId4"/>
    <p:sldId id="258" r:id="rId5"/>
    <p:sldId id="259" r:id="rId6"/>
  </p:sldIdLst>
  <p:sldSz cx="4319588" cy="6840538"/>
  <p:notesSz cx="6858000" cy="9144000"/>
  <p:defaultTextStyle>
    <a:defPPr>
      <a:defRPr lang="es-PE"/>
    </a:defPPr>
    <a:lvl1pPr marL="0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1pPr>
    <a:lvl2pPr marL="267828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2pPr>
    <a:lvl3pPr marL="535656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3pPr>
    <a:lvl4pPr marL="803483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4pPr>
    <a:lvl5pPr marL="1071311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5pPr>
    <a:lvl6pPr marL="1339139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6pPr>
    <a:lvl7pPr marL="1606967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7pPr>
    <a:lvl8pPr marL="1874794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8pPr>
    <a:lvl9pPr marL="2142622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C3B7"/>
    <a:srgbClr val="F272D7"/>
    <a:srgbClr val="ED41A7"/>
    <a:srgbClr val="E31690"/>
    <a:srgbClr val="26CA9F"/>
    <a:srgbClr val="BD33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1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6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969" y="1119505"/>
            <a:ext cx="3671650" cy="2381521"/>
          </a:xfrm>
        </p:spPr>
        <p:txBody>
          <a:bodyPr anchor="b"/>
          <a:lstStyle>
            <a:lvl1pPr algn="ctr">
              <a:defRPr sz="283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949" y="3592866"/>
            <a:ext cx="3239691" cy="1651546"/>
          </a:xfrm>
        </p:spPr>
        <p:txBody>
          <a:bodyPr/>
          <a:lstStyle>
            <a:lvl1pPr marL="0" indent="0" algn="ctr">
              <a:buNone/>
              <a:defRPr sz="1134"/>
            </a:lvl1pPr>
            <a:lvl2pPr marL="215981" indent="0" algn="ctr">
              <a:buNone/>
              <a:defRPr sz="945"/>
            </a:lvl2pPr>
            <a:lvl3pPr marL="431963" indent="0" algn="ctr">
              <a:buNone/>
              <a:defRPr sz="850"/>
            </a:lvl3pPr>
            <a:lvl4pPr marL="647944" indent="0" algn="ctr">
              <a:buNone/>
              <a:defRPr sz="756"/>
            </a:lvl4pPr>
            <a:lvl5pPr marL="863925" indent="0" algn="ctr">
              <a:buNone/>
              <a:defRPr sz="756"/>
            </a:lvl5pPr>
            <a:lvl6pPr marL="1079906" indent="0" algn="ctr">
              <a:buNone/>
              <a:defRPr sz="756"/>
            </a:lvl6pPr>
            <a:lvl7pPr marL="1295888" indent="0" algn="ctr">
              <a:buNone/>
              <a:defRPr sz="756"/>
            </a:lvl7pPr>
            <a:lvl8pPr marL="1511869" indent="0" algn="ctr">
              <a:buNone/>
              <a:defRPr sz="756"/>
            </a:lvl8pPr>
            <a:lvl9pPr marL="1727850" indent="0" algn="ctr">
              <a:buNone/>
              <a:defRPr sz="756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31/07/2024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96927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31/07/2024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568474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91205" y="364195"/>
            <a:ext cx="931411" cy="579704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6972" y="364195"/>
            <a:ext cx="2740239" cy="579704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31/07/2024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298249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31/07/2024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646377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22" y="1705386"/>
            <a:ext cx="3725645" cy="2845473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722" y="4577779"/>
            <a:ext cx="3725645" cy="1496367"/>
          </a:xfrm>
        </p:spPr>
        <p:txBody>
          <a:bodyPr/>
          <a:lstStyle>
            <a:lvl1pPr marL="0" indent="0">
              <a:buNone/>
              <a:defRPr sz="1134">
                <a:solidFill>
                  <a:schemeClr val="tx1"/>
                </a:solidFill>
              </a:defRPr>
            </a:lvl1pPr>
            <a:lvl2pPr marL="215981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2pPr>
            <a:lvl3pPr marL="431963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3pPr>
            <a:lvl4pPr marL="647944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4pPr>
            <a:lvl5pPr marL="863925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5pPr>
            <a:lvl6pPr marL="1079906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6pPr>
            <a:lvl7pPr marL="1295888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7pPr>
            <a:lvl8pPr marL="1511869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8pPr>
            <a:lvl9pPr marL="1727850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31/07/2024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802596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972" y="1820976"/>
            <a:ext cx="1835825" cy="434025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86791" y="1820976"/>
            <a:ext cx="1835825" cy="434025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31/07/2024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76210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364197"/>
            <a:ext cx="3725645" cy="13221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535" y="1676882"/>
            <a:ext cx="1827388" cy="821814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535" y="2498697"/>
            <a:ext cx="1827388" cy="367520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6791" y="1676882"/>
            <a:ext cx="1836388" cy="821814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86791" y="2498697"/>
            <a:ext cx="1836388" cy="367520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31/07/2024</a:t>
            </a:fld>
            <a:endParaRPr lang="es-P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077931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31/07/2024</a:t>
            </a:fld>
            <a:endParaRPr lang="es-P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701538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31/07/2024</a:t>
            </a:fld>
            <a:endParaRPr lang="es-P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880194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456036"/>
            <a:ext cx="1393180" cy="1596126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6388" y="984912"/>
            <a:ext cx="2186791" cy="4861216"/>
          </a:xfrm>
        </p:spPr>
        <p:txBody>
          <a:bodyPr/>
          <a:lstStyle>
            <a:lvl1pPr>
              <a:defRPr sz="1512"/>
            </a:lvl1pPr>
            <a:lvl2pPr>
              <a:defRPr sz="1323"/>
            </a:lvl2pPr>
            <a:lvl3pPr>
              <a:defRPr sz="1134"/>
            </a:lvl3pPr>
            <a:lvl4pPr>
              <a:defRPr sz="945"/>
            </a:lvl4pPr>
            <a:lvl5pPr>
              <a:defRPr sz="945"/>
            </a:lvl5pPr>
            <a:lvl6pPr>
              <a:defRPr sz="945"/>
            </a:lvl6pPr>
            <a:lvl7pPr>
              <a:defRPr sz="945"/>
            </a:lvl7pPr>
            <a:lvl8pPr>
              <a:defRPr sz="945"/>
            </a:lvl8pPr>
            <a:lvl9pPr>
              <a:defRPr sz="94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2052161"/>
            <a:ext cx="1393180" cy="3801883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31/07/2024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24144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456036"/>
            <a:ext cx="1393180" cy="1596126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36388" y="984912"/>
            <a:ext cx="2186791" cy="4861216"/>
          </a:xfrm>
        </p:spPr>
        <p:txBody>
          <a:bodyPr anchor="t"/>
          <a:lstStyle>
            <a:lvl1pPr marL="0" indent="0">
              <a:buNone/>
              <a:defRPr sz="1512"/>
            </a:lvl1pPr>
            <a:lvl2pPr marL="215981" indent="0">
              <a:buNone/>
              <a:defRPr sz="1323"/>
            </a:lvl2pPr>
            <a:lvl3pPr marL="431963" indent="0">
              <a:buNone/>
              <a:defRPr sz="1134"/>
            </a:lvl3pPr>
            <a:lvl4pPr marL="647944" indent="0">
              <a:buNone/>
              <a:defRPr sz="945"/>
            </a:lvl4pPr>
            <a:lvl5pPr marL="863925" indent="0">
              <a:buNone/>
              <a:defRPr sz="945"/>
            </a:lvl5pPr>
            <a:lvl6pPr marL="1079906" indent="0">
              <a:buNone/>
              <a:defRPr sz="945"/>
            </a:lvl6pPr>
            <a:lvl7pPr marL="1295888" indent="0">
              <a:buNone/>
              <a:defRPr sz="945"/>
            </a:lvl7pPr>
            <a:lvl8pPr marL="1511869" indent="0">
              <a:buNone/>
              <a:defRPr sz="945"/>
            </a:lvl8pPr>
            <a:lvl9pPr marL="1727850" indent="0">
              <a:buNone/>
              <a:defRPr sz="945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2052161"/>
            <a:ext cx="1393180" cy="3801883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31/07/2024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05340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6972" y="364197"/>
            <a:ext cx="3725645" cy="132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972" y="1820976"/>
            <a:ext cx="3725645" cy="4340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6972" y="6340167"/>
            <a:ext cx="971907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94C11-6D48-4F07-9381-C4689396B5BC}" type="datetimeFigureOut">
              <a:rPr lang="es-PE" smtClean="0"/>
              <a:t>31/07/2024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0864" y="6340167"/>
            <a:ext cx="145786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50709" y="6340167"/>
            <a:ext cx="971907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834" y="1947976"/>
            <a:ext cx="2053803" cy="244489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8" name="Robnei.com"/>
          <p:cNvSpPr/>
          <p:nvPr userDrawn="1"/>
        </p:nvSpPr>
        <p:spPr>
          <a:xfrm>
            <a:off x="-2509566" y="707629"/>
            <a:ext cx="2382321" cy="51746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427"/>
          </a:p>
        </p:txBody>
      </p:sp>
      <p:sp>
        <p:nvSpPr>
          <p:cNvPr id="9" name="Robnei.com"/>
          <p:cNvSpPr txBox="1"/>
          <p:nvPr userDrawn="1"/>
        </p:nvSpPr>
        <p:spPr>
          <a:xfrm>
            <a:off x="-2401390" y="1290779"/>
            <a:ext cx="219483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379" indent="-228379">
              <a:buFont typeface="+mj-lt"/>
              <a:buAutoNum type="arabicPeriod"/>
            </a:pP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379" indent="-228379">
              <a:buFont typeface="+mj-lt"/>
              <a:buAutoNum type="arabicPeriod"/>
            </a:pP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379" indent="-228379">
              <a:buFont typeface="+mj-lt"/>
              <a:buAutoNum type="arabicPeriod"/>
            </a:pP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0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0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379" indent="-228379">
              <a:buFont typeface="+mj-lt"/>
              <a:buAutoNum type="arabicPeriod"/>
            </a:pP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379" indent="-228379">
              <a:buFont typeface="+mj-lt"/>
              <a:buAutoNum type="arabicPeriod"/>
            </a:pP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bnei.com"/>
          <p:cNvSpPr/>
          <p:nvPr userDrawn="1"/>
        </p:nvSpPr>
        <p:spPr>
          <a:xfrm>
            <a:off x="-2512968" y="892948"/>
            <a:ext cx="2383200" cy="3065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427"/>
          </a:p>
        </p:txBody>
      </p:sp>
      <p:sp>
        <p:nvSpPr>
          <p:cNvPr id="11" name="Robnei.com"/>
          <p:cNvSpPr txBox="1"/>
          <p:nvPr userDrawn="1"/>
        </p:nvSpPr>
        <p:spPr>
          <a:xfrm>
            <a:off x="-2252060" y="892948"/>
            <a:ext cx="1938351" cy="32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9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49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bnei.com"/>
          <p:cNvSpPr>
            <a:spLocks/>
          </p:cNvSpPr>
          <p:nvPr userDrawn="1"/>
        </p:nvSpPr>
        <p:spPr bwMode="auto">
          <a:xfrm>
            <a:off x="-2382027" y="5461170"/>
            <a:ext cx="2137369" cy="296443"/>
          </a:xfrm>
          <a:custGeom>
            <a:avLst/>
            <a:gdLst>
              <a:gd name="T0" fmla="*/ 0 w 6115"/>
              <a:gd name="T1" fmla="*/ 0 h 928"/>
              <a:gd name="T2" fmla="*/ 6115 w 6115"/>
              <a:gd name="T3" fmla="*/ 0 h 928"/>
              <a:gd name="T4" fmla="*/ 5943 w 6115"/>
              <a:gd name="T5" fmla="*/ 465 h 928"/>
              <a:gd name="T6" fmla="*/ 6115 w 6115"/>
              <a:gd name="T7" fmla="*/ 928 h 928"/>
              <a:gd name="T8" fmla="*/ 0 w 6115"/>
              <a:gd name="T9" fmla="*/ 928 h 928"/>
              <a:gd name="T10" fmla="*/ 191 w 6115"/>
              <a:gd name="T11" fmla="*/ 464 h 928"/>
              <a:gd name="T12" fmla="*/ 0 w 6115"/>
              <a:gd name="T13" fmla="*/ 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15" h="928">
                <a:moveTo>
                  <a:pt x="0" y="0"/>
                </a:moveTo>
                <a:lnTo>
                  <a:pt x="6115" y="0"/>
                </a:lnTo>
                <a:lnTo>
                  <a:pt x="5943" y="465"/>
                </a:lnTo>
                <a:lnTo>
                  <a:pt x="6115" y="928"/>
                </a:lnTo>
                <a:lnTo>
                  <a:pt x="0" y="928"/>
                </a:lnTo>
                <a:lnTo>
                  <a:pt x="191" y="46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00612" tIns="50306" rIns="100612" bIns="50306" numCol="1" anchor="t" anchorCtr="0" compatLnSpc="1">
            <a:prstTxWarp prst="textNoShape">
              <a:avLst/>
            </a:prstTxWarp>
          </a:bodyPr>
          <a:lstStyle/>
          <a:p>
            <a:endParaRPr lang="es-PE" sz="1572"/>
          </a:p>
        </p:txBody>
      </p:sp>
      <p:pic>
        <p:nvPicPr>
          <p:cNvPr id="13" name="Robnei.com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5017" y="3991105"/>
            <a:ext cx="1184264" cy="1323108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4" name="Robnei.com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4892" y="5482854"/>
            <a:ext cx="1647212" cy="20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96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431963" rtl="0" eaLnBrk="1" latinLnBrk="0" hangingPunct="1">
        <a:lnSpc>
          <a:spcPct val="90000"/>
        </a:lnSpc>
        <a:spcBef>
          <a:spcPct val="0"/>
        </a:spcBef>
        <a:buNone/>
        <a:defRPr sz="20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91" indent="-107991" algn="l" defTabSz="431963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23972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39953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55934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971916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187897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403878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619860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835841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1pPr>
      <a:lvl2pPr marL="215981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2pPr>
      <a:lvl3pPr marL="431963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47944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863925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079906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295888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511869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72785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5.gif"/><Relationship Id="rId5" Type="http://schemas.openxmlformats.org/officeDocument/2006/relationships/image" Target="../media/image8.png"/><Relationship Id="rId10" Type="http://schemas.openxmlformats.org/officeDocument/2006/relationships/image" Target="../media/image14.gif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21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4.gif"/><Relationship Id="rId5" Type="http://schemas.openxmlformats.org/officeDocument/2006/relationships/image" Target="../media/image7.png"/><Relationship Id="rId10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5.gi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23.png"/><Relationship Id="rId5" Type="http://schemas.openxmlformats.org/officeDocument/2006/relationships/image" Target="../media/image7.png"/><Relationship Id="rId10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5.gif"/><Relationship Id="rId5" Type="http://schemas.openxmlformats.org/officeDocument/2006/relationships/image" Target="../media/image8.png"/><Relationship Id="rId10" Type="http://schemas.openxmlformats.org/officeDocument/2006/relationships/image" Target="../media/image14.gif"/><Relationship Id="rId4" Type="http://schemas.openxmlformats.org/officeDocument/2006/relationships/image" Target="../media/image7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obnei.Co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794203" y="-706408"/>
            <a:ext cx="2560325" cy="2420117"/>
          </a:xfrm>
          <a:prstGeom prst="rect">
            <a:avLst/>
          </a:prstGeom>
        </p:spPr>
      </p:pic>
      <p:pic>
        <p:nvPicPr>
          <p:cNvPr id="5" name="Robnei.Co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92142" y="111904"/>
            <a:ext cx="954915" cy="994576"/>
          </a:xfrm>
          <a:prstGeom prst="rect">
            <a:avLst/>
          </a:prstGeom>
        </p:spPr>
      </p:pic>
      <p:pic>
        <p:nvPicPr>
          <p:cNvPr id="6" name="Robnei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608431" y="-5070"/>
            <a:ext cx="878644" cy="918305"/>
          </a:xfrm>
          <a:prstGeom prst="rect">
            <a:avLst/>
          </a:prstGeom>
        </p:spPr>
      </p:pic>
      <p:pic>
        <p:nvPicPr>
          <p:cNvPr id="7" name="Robnei.Com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353205" y="-283924"/>
            <a:ext cx="510451" cy="531652"/>
          </a:xfrm>
          <a:prstGeom prst="rect">
            <a:avLst/>
          </a:prstGeom>
        </p:spPr>
      </p:pic>
      <p:pic>
        <p:nvPicPr>
          <p:cNvPr id="8" name="Robnei.Co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17252" y="-716952"/>
            <a:ext cx="2560325" cy="2420117"/>
          </a:xfrm>
          <a:prstGeom prst="rect">
            <a:avLst/>
          </a:prstGeom>
        </p:spPr>
      </p:pic>
      <p:pic>
        <p:nvPicPr>
          <p:cNvPr id="9" name="Robnei.Co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319313" y="101360"/>
            <a:ext cx="954915" cy="994576"/>
          </a:xfrm>
          <a:prstGeom prst="rect">
            <a:avLst/>
          </a:prstGeom>
        </p:spPr>
      </p:pic>
      <p:pic>
        <p:nvPicPr>
          <p:cNvPr id="10" name="Robnei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19886" y="-15614"/>
            <a:ext cx="878644" cy="918305"/>
          </a:xfrm>
          <a:prstGeom prst="rect">
            <a:avLst/>
          </a:prstGeom>
        </p:spPr>
      </p:pic>
      <p:pic>
        <p:nvPicPr>
          <p:cNvPr id="11" name="Robnei.Com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864660" y="-294468"/>
            <a:ext cx="510451" cy="531652"/>
          </a:xfrm>
          <a:prstGeom prst="rect">
            <a:avLst/>
          </a:prstGeom>
        </p:spPr>
      </p:pic>
      <p:pic>
        <p:nvPicPr>
          <p:cNvPr id="12" name="Robnei.Com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2834" y="5595603"/>
            <a:ext cx="1657585" cy="1726430"/>
          </a:xfrm>
          <a:prstGeom prst="rect">
            <a:avLst/>
          </a:prstGeom>
        </p:spPr>
      </p:pic>
      <p:pic>
        <p:nvPicPr>
          <p:cNvPr id="13" name="Robnei.Com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1907" y="4784217"/>
            <a:ext cx="1130223" cy="1177165"/>
          </a:xfrm>
          <a:prstGeom prst="rect">
            <a:avLst/>
          </a:prstGeom>
        </p:spPr>
      </p:pic>
      <p:pic>
        <p:nvPicPr>
          <p:cNvPr id="14" name="Robnei.Com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7815" y="3952119"/>
            <a:ext cx="1020390" cy="1062770"/>
          </a:xfrm>
          <a:prstGeom prst="rect">
            <a:avLst/>
          </a:prstGeom>
        </p:spPr>
      </p:pic>
      <p:pic>
        <p:nvPicPr>
          <p:cNvPr id="15" name="Robnei.Com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479" y="5512277"/>
            <a:ext cx="1657585" cy="1726430"/>
          </a:xfrm>
          <a:prstGeom prst="rect">
            <a:avLst/>
          </a:prstGeom>
        </p:spPr>
      </p:pic>
      <p:pic>
        <p:nvPicPr>
          <p:cNvPr id="16" name="Robnei.Com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901" y="4719966"/>
            <a:ext cx="1130223" cy="1177165"/>
          </a:xfrm>
          <a:prstGeom prst="rect">
            <a:avLst/>
          </a:prstGeom>
        </p:spPr>
      </p:pic>
      <p:pic>
        <p:nvPicPr>
          <p:cNvPr id="17" name="Robnei.Com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372" y="3863890"/>
            <a:ext cx="1020390" cy="1062770"/>
          </a:xfrm>
          <a:prstGeom prst="rect">
            <a:avLst/>
          </a:prstGeom>
        </p:spPr>
      </p:pic>
      <p:pic>
        <p:nvPicPr>
          <p:cNvPr id="18" name="Robnei.Com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528" y="675189"/>
            <a:ext cx="1494509" cy="679821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240176" y="1562525"/>
            <a:ext cx="40030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000" dirty="0" smtClean="0">
                <a:solidFill>
                  <a:srgbClr val="002060"/>
                </a:solidFill>
                <a:effectLst>
                  <a:glow rad="101600">
                    <a:schemeClr val="bg1"/>
                  </a:glow>
                </a:effectLst>
                <a:latin typeface="CaslonNo540SwaD" panose="03030502040806080B05" pitchFamily="66" charset="0"/>
              </a:rPr>
              <a:t>Nuestro </a:t>
            </a:r>
          </a:p>
          <a:p>
            <a:pPr algn="ctr"/>
            <a:r>
              <a:rPr lang="es-PE" sz="6000" dirty="0" smtClean="0">
                <a:solidFill>
                  <a:srgbClr val="002060"/>
                </a:solidFill>
                <a:effectLst>
                  <a:glow rad="101600">
                    <a:schemeClr val="bg1"/>
                  </a:glow>
                </a:effectLst>
                <a:latin typeface="CaslonNo540SwaD" panose="03030502040806080B05" pitchFamily="66" charset="0"/>
              </a:rPr>
              <a:t>Matrimonio</a:t>
            </a:r>
            <a:endParaRPr lang="es-PE" sz="6000" dirty="0">
              <a:solidFill>
                <a:srgbClr val="002060"/>
              </a:solidFill>
              <a:effectLst>
                <a:glow rad="101600">
                  <a:schemeClr val="bg1"/>
                </a:glow>
              </a:effectLst>
              <a:latin typeface="CaslonNo540SwaD" panose="03030502040806080B05" pitchFamily="66" charset="0"/>
            </a:endParaRPr>
          </a:p>
        </p:txBody>
      </p:sp>
      <p:pic>
        <p:nvPicPr>
          <p:cNvPr id="25" name="boda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614124" y="34097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78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obnei.Com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794203" y="-706408"/>
            <a:ext cx="2560325" cy="2420117"/>
          </a:xfrm>
          <a:prstGeom prst="rect">
            <a:avLst/>
          </a:prstGeom>
        </p:spPr>
      </p:pic>
      <p:pic>
        <p:nvPicPr>
          <p:cNvPr id="7" name="Robnei.Co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92142" y="111904"/>
            <a:ext cx="954915" cy="994576"/>
          </a:xfrm>
          <a:prstGeom prst="rect">
            <a:avLst/>
          </a:prstGeom>
        </p:spPr>
      </p:pic>
      <p:pic>
        <p:nvPicPr>
          <p:cNvPr id="8" name="Robnei.Co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608431" y="-5070"/>
            <a:ext cx="878644" cy="918305"/>
          </a:xfrm>
          <a:prstGeom prst="rect">
            <a:avLst/>
          </a:prstGeom>
        </p:spPr>
      </p:pic>
      <p:pic>
        <p:nvPicPr>
          <p:cNvPr id="24" name="Robnei.Co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353205" y="-283924"/>
            <a:ext cx="510451" cy="531652"/>
          </a:xfrm>
          <a:prstGeom prst="rect">
            <a:avLst/>
          </a:prstGeom>
        </p:spPr>
      </p:pic>
      <p:pic>
        <p:nvPicPr>
          <p:cNvPr id="25" name="Robnei.Com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17252" y="-716952"/>
            <a:ext cx="2560325" cy="2420117"/>
          </a:xfrm>
          <a:prstGeom prst="rect">
            <a:avLst/>
          </a:prstGeom>
        </p:spPr>
      </p:pic>
      <p:pic>
        <p:nvPicPr>
          <p:cNvPr id="33" name="Robnei.Co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319313" y="101360"/>
            <a:ext cx="954915" cy="994576"/>
          </a:xfrm>
          <a:prstGeom prst="rect">
            <a:avLst/>
          </a:prstGeom>
        </p:spPr>
      </p:pic>
      <p:pic>
        <p:nvPicPr>
          <p:cNvPr id="38" name="Robnei.Co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19886" y="-15614"/>
            <a:ext cx="878644" cy="918305"/>
          </a:xfrm>
          <a:prstGeom prst="rect">
            <a:avLst/>
          </a:prstGeom>
        </p:spPr>
      </p:pic>
      <p:pic>
        <p:nvPicPr>
          <p:cNvPr id="39" name="Robnei.Co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864660" y="-294468"/>
            <a:ext cx="510451" cy="531652"/>
          </a:xfrm>
          <a:prstGeom prst="rect">
            <a:avLst/>
          </a:prstGeom>
        </p:spPr>
      </p:pic>
      <p:pic>
        <p:nvPicPr>
          <p:cNvPr id="18" name="Robnei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2834" y="5595603"/>
            <a:ext cx="1657585" cy="1726430"/>
          </a:xfrm>
          <a:prstGeom prst="rect">
            <a:avLst/>
          </a:prstGeom>
        </p:spPr>
      </p:pic>
      <p:pic>
        <p:nvPicPr>
          <p:cNvPr id="21" name="Robnei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1907" y="4784217"/>
            <a:ext cx="1130223" cy="1177165"/>
          </a:xfrm>
          <a:prstGeom prst="rect">
            <a:avLst/>
          </a:prstGeom>
        </p:spPr>
      </p:pic>
      <p:pic>
        <p:nvPicPr>
          <p:cNvPr id="22" name="Robnei.Com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7815" y="3952119"/>
            <a:ext cx="1020390" cy="1062770"/>
          </a:xfrm>
          <a:prstGeom prst="rect">
            <a:avLst/>
          </a:prstGeom>
        </p:spPr>
      </p:pic>
      <p:pic>
        <p:nvPicPr>
          <p:cNvPr id="23" name="Robnei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479" y="5512277"/>
            <a:ext cx="1657585" cy="1726430"/>
          </a:xfrm>
          <a:prstGeom prst="rect">
            <a:avLst/>
          </a:prstGeom>
        </p:spPr>
      </p:pic>
      <p:pic>
        <p:nvPicPr>
          <p:cNvPr id="26" name="Robnei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901" y="4719966"/>
            <a:ext cx="1130223" cy="1177165"/>
          </a:xfrm>
          <a:prstGeom prst="rect">
            <a:avLst/>
          </a:prstGeom>
        </p:spPr>
      </p:pic>
      <p:pic>
        <p:nvPicPr>
          <p:cNvPr id="27" name="Robnei.Com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372" y="3863890"/>
            <a:ext cx="1020390" cy="1062770"/>
          </a:xfrm>
          <a:prstGeom prst="rect">
            <a:avLst/>
          </a:prstGeom>
        </p:spPr>
      </p:pic>
      <p:pic>
        <p:nvPicPr>
          <p:cNvPr id="3" name="Robnei.Com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528" y="675189"/>
            <a:ext cx="1494509" cy="679821"/>
          </a:xfrm>
          <a:prstGeom prst="rect">
            <a:avLst/>
          </a:prstGeom>
        </p:spPr>
      </p:pic>
      <p:pic>
        <p:nvPicPr>
          <p:cNvPr id="4" name="Robnei.Com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00" y="3622488"/>
            <a:ext cx="2799935" cy="3478180"/>
          </a:xfrm>
          <a:prstGeom prst="rect">
            <a:avLst/>
          </a:prstGeom>
        </p:spPr>
      </p:pic>
      <p:pic>
        <p:nvPicPr>
          <p:cNvPr id="28" name="Robnei.Com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3572" y="401339"/>
            <a:ext cx="6831278" cy="3712651"/>
          </a:xfrm>
          <a:prstGeom prst="rect">
            <a:avLst/>
          </a:prstGeom>
        </p:spPr>
      </p:pic>
      <p:pic>
        <p:nvPicPr>
          <p:cNvPr id="29" name="Robnei.Com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727" y="0"/>
            <a:ext cx="4579450" cy="3287810"/>
          </a:xfrm>
          <a:prstGeom prst="rect">
            <a:avLst/>
          </a:prstGeom>
        </p:spPr>
      </p:pic>
      <p:pic>
        <p:nvPicPr>
          <p:cNvPr id="6" name="Robnei.Com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99" y="3873427"/>
            <a:ext cx="2420219" cy="2420219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427281" y="2115626"/>
            <a:ext cx="36908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000" dirty="0" err="1" smtClean="0">
                <a:solidFill>
                  <a:srgbClr val="002060"/>
                </a:solidFill>
                <a:effectLst>
                  <a:glow rad="101600">
                    <a:schemeClr val="bg1"/>
                  </a:glow>
                </a:effectLst>
                <a:latin typeface="Great Vibes" panose="02000507080000020002" pitchFamily="50" charset="0"/>
              </a:rPr>
              <a:t>Roberth</a:t>
            </a:r>
            <a:endParaRPr lang="es-PE" sz="3000" dirty="0" smtClean="0">
              <a:solidFill>
                <a:srgbClr val="002060"/>
              </a:solidFill>
              <a:effectLst>
                <a:glow rad="101600">
                  <a:schemeClr val="bg1"/>
                </a:glow>
              </a:effectLst>
              <a:latin typeface="Great Vibes" panose="02000507080000020002" pitchFamily="50" charset="0"/>
            </a:endParaRPr>
          </a:p>
          <a:p>
            <a:pPr algn="ctr"/>
            <a:r>
              <a:rPr lang="es-PE" sz="3000" dirty="0" smtClean="0">
                <a:solidFill>
                  <a:srgbClr val="002060"/>
                </a:solidFill>
                <a:effectLst>
                  <a:glow rad="101600">
                    <a:schemeClr val="bg1"/>
                  </a:glow>
                </a:effectLst>
                <a:latin typeface="Great Vibes" panose="02000507080000020002" pitchFamily="50" charset="0"/>
              </a:rPr>
              <a:t>&amp; </a:t>
            </a:r>
          </a:p>
          <a:p>
            <a:pPr algn="ctr"/>
            <a:r>
              <a:rPr lang="es-PE" sz="3000" dirty="0" smtClean="0">
                <a:solidFill>
                  <a:srgbClr val="002060"/>
                </a:solidFill>
                <a:effectLst>
                  <a:glow rad="101600">
                    <a:schemeClr val="bg1"/>
                  </a:glow>
                </a:effectLst>
                <a:latin typeface="Great Vibes" panose="02000507080000020002" pitchFamily="50" charset="0"/>
              </a:rPr>
              <a:t>Elizabeth </a:t>
            </a:r>
            <a:endParaRPr lang="es-PE" sz="3000" dirty="0">
              <a:solidFill>
                <a:srgbClr val="002060"/>
              </a:solidFill>
              <a:effectLst>
                <a:glow rad="101600">
                  <a:schemeClr val="bg1"/>
                </a:glow>
              </a:effectLst>
              <a:latin typeface="Great Vibes" panose="02000507080000020002" pitchFamily="50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271206" y="1603541"/>
            <a:ext cx="40030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dirty="0" smtClean="0">
                <a:solidFill>
                  <a:srgbClr val="002060"/>
                </a:solidFill>
                <a:effectLst>
                  <a:glow rad="101600">
                    <a:schemeClr val="bg1"/>
                  </a:glow>
                </a:effectLst>
                <a:latin typeface="CaslonNo540SwaD" panose="03030502040806080B05" pitchFamily="66" charset="0"/>
              </a:rPr>
              <a:t>Nuestro Matrimonio</a:t>
            </a:r>
            <a:endParaRPr lang="es-PE" sz="4000" dirty="0">
              <a:solidFill>
                <a:srgbClr val="002060"/>
              </a:solidFill>
              <a:effectLst>
                <a:glow rad="101600">
                  <a:schemeClr val="bg1"/>
                </a:glow>
              </a:effectLst>
              <a:latin typeface="CaslonNo540SwaD" panose="03030502040806080B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45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9.81257E-7 -3.60176E-6 L 9.81257E-7 -0.0721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0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5068E-6 -4.89905E-6 L -1.5068E-6 -0.07217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0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obnei.Com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1" y="1285085"/>
            <a:ext cx="4172645" cy="5295515"/>
          </a:xfrm>
          <a:prstGeom prst="rect">
            <a:avLst/>
          </a:prstGeom>
        </p:spPr>
      </p:pic>
      <p:pic>
        <p:nvPicPr>
          <p:cNvPr id="32" name="Robnei.Co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870540" y="-440988"/>
            <a:ext cx="2560325" cy="2420117"/>
          </a:xfrm>
          <a:prstGeom prst="rect">
            <a:avLst/>
          </a:prstGeom>
        </p:spPr>
      </p:pic>
      <p:pic>
        <p:nvPicPr>
          <p:cNvPr id="33" name="Robnei.Co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268479" y="377324"/>
            <a:ext cx="954915" cy="994576"/>
          </a:xfrm>
          <a:prstGeom prst="rect">
            <a:avLst/>
          </a:prstGeom>
        </p:spPr>
      </p:pic>
      <p:pic>
        <p:nvPicPr>
          <p:cNvPr id="34" name="Robnei.Co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32094" y="260350"/>
            <a:ext cx="878644" cy="918305"/>
          </a:xfrm>
          <a:prstGeom prst="rect">
            <a:avLst/>
          </a:prstGeom>
        </p:spPr>
      </p:pic>
      <p:pic>
        <p:nvPicPr>
          <p:cNvPr id="35" name="Robnei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76868" y="-18504"/>
            <a:ext cx="510451" cy="531652"/>
          </a:xfrm>
          <a:prstGeom prst="rect">
            <a:avLst/>
          </a:prstGeom>
        </p:spPr>
      </p:pic>
      <p:pic>
        <p:nvPicPr>
          <p:cNvPr id="36" name="Robnei.Co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640915" y="-451532"/>
            <a:ext cx="2560325" cy="2420117"/>
          </a:xfrm>
          <a:prstGeom prst="rect">
            <a:avLst/>
          </a:prstGeom>
        </p:spPr>
      </p:pic>
      <p:pic>
        <p:nvPicPr>
          <p:cNvPr id="37" name="Robnei.Co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242976" y="366780"/>
            <a:ext cx="954915" cy="994576"/>
          </a:xfrm>
          <a:prstGeom prst="rect">
            <a:avLst/>
          </a:prstGeom>
        </p:spPr>
      </p:pic>
      <p:pic>
        <p:nvPicPr>
          <p:cNvPr id="38" name="Robnei.Co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043549" y="249806"/>
            <a:ext cx="878644" cy="918305"/>
          </a:xfrm>
          <a:prstGeom prst="rect">
            <a:avLst/>
          </a:prstGeom>
        </p:spPr>
      </p:pic>
      <p:pic>
        <p:nvPicPr>
          <p:cNvPr id="43" name="Robnei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788323" y="-29048"/>
            <a:ext cx="510451" cy="531652"/>
          </a:xfrm>
          <a:prstGeom prst="rect">
            <a:avLst/>
          </a:prstGeom>
        </p:spPr>
      </p:pic>
      <p:pic>
        <p:nvPicPr>
          <p:cNvPr id="3" name="Robnei.Com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0956" y="5801262"/>
            <a:ext cx="1491457" cy="1553402"/>
          </a:xfrm>
          <a:prstGeom prst="rect">
            <a:avLst/>
          </a:prstGeom>
        </p:spPr>
      </p:pic>
      <p:pic>
        <p:nvPicPr>
          <p:cNvPr id="52" name="Robnei.Com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17581" y="5666867"/>
            <a:ext cx="1491457" cy="1553402"/>
          </a:xfrm>
          <a:prstGeom prst="rect">
            <a:avLst/>
          </a:prstGeom>
        </p:spPr>
      </p:pic>
      <p:pic>
        <p:nvPicPr>
          <p:cNvPr id="53" name="Robnei.Com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97642" y="5020496"/>
            <a:ext cx="989942" cy="1031057"/>
          </a:xfrm>
          <a:prstGeom prst="rect">
            <a:avLst/>
          </a:prstGeom>
        </p:spPr>
      </p:pic>
      <p:pic>
        <p:nvPicPr>
          <p:cNvPr id="54" name="Robnei.Com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76351" y="4427641"/>
            <a:ext cx="820546" cy="854625"/>
          </a:xfrm>
          <a:prstGeom prst="rect">
            <a:avLst/>
          </a:prstGeom>
        </p:spPr>
      </p:pic>
      <p:pic>
        <p:nvPicPr>
          <p:cNvPr id="55" name="Robnei.Com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93099" y="5089266"/>
            <a:ext cx="989942" cy="1031057"/>
          </a:xfrm>
          <a:prstGeom prst="rect">
            <a:avLst/>
          </a:prstGeom>
        </p:spPr>
      </p:pic>
      <p:pic>
        <p:nvPicPr>
          <p:cNvPr id="56" name="Robnei.Com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08401" y="4487484"/>
            <a:ext cx="820546" cy="854625"/>
          </a:xfrm>
          <a:prstGeom prst="rect">
            <a:avLst/>
          </a:prstGeom>
        </p:spPr>
      </p:pic>
      <p:pic>
        <p:nvPicPr>
          <p:cNvPr id="4" name="Robnei.Com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269" y="37392"/>
            <a:ext cx="1685024" cy="2115118"/>
          </a:xfrm>
          <a:prstGeom prst="rect">
            <a:avLst/>
          </a:prstGeom>
        </p:spPr>
      </p:pic>
      <p:pic>
        <p:nvPicPr>
          <p:cNvPr id="26" name="Robnei.Com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845" y="1708595"/>
            <a:ext cx="7886919" cy="4286369"/>
          </a:xfrm>
          <a:prstGeom prst="rect">
            <a:avLst/>
          </a:prstGeom>
        </p:spPr>
      </p:pic>
      <p:pic>
        <p:nvPicPr>
          <p:cNvPr id="5" name="Robnei.Com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18" y="4677286"/>
            <a:ext cx="2222854" cy="2060924"/>
          </a:xfrm>
          <a:prstGeom prst="rect">
            <a:avLst/>
          </a:prstGeom>
        </p:spPr>
      </p:pic>
      <p:pic>
        <p:nvPicPr>
          <p:cNvPr id="27" name="Robnei.Com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779" y="767971"/>
            <a:ext cx="1561136" cy="1447410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337156" y="3169469"/>
            <a:ext cx="349198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500" dirty="0" smtClean="0">
                <a:solidFill>
                  <a:schemeClr val="bg1"/>
                </a:solidFill>
                <a:effectLst>
                  <a:glow rad="292100">
                    <a:srgbClr val="002060"/>
                  </a:glow>
                </a:effectLst>
                <a:latin typeface="Lithograph" pitchFamily="2" charset="0"/>
              </a:rPr>
              <a:t>Sábado 29 </a:t>
            </a:r>
          </a:p>
          <a:p>
            <a:pPr algn="ctr"/>
            <a:r>
              <a:rPr lang="es-PE" sz="2000" dirty="0" smtClean="0">
                <a:solidFill>
                  <a:schemeClr val="bg1"/>
                </a:solidFill>
                <a:effectLst>
                  <a:glow rad="292100">
                    <a:srgbClr val="002060"/>
                  </a:glow>
                </a:effectLst>
                <a:latin typeface="Lithograph" pitchFamily="2" charset="0"/>
              </a:rPr>
              <a:t>de SEPTIEMBRE</a:t>
            </a:r>
            <a:endParaRPr lang="es-PE" sz="2000" dirty="0">
              <a:solidFill>
                <a:schemeClr val="bg1"/>
              </a:solidFill>
              <a:effectLst>
                <a:glow rad="292100">
                  <a:srgbClr val="002060"/>
                </a:glow>
              </a:effectLst>
              <a:latin typeface="Lithograph" pitchFamily="2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570194" y="4055342"/>
            <a:ext cx="3144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800" dirty="0" smtClean="0">
                <a:solidFill>
                  <a:srgbClr val="002060"/>
                </a:solidFill>
                <a:effectLst>
                  <a:glow rad="292100">
                    <a:schemeClr val="bg1"/>
                  </a:glow>
                </a:effectLst>
                <a:latin typeface="Lithograph" pitchFamily="2" charset="0"/>
              </a:rPr>
              <a:t>A las 8:30 PM .</a:t>
            </a:r>
            <a:endParaRPr lang="es-PE" sz="1800" dirty="0">
              <a:solidFill>
                <a:srgbClr val="002060"/>
              </a:solidFill>
              <a:effectLst>
                <a:glow rad="292100">
                  <a:schemeClr val="bg1"/>
                </a:glow>
              </a:effectLst>
              <a:latin typeface="Lithograph" pitchFamily="2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625057" y="4360585"/>
            <a:ext cx="2968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800" dirty="0">
                <a:ln w="12700">
                  <a:noFill/>
                </a:ln>
                <a:solidFill>
                  <a:srgbClr val="002060"/>
                </a:solidFill>
                <a:latin typeface="Serifa BdCn BT" panose="02060706030705040204" pitchFamily="18" charset="0"/>
              </a:rPr>
              <a:t>En la iglesia ubicada en </a:t>
            </a:r>
          </a:p>
          <a:p>
            <a:pPr algn="ctr"/>
            <a:r>
              <a:rPr lang="es-PE" sz="1800" dirty="0">
                <a:ln w="12700">
                  <a:noFill/>
                </a:ln>
                <a:solidFill>
                  <a:srgbClr val="002060"/>
                </a:solidFill>
                <a:latin typeface="Serifa BdCn BT" panose="02060706030705040204" pitchFamily="18" charset="0"/>
              </a:rPr>
              <a:t>Lago de </a:t>
            </a:r>
            <a:r>
              <a:rPr lang="es-PE" sz="1800" dirty="0" smtClean="0">
                <a:ln w="12700">
                  <a:noFill/>
                </a:ln>
                <a:solidFill>
                  <a:srgbClr val="002060"/>
                </a:solidFill>
                <a:latin typeface="Serifa BdCn BT" panose="02060706030705040204" pitchFamily="18" charset="0"/>
              </a:rPr>
              <a:t>Como #1114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112007" y="2125909"/>
            <a:ext cx="40370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>
                <a:solidFill>
                  <a:schemeClr val="bg1"/>
                </a:solidFill>
                <a:effectLst>
                  <a:glow rad="292100">
                    <a:srgbClr val="002060"/>
                  </a:glow>
                </a:effectLst>
                <a:latin typeface="ArabBruD" panose="03060802060502020204" pitchFamily="66" charset="0"/>
              </a:rPr>
              <a:t>Hemos decidido unir nuestras vidas en matrimonio y deseamos contar con su presencia y </a:t>
            </a:r>
            <a:r>
              <a:rPr lang="es-PE" sz="2000" dirty="0" smtClean="0">
                <a:solidFill>
                  <a:schemeClr val="bg1"/>
                </a:solidFill>
                <a:effectLst>
                  <a:glow rad="292100">
                    <a:srgbClr val="002060"/>
                  </a:glow>
                </a:effectLst>
                <a:latin typeface="ArabBruD" panose="03060802060502020204" pitchFamily="66" charset="0"/>
              </a:rPr>
              <a:t>alegría.</a:t>
            </a:r>
            <a:endParaRPr lang="es-PE" sz="2000" dirty="0">
              <a:solidFill>
                <a:schemeClr val="bg1"/>
              </a:solidFill>
              <a:effectLst>
                <a:glow rad="292100">
                  <a:srgbClr val="002060"/>
                </a:glow>
              </a:effectLst>
              <a:latin typeface="ArabBruD" panose="03060802060502020204" pitchFamily="66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537320" y="4949117"/>
            <a:ext cx="3144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>
                <a:ln w="12700">
                  <a:noFill/>
                </a:ln>
                <a:solidFill>
                  <a:srgbClr val="002060"/>
                </a:solidFill>
                <a:latin typeface="Serifa BdCn BT" panose="02060706030705040204" pitchFamily="18" charset="0"/>
              </a:rPr>
              <a:t>Después de la </a:t>
            </a:r>
            <a:r>
              <a:rPr lang="es-PE" sz="1600" dirty="0" smtClean="0">
                <a:ln w="12700">
                  <a:noFill/>
                </a:ln>
                <a:solidFill>
                  <a:srgbClr val="002060"/>
                </a:solidFill>
                <a:latin typeface="Serifa BdCn BT" panose="02060706030705040204" pitchFamily="18" charset="0"/>
              </a:rPr>
              <a:t>ceremonia </a:t>
            </a:r>
            <a:r>
              <a:rPr lang="es-PE" sz="1600" dirty="0">
                <a:ln w="12700">
                  <a:noFill/>
                </a:ln>
                <a:solidFill>
                  <a:srgbClr val="002060"/>
                </a:solidFill>
                <a:latin typeface="Serifa BdCn BT" panose="02060706030705040204" pitchFamily="18" charset="0"/>
              </a:rPr>
              <a:t>sírvase a pasar a la recepción </a:t>
            </a:r>
            <a:r>
              <a:rPr lang="es-PE" sz="1600" dirty="0" smtClean="0">
                <a:ln w="12700">
                  <a:noFill/>
                </a:ln>
                <a:solidFill>
                  <a:srgbClr val="002060"/>
                </a:solidFill>
                <a:latin typeface="Serifa BdCn BT" panose="02060706030705040204" pitchFamily="18" charset="0"/>
              </a:rPr>
              <a:t>en</a:t>
            </a:r>
          </a:p>
          <a:p>
            <a:pPr algn="ctr"/>
            <a:r>
              <a:rPr lang="es-PE" sz="1600" dirty="0">
                <a:ln w="12700">
                  <a:noFill/>
                </a:ln>
                <a:solidFill>
                  <a:srgbClr val="002060"/>
                </a:solidFill>
                <a:latin typeface="Serifa BdCn BT" panose="02060706030705040204" pitchFamily="18" charset="0"/>
              </a:rPr>
              <a:t>Puertas del viento </a:t>
            </a:r>
            <a:r>
              <a:rPr lang="es-PE" sz="1600" dirty="0" smtClean="0">
                <a:ln w="12700">
                  <a:noFill/>
                </a:ln>
                <a:solidFill>
                  <a:srgbClr val="002060"/>
                </a:solidFill>
                <a:latin typeface="Serifa BdCn BT" panose="02060706030705040204" pitchFamily="18" charset="0"/>
              </a:rPr>
              <a:t>78-B.</a:t>
            </a:r>
            <a:endParaRPr lang="es-PE" sz="1600" dirty="0">
              <a:ln w="12700">
                <a:noFill/>
              </a:ln>
              <a:solidFill>
                <a:srgbClr val="002060"/>
              </a:solidFill>
              <a:effectLst/>
              <a:latin typeface="Serifa BdCn BT" panose="0206070603070504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15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Robnei.Com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0" y="1501486"/>
            <a:ext cx="4172645" cy="5295515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215033" y="5321166"/>
            <a:ext cx="403701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500" dirty="0" smtClean="0">
                <a:solidFill>
                  <a:schemeClr val="bg1"/>
                </a:solidFill>
                <a:effectLst>
                  <a:glow rad="292100">
                    <a:srgbClr val="002060"/>
                  </a:glow>
                </a:effectLst>
                <a:latin typeface="Ladybug" panose="020B7200000000000000" pitchFamily="34" charset="0"/>
              </a:rPr>
              <a:t>NO FALTES….!!</a:t>
            </a:r>
            <a:endParaRPr lang="es-PE" sz="3500" dirty="0">
              <a:solidFill>
                <a:schemeClr val="bg1"/>
              </a:solidFill>
              <a:effectLst>
                <a:glow rad="292100">
                  <a:srgbClr val="002060"/>
                </a:glow>
              </a:effectLst>
              <a:latin typeface="Ladybug" panose="020B7200000000000000" pitchFamily="34" charset="0"/>
            </a:endParaRPr>
          </a:p>
        </p:txBody>
      </p:sp>
      <p:pic>
        <p:nvPicPr>
          <p:cNvPr id="25" name="Robnei.Co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794352" y="-503441"/>
            <a:ext cx="2560325" cy="2420117"/>
          </a:xfrm>
          <a:prstGeom prst="rect">
            <a:avLst/>
          </a:prstGeom>
        </p:spPr>
      </p:pic>
      <p:pic>
        <p:nvPicPr>
          <p:cNvPr id="31" name="Robnei.Co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92291" y="314871"/>
            <a:ext cx="954915" cy="994576"/>
          </a:xfrm>
          <a:prstGeom prst="rect">
            <a:avLst/>
          </a:prstGeom>
        </p:spPr>
      </p:pic>
      <p:pic>
        <p:nvPicPr>
          <p:cNvPr id="37" name="Robnei.Co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608282" y="197897"/>
            <a:ext cx="878644" cy="918305"/>
          </a:xfrm>
          <a:prstGeom prst="rect">
            <a:avLst/>
          </a:prstGeom>
        </p:spPr>
      </p:pic>
      <p:pic>
        <p:nvPicPr>
          <p:cNvPr id="38" name="Robnei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353056" y="-80957"/>
            <a:ext cx="510451" cy="531652"/>
          </a:xfrm>
          <a:prstGeom prst="rect">
            <a:avLst/>
          </a:prstGeom>
        </p:spPr>
      </p:pic>
      <p:pic>
        <p:nvPicPr>
          <p:cNvPr id="39" name="Robnei.Co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17103" y="-513985"/>
            <a:ext cx="2560325" cy="2420117"/>
          </a:xfrm>
          <a:prstGeom prst="rect">
            <a:avLst/>
          </a:prstGeom>
        </p:spPr>
      </p:pic>
      <p:pic>
        <p:nvPicPr>
          <p:cNvPr id="40" name="Robnei.Co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319164" y="304327"/>
            <a:ext cx="954915" cy="994576"/>
          </a:xfrm>
          <a:prstGeom prst="rect">
            <a:avLst/>
          </a:prstGeom>
        </p:spPr>
      </p:pic>
      <p:pic>
        <p:nvPicPr>
          <p:cNvPr id="41" name="Robnei.Co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19737" y="187353"/>
            <a:ext cx="878644" cy="918305"/>
          </a:xfrm>
          <a:prstGeom prst="rect">
            <a:avLst/>
          </a:prstGeom>
        </p:spPr>
      </p:pic>
      <p:pic>
        <p:nvPicPr>
          <p:cNvPr id="42" name="Robnei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864511" y="-91501"/>
            <a:ext cx="510451" cy="531652"/>
          </a:xfrm>
          <a:prstGeom prst="rect">
            <a:avLst/>
          </a:prstGeom>
        </p:spPr>
      </p:pic>
      <p:pic>
        <p:nvPicPr>
          <p:cNvPr id="46" name="Robnei.Com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21504" y="5685841"/>
            <a:ext cx="1491457" cy="1553402"/>
          </a:xfrm>
          <a:prstGeom prst="rect">
            <a:avLst/>
          </a:prstGeom>
        </p:spPr>
      </p:pic>
      <p:pic>
        <p:nvPicPr>
          <p:cNvPr id="47" name="Robnei.Com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01565" y="5039470"/>
            <a:ext cx="989942" cy="1031057"/>
          </a:xfrm>
          <a:prstGeom prst="rect">
            <a:avLst/>
          </a:prstGeom>
        </p:spPr>
      </p:pic>
      <p:pic>
        <p:nvPicPr>
          <p:cNvPr id="48" name="Robnei.Com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0274" y="4446615"/>
            <a:ext cx="820546" cy="854625"/>
          </a:xfrm>
          <a:prstGeom prst="rect">
            <a:avLst/>
          </a:prstGeom>
        </p:spPr>
      </p:pic>
      <p:pic>
        <p:nvPicPr>
          <p:cNvPr id="49" name="Robnei.Com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4352" y="5647057"/>
            <a:ext cx="1491457" cy="1553402"/>
          </a:xfrm>
          <a:prstGeom prst="rect">
            <a:avLst/>
          </a:prstGeom>
        </p:spPr>
      </p:pic>
      <p:pic>
        <p:nvPicPr>
          <p:cNvPr id="50" name="Robnei.Com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4291" y="5000686"/>
            <a:ext cx="989942" cy="1031057"/>
          </a:xfrm>
          <a:prstGeom prst="rect">
            <a:avLst/>
          </a:prstGeom>
        </p:spPr>
      </p:pic>
      <p:pic>
        <p:nvPicPr>
          <p:cNvPr id="51" name="Robnei.Com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582" y="4407831"/>
            <a:ext cx="820546" cy="854625"/>
          </a:xfrm>
          <a:prstGeom prst="rect">
            <a:avLst/>
          </a:prstGeom>
        </p:spPr>
      </p:pic>
      <p:sp>
        <p:nvSpPr>
          <p:cNvPr id="52" name="CuadroTexto 51"/>
          <p:cNvSpPr txBox="1"/>
          <p:nvPr/>
        </p:nvSpPr>
        <p:spPr>
          <a:xfrm>
            <a:off x="423597" y="3598262"/>
            <a:ext cx="3456677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300" dirty="0" smtClean="0">
                <a:solidFill>
                  <a:srgbClr val="002060"/>
                </a:solidFill>
                <a:effectLst>
                  <a:glow rad="101600">
                    <a:schemeClr val="bg1"/>
                  </a:glow>
                </a:effectLst>
                <a:latin typeface="GoudySans Md BT" panose="020E0602020208030404" pitchFamily="34" charset="0"/>
              </a:rPr>
              <a:t>COD. </a:t>
            </a:r>
            <a:r>
              <a:rPr lang="es-PE" sz="2300" dirty="0">
                <a:solidFill>
                  <a:srgbClr val="002060"/>
                </a:solidFill>
                <a:effectLst>
                  <a:glow rad="101600">
                    <a:schemeClr val="bg1"/>
                  </a:glow>
                </a:effectLst>
                <a:latin typeface="GoudySans Md BT" panose="020E0602020208030404" pitchFamily="34" charset="0"/>
              </a:rPr>
              <a:t>de novios Falabella </a:t>
            </a:r>
            <a:r>
              <a:rPr lang="es-PE" sz="3000" dirty="0" smtClean="0">
                <a:solidFill>
                  <a:srgbClr val="002060"/>
                </a:solidFill>
                <a:effectLst>
                  <a:glow rad="101600">
                    <a:schemeClr val="bg1"/>
                  </a:glow>
                </a:effectLst>
                <a:latin typeface="GoudySans Md BT" panose="020E0602020208030404" pitchFamily="34" charset="0"/>
              </a:rPr>
              <a:t>890440-10</a:t>
            </a:r>
            <a:endParaRPr lang="es-PE" sz="3000" dirty="0">
              <a:solidFill>
                <a:srgbClr val="002060"/>
              </a:solidFill>
              <a:effectLst>
                <a:glow rad="101600">
                  <a:schemeClr val="bg1"/>
                </a:glow>
              </a:effectLst>
              <a:latin typeface="GoudySans Md BT" panose="020E0602020208030404" pitchFamily="34" charset="0"/>
            </a:endParaRPr>
          </a:p>
        </p:txBody>
      </p:sp>
      <p:pic>
        <p:nvPicPr>
          <p:cNvPr id="53" name="Robnei.Com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661" y="4503132"/>
            <a:ext cx="1680581" cy="764461"/>
          </a:xfrm>
          <a:prstGeom prst="rect">
            <a:avLst/>
          </a:prstGeom>
        </p:spPr>
      </p:pic>
      <p:pic>
        <p:nvPicPr>
          <p:cNvPr id="2" name="Robnei.Com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606" y="-25150"/>
            <a:ext cx="2104207" cy="2410188"/>
          </a:xfrm>
          <a:prstGeom prst="rect">
            <a:avLst/>
          </a:prstGeom>
        </p:spPr>
      </p:pic>
      <p:pic>
        <p:nvPicPr>
          <p:cNvPr id="23" name="Robnei.Com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4291" y="756"/>
            <a:ext cx="6089769" cy="3309657"/>
          </a:xfrm>
          <a:prstGeom prst="rect">
            <a:avLst/>
          </a:prstGeom>
        </p:spPr>
      </p:pic>
      <p:pic>
        <p:nvPicPr>
          <p:cNvPr id="24" name="Robnei.Com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41" y="-21805"/>
            <a:ext cx="4155366" cy="2983340"/>
          </a:xfrm>
          <a:prstGeom prst="rect">
            <a:avLst/>
          </a:prstGeom>
        </p:spPr>
      </p:pic>
      <p:sp>
        <p:nvSpPr>
          <p:cNvPr id="45" name="CuadroTexto 44"/>
          <p:cNvSpPr txBox="1"/>
          <p:nvPr/>
        </p:nvSpPr>
        <p:spPr>
          <a:xfrm>
            <a:off x="116714" y="2361779"/>
            <a:ext cx="400302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500" dirty="0" smtClean="0">
                <a:solidFill>
                  <a:srgbClr val="002060"/>
                </a:solidFill>
                <a:effectLst>
                  <a:glow rad="101600">
                    <a:schemeClr val="bg1"/>
                  </a:glow>
                </a:effectLst>
                <a:latin typeface="CaslonNo540SwaD" panose="03030502040806080B05" pitchFamily="66" charset="0"/>
              </a:rPr>
              <a:t>Nuestro Matrimonio</a:t>
            </a:r>
            <a:endParaRPr lang="es-PE" sz="3500" dirty="0">
              <a:solidFill>
                <a:srgbClr val="002060"/>
              </a:solidFill>
              <a:effectLst>
                <a:glow rad="101600">
                  <a:schemeClr val="bg1"/>
                </a:glow>
              </a:effectLst>
              <a:latin typeface="CaslonNo540SwaD" panose="03030502040806080B05" pitchFamily="66" charset="0"/>
            </a:endParaRPr>
          </a:p>
        </p:txBody>
      </p:sp>
      <p:sp>
        <p:nvSpPr>
          <p:cNvPr id="44" name="CuadroTexto 43"/>
          <p:cNvSpPr txBox="1"/>
          <p:nvPr/>
        </p:nvSpPr>
        <p:spPr>
          <a:xfrm>
            <a:off x="-137244" y="2918305"/>
            <a:ext cx="43631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000" dirty="0" err="1" smtClean="0">
                <a:solidFill>
                  <a:srgbClr val="002060"/>
                </a:solidFill>
                <a:effectLst>
                  <a:glow rad="101600">
                    <a:schemeClr val="bg1"/>
                  </a:glow>
                </a:effectLst>
                <a:latin typeface="Great Vibes" panose="02000507080000020002" pitchFamily="50" charset="0"/>
              </a:rPr>
              <a:t>Roberth</a:t>
            </a:r>
            <a:r>
              <a:rPr lang="es-PE" sz="3000" dirty="0" smtClean="0">
                <a:solidFill>
                  <a:srgbClr val="002060"/>
                </a:solidFill>
                <a:effectLst>
                  <a:glow rad="101600">
                    <a:schemeClr val="bg1"/>
                  </a:glow>
                </a:effectLst>
                <a:latin typeface="Great Vibes" panose="02000507080000020002" pitchFamily="50" charset="0"/>
              </a:rPr>
              <a:t>  &amp; </a:t>
            </a:r>
            <a:r>
              <a:rPr lang="es-PE" sz="3000" dirty="0">
                <a:solidFill>
                  <a:srgbClr val="002060"/>
                </a:solidFill>
                <a:effectLst>
                  <a:glow rad="101600">
                    <a:schemeClr val="bg1"/>
                  </a:glow>
                </a:effectLst>
                <a:latin typeface="Great Vibes" panose="02000507080000020002" pitchFamily="50" charset="0"/>
              </a:rPr>
              <a:t> </a:t>
            </a:r>
            <a:r>
              <a:rPr lang="es-PE" sz="3000" dirty="0" smtClean="0">
                <a:solidFill>
                  <a:srgbClr val="002060"/>
                </a:solidFill>
                <a:effectLst>
                  <a:glow rad="101600">
                    <a:schemeClr val="bg1"/>
                  </a:glow>
                </a:effectLst>
                <a:latin typeface="Great Vibes" panose="02000507080000020002" pitchFamily="50" charset="0"/>
              </a:rPr>
              <a:t>Elizabeth </a:t>
            </a:r>
            <a:endParaRPr lang="es-PE" sz="3000" dirty="0">
              <a:solidFill>
                <a:srgbClr val="002060"/>
              </a:solidFill>
              <a:effectLst>
                <a:glow rad="101600">
                  <a:schemeClr val="bg1"/>
                </a:glow>
              </a:effectLst>
              <a:latin typeface="Great Vibes" panose="02000507080000020002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228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9.81257E-7 -3.60176E-6 L 9.81257E-7 -0.07217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0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"/>
                            </p:stCondLst>
                            <p:childTnLst>
                              <p:par>
                                <p:cTn id="3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5068E-6 -4.89905E-6 L -1.5068E-6 -0.07217 " pathEditMode="relative" rAng="0" ptsTypes="AA">
                                      <p:cBhvr>
                                        <p:cTn id="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0"/>
                                    </p:animMotion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600"/>
                            </p:stCondLst>
                            <p:childTnLst>
                              <p:par>
                                <p:cTn id="4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5068E-6 -4.89905E-6 L -1.5068E-6 -0.07217 " pathEditMode="relative" rAng="0" ptsTypes="AA">
                                      <p:cBhvr>
                                        <p:cTn id="4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0"/>
                                    </p:animMotion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2" grpId="0"/>
      <p:bldP spid="45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86550" y="5910293"/>
            <a:ext cx="25625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500" dirty="0" smtClean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Video invitaciones en:</a:t>
            </a:r>
          </a:p>
          <a:p>
            <a:pPr algn="ctr"/>
            <a:r>
              <a:rPr lang="es-PE" sz="1500" dirty="0" smtClean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www.robnei.com</a:t>
            </a:r>
            <a:endParaRPr lang="es-PE" sz="1500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25" name="Robnei.Com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794203" y="-706408"/>
            <a:ext cx="2560325" cy="2420117"/>
          </a:xfrm>
          <a:prstGeom prst="rect">
            <a:avLst/>
          </a:prstGeom>
        </p:spPr>
      </p:pic>
      <p:pic>
        <p:nvPicPr>
          <p:cNvPr id="26" name="Robnei.Co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92142" y="111904"/>
            <a:ext cx="954915" cy="994576"/>
          </a:xfrm>
          <a:prstGeom prst="rect">
            <a:avLst/>
          </a:prstGeom>
        </p:spPr>
      </p:pic>
      <p:pic>
        <p:nvPicPr>
          <p:cNvPr id="27" name="Robnei.Co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608431" y="-5070"/>
            <a:ext cx="878644" cy="918305"/>
          </a:xfrm>
          <a:prstGeom prst="rect">
            <a:avLst/>
          </a:prstGeom>
        </p:spPr>
      </p:pic>
      <p:pic>
        <p:nvPicPr>
          <p:cNvPr id="28" name="Robnei.Co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353205" y="-283924"/>
            <a:ext cx="510451" cy="531652"/>
          </a:xfrm>
          <a:prstGeom prst="rect">
            <a:avLst/>
          </a:prstGeom>
        </p:spPr>
      </p:pic>
      <p:pic>
        <p:nvPicPr>
          <p:cNvPr id="29" name="Robnei.Com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17252" y="-716952"/>
            <a:ext cx="2560325" cy="2420117"/>
          </a:xfrm>
          <a:prstGeom prst="rect">
            <a:avLst/>
          </a:prstGeom>
        </p:spPr>
      </p:pic>
      <p:pic>
        <p:nvPicPr>
          <p:cNvPr id="30" name="Robnei.Co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319313" y="101360"/>
            <a:ext cx="954915" cy="994576"/>
          </a:xfrm>
          <a:prstGeom prst="rect">
            <a:avLst/>
          </a:prstGeom>
        </p:spPr>
      </p:pic>
      <p:pic>
        <p:nvPicPr>
          <p:cNvPr id="31" name="Robnei.Co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19886" y="-15614"/>
            <a:ext cx="878644" cy="918305"/>
          </a:xfrm>
          <a:prstGeom prst="rect">
            <a:avLst/>
          </a:prstGeom>
        </p:spPr>
      </p:pic>
      <p:pic>
        <p:nvPicPr>
          <p:cNvPr id="32" name="Robnei.Co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864660" y="-294468"/>
            <a:ext cx="510451" cy="531652"/>
          </a:xfrm>
          <a:prstGeom prst="rect">
            <a:avLst/>
          </a:prstGeom>
        </p:spPr>
      </p:pic>
      <p:pic>
        <p:nvPicPr>
          <p:cNvPr id="35" name="Robnei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59770" y="5737157"/>
            <a:ext cx="1491457" cy="1553402"/>
          </a:xfrm>
          <a:prstGeom prst="rect">
            <a:avLst/>
          </a:prstGeom>
        </p:spPr>
      </p:pic>
      <p:pic>
        <p:nvPicPr>
          <p:cNvPr id="36" name="Robnei.Com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92524" y="5165698"/>
            <a:ext cx="989942" cy="1031057"/>
          </a:xfrm>
          <a:prstGeom prst="rect">
            <a:avLst/>
          </a:prstGeom>
        </p:spPr>
      </p:pic>
      <p:pic>
        <p:nvPicPr>
          <p:cNvPr id="37" name="Robnei.Com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10273" y="4500940"/>
            <a:ext cx="820546" cy="854625"/>
          </a:xfrm>
          <a:prstGeom prst="rect">
            <a:avLst/>
          </a:prstGeom>
        </p:spPr>
      </p:pic>
      <p:pic>
        <p:nvPicPr>
          <p:cNvPr id="38" name="Robnei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400" y="5709647"/>
            <a:ext cx="1491457" cy="1553402"/>
          </a:xfrm>
          <a:prstGeom prst="rect">
            <a:avLst/>
          </a:prstGeom>
        </p:spPr>
      </p:pic>
      <p:pic>
        <p:nvPicPr>
          <p:cNvPr id="39" name="Robnei.Com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915" y="4990755"/>
            <a:ext cx="989942" cy="1031057"/>
          </a:xfrm>
          <a:prstGeom prst="rect">
            <a:avLst/>
          </a:prstGeom>
        </p:spPr>
      </p:pic>
      <p:pic>
        <p:nvPicPr>
          <p:cNvPr id="40" name="Robnei.Com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662" y="4372528"/>
            <a:ext cx="820546" cy="854625"/>
          </a:xfrm>
          <a:prstGeom prst="rect">
            <a:avLst/>
          </a:prstGeom>
        </p:spPr>
      </p:pic>
      <p:pic>
        <p:nvPicPr>
          <p:cNvPr id="2" name="Robnei.Com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26" y="4149809"/>
            <a:ext cx="2249714" cy="1318591"/>
          </a:xfrm>
          <a:prstGeom prst="rect">
            <a:avLst/>
          </a:prstGeom>
        </p:spPr>
      </p:pic>
      <p:pic>
        <p:nvPicPr>
          <p:cNvPr id="20" name="Robnei.Com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142" y="4067699"/>
            <a:ext cx="5649095" cy="3070160"/>
          </a:xfrm>
          <a:prstGeom prst="rect">
            <a:avLst/>
          </a:prstGeom>
        </p:spPr>
      </p:pic>
      <p:pic>
        <p:nvPicPr>
          <p:cNvPr id="22" name="Robnei.Com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5" y="4763"/>
            <a:ext cx="4155366" cy="2983340"/>
          </a:xfrm>
          <a:prstGeom prst="rect">
            <a:avLst/>
          </a:prstGeom>
        </p:spPr>
      </p:pic>
      <p:sp>
        <p:nvSpPr>
          <p:cNvPr id="33" name="CuadroTexto 32"/>
          <p:cNvSpPr txBox="1"/>
          <p:nvPr/>
        </p:nvSpPr>
        <p:spPr>
          <a:xfrm>
            <a:off x="997853" y="2172490"/>
            <a:ext cx="23214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dirty="0" err="1" smtClean="0">
                <a:solidFill>
                  <a:srgbClr val="002060"/>
                </a:solidFill>
                <a:effectLst>
                  <a:glow rad="101600">
                    <a:schemeClr val="bg1"/>
                  </a:glow>
                </a:effectLst>
                <a:latin typeface="Great Vibes" panose="02000507080000020002" pitchFamily="50" charset="0"/>
              </a:rPr>
              <a:t>Roberth</a:t>
            </a:r>
            <a:endParaRPr lang="es-PE" sz="4000" dirty="0" smtClean="0">
              <a:solidFill>
                <a:srgbClr val="002060"/>
              </a:solidFill>
              <a:effectLst>
                <a:glow rad="101600">
                  <a:schemeClr val="bg1"/>
                </a:glow>
              </a:effectLst>
              <a:latin typeface="Great Vibes" panose="02000507080000020002" pitchFamily="50" charset="0"/>
            </a:endParaRPr>
          </a:p>
          <a:p>
            <a:pPr algn="ctr"/>
            <a:r>
              <a:rPr lang="es-PE" sz="4000" dirty="0" smtClean="0">
                <a:solidFill>
                  <a:srgbClr val="002060"/>
                </a:solidFill>
                <a:effectLst>
                  <a:glow rad="101600">
                    <a:schemeClr val="bg1"/>
                  </a:glow>
                </a:effectLst>
                <a:latin typeface="Great Vibes" panose="02000507080000020002" pitchFamily="50" charset="0"/>
              </a:rPr>
              <a:t>&amp; </a:t>
            </a:r>
          </a:p>
          <a:p>
            <a:pPr algn="ctr"/>
            <a:r>
              <a:rPr lang="es-PE" sz="4000" dirty="0" smtClean="0">
                <a:solidFill>
                  <a:srgbClr val="002060"/>
                </a:solidFill>
                <a:effectLst>
                  <a:glow rad="101600">
                    <a:schemeClr val="bg1"/>
                  </a:glow>
                </a:effectLst>
                <a:latin typeface="Great Vibes" panose="02000507080000020002" pitchFamily="50" charset="0"/>
              </a:rPr>
              <a:t>Elizabeth </a:t>
            </a:r>
            <a:endParaRPr lang="es-PE" sz="4000" dirty="0">
              <a:solidFill>
                <a:srgbClr val="002060"/>
              </a:solidFill>
              <a:effectLst>
                <a:glow rad="101600">
                  <a:schemeClr val="bg1"/>
                </a:glow>
              </a:effectLst>
              <a:latin typeface="Great Vibes" panose="02000507080000020002" pitchFamily="50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191707" y="1554717"/>
            <a:ext cx="400302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500" dirty="0" smtClean="0">
                <a:solidFill>
                  <a:srgbClr val="002060"/>
                </a:solidFill>
                <a:effectLst>
                  <a:glow rad="101600">
                    <a:schemeClr val="bg1"/>
                  </a:glow>
                </a:effectLst>
                <a:latin typeface="CaslonNo540SwaD" panose="03030502040806080B05" pitchFamily="66" charset="0"/>
              </a:rPr>
              <a:t>Nuestro Matrimonio</a:t>
            </a:r>
            <a:endParaRPr lang="es-PE" sz="3500" dirty="0">
              <a:solidFill>
                <a:srgbClr val="002060"/>
              </a:solidFill>
              <a:effectLst>
                <a:glow rad="101600">
                  <a:schemeClr val="bg1"/>
                </a:glow>
              </a:effectLst>
              <a:latin typeface="CaslonNo540SwaD" panose="03030502040806080B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21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9.81257E-7 -3.60176E-6 L 9.81257E-7 -0.07217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0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"/>
                            </p:stCondLst>
                            <p:childTnLst>
                              <p:par>
                                <p:cTn id="17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5068E-6 -4.89905E-6 L -1.5068E-6 -0.07217 " pathEditMode="relative" rAng="0" ptsTypes="AA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0"/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3" grpId="0"/>
      <p:bldP spid="34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1158</TotalTime>
  <Words>82</Words>
  <Application>Microsoft Office PowerPoint</Application>
  <PresentationFormat>Personalizado</PresentationFormat>
  <Paragraphs>24</Paragraphs>
  <Slides>5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7" baseType="lpstr">
      <vt:lpstr>Adobe Gothic Std B</vt:lpstr>
      <vt:lpstr>ArabBruD</vt:lpstr>
      <vt:lpstr>Arial</vt:lpstr>
      <vt:lpstr>Calibri</vt:lpstr>
      <vt:lpstr>Calibri Light</vt:lpstr>
      <vt:lpstr>CaslonNo540SwaD</vt:lpstr>
      <vt:lpstr>GoudySans Md BT</vt:lpstr>
      <vt:lpstr>Great Vibes</vt:lpstr>
      <vt:lpstr>Ladybug</vt:lpstr>
      <vt:lpstr>Lithograph</vt:lpstr>
      <vt:lpstr>Serifa BdCn BT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>Robnei.CoM</Manager>
  <Company>Robnei.CoM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www.robnei.com</dc:title>
  <dc:subject>www.robnei.com</dc:subject>
  <dc:creator>Robnei.CoM</dc:creator>
  <cp:keywords>Invitacion de Boda</cp:keywords>
  <dc:description>www.robnei.com</dc:description>
  <cp:lastModifiedBy>ROB</cp:lastModifiedBy>
  <cp:revision>133</cp:revision>
  <dcterms:created xsi:type="dcterms:W3CDTF">2018-10-27T00:59:17Z</dcterms:created>
  <dcterms:modified xsi:type="dcterms:W3CDTF">2024-07-31T16:26:20Z</dcterms:modified>
  <cp:category>www.robnei.com</cp:category>
  <cp:version>Robnei.CoM</cp:version>
</cp:coreProperties>
</file>