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</p:sldIdLst>
  <p:sldSz cx="4319588" cy="6840538"/>
  <p:notesSz cx="6858000" cy="9144000"/>
  <p:embeddedFontLst>
    <p:embeddedFont>
      <p:font typeface="Adobe Gothic Std B" panose="020B0800000000000000" pitchFamily="34" charset="-128"/>
      <p:bold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Porky's" panose="00000700000000000000" pitchFamily="2" charset="0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Poetsen One" panose="020108030300000D0203" pitchFamily="2" charset="0"/>
      <p:regular r:id="rId13"/>
    </p:embeddedFont>
  </p:embeddedFontLst>
  <p:defaultTextStyle>
    <a:defPPr>
      <a:defRPr lang="es-PE"/>
    </a:defPPr>
    <a:lvl1pPr marL="0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1pPr>
    <a:lvl2pPr marL="267828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2pPr>
    <a:lvl3pPr marL="535656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3pPr>
    <a:lvl4pPr marL="803483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4pPr>
    <a:lvl5pPr marL="1071311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5pPr>
    <a:lvl6pPr marL="1339139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6pPr>
    <a:lvl7pPr marL="1606967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7pPr>
    <a:lvl8pPr marL="1874794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8pPr>
    <a:lvl9pPr marL="2142622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796D"/>
    <a:srgbClr val="0000FF"/>
    <a:srgbClr val="9AD3F4"/>
    <a:srgbClr val="990000"/>
    <a:srgbClr val="009900"/>
    <a:srgbClr val="ED41A7"/>
    <a:srgbClr val="F272D7"/>
    <a:srgbClr val="E31690"/>
    <a:srgbClr val="58C3B7"/>
    <a:srgbClr val="26C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1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4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119505"/>
            <a:ext cx="3671650" cy="2381521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592866"/>
            <a:ext cx="3239691" cy="1651546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9692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6847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64195"/>
            <a:ext cx="931411" cy="579704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64195"/>
            <a:ext cx="2740239" cy="579704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9824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4637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705386"/>
            <a:ext cx="3725645" cy="2845473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577779"/>
            <a:ext cx="3725645" cy="1496367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0259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7621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64197"/>
            <a:ext cx="3725645" cy="1322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676882"/>
            <a:ext cx="1827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498697"/>
            <a:ext cx="1827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676882"/>
            <a:ext cx="1836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498697"/>
            <a:ext cx="1836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7793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0153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8019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984912"/>
            <a:ext cx="2186791" cy="4861216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2414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984912"/>
            <a:ext cx="2186791" cy="4861216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53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64197"/>
            <a:ext cx="3725645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820976"/>
            <a:ext cx="3725645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6340167"/>
            <a:ext cx="145786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834" y="1947976"/>
            <a:ext cx="2053803" cy="24448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6" name="Robnei.com"/>
          <p:cNvSpPr/>
          <p:nvPr userDrawn="1"/>
        </p:nvSpPr>
        <p:spPr>
          <a:xfrm>
            <a:off x="-2509566" y="707629"/>
            <a:ext cx="2382321" cy="51746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27"/>
          </a:p>
        </p:txBody>
      </p:sp>
      <p:sp>
        <p:nvSpPr>
          <p:cNvPr id="17" name="Robnei.com"/>
          <p:cNvSpPr txBox="1"/>
          <p:nvPr userDrawn="1"/>
        </p:nvSpPr>
        <p:spPr>
          <a:xfrm>
            <a:off x="-2401390" y="1290779"/>
            <a:ext cx="21948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bnei.com"/>
          <p:cNvSpPr/>
          <p:nvPr userDrawn="1"/>
        </p:nvSpPr>
        <p:spPr>
          <a:xfrm>
            <a:off x="-2509566" y="892948"/>
            <a:ext cx="2383200" cy="3065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27"/>
          </a:p>
        </p:txBody>
      </p:sp>
      <p:sp>
        <p:nvSpPr>
          <p:cNvPr id="19" name="Robnei.com"/>
          <p:cNvSpPr txBox="1"/>
          <p:nvPr userDrawn="1"/>
        </p:nvSpPr>
        <p:spPr>
          <a:xfrm>
            <a:off x="-2252060" y="892948"/>
            <a:ext cx="1938351" cy="32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9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4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bnei.com"/>
          <p:cNvSpPr>
            <a:spLocks/>
          </p:cNvSpPr>
          <p:nvPr userDrawn="1"/>
        </p:nvSpPr>
        <p:spPr bwMode="auto">
          <a:xfrm>
            <a:off x="-2382027" y="5461170"/>
            <a:ext cx="2137369" cy="296443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00612" tIns="50306" rIns="100612" bIns="50306" numCol="1" anchor="t" anchorCtr="0" compatLnSpc="1">
            <a:prstTxWarp prst="textNoShape">
              <a:avLst/>
            </a:prstTxWarp>
          </a:bodyPr>
          <a:lstStyle/>
          <a:p>
            <a:endParaRPr lang="es-PE" sz="1572"/>
          </a:p>
        </p:txBody>
      </p:sp>
      <p:pic>
        <p:nvPicPr>
          <p:cNvPr id="21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017" y="3991105"/>
            <a:ext cx="1184264" cy="132310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2" name="Robnei.com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4892" y="5482854"/>
            <a:ext cx="1647212" cy="2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1.gif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gif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0" y="453649"/>
            <a:ext cx="2667203" cy="1512159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 rot="20934816">
            <a:off x="1110055" y="846003"/>
            <a:ext cx="1963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chemeClr val="bg1"/>
                </a:solidFill>
                <a:latin typeface="Porky's" panose="00000700000000000000" pitchFamily="2" charset="0"/>
              </a:rPr>
              <a:t>Jorge</a:t>
            </a:r>
            <a:endParaRPr lang="es-PE" sz="4000" dirty="0">
              <a:solidFill>
                <a:schemeClr val="bg1"/>
              </a:solidFill>
              <a:effectLst/>
              <a:latin typeface="Porky's" panose="00000700000000000000" pitchFamily="2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960068" y="2032313"/>
            <a:ext cx="235352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500" dirty="0" smtClean="0">
                <a:solidFill>
                  <a:schemeClr val="bg1"/>
                </a:solidFill>
                <a:effectLst>
                  <a:glow rad="215900">
                    <a:srgbClr val="FF0000"/>
                  </a:glow>
                </a:effectLst>
                <a:latin typeface="Porky's" panose="00000700000000000000" pitchFamily="2" charset="0"/>
              </a:rPr>
              <a:t>Cumple 5 Años</a:t>
            </a:r>
            <a:endParaRPr lang="es-PE" sz="2500" dirty="0">
              <a:solidFill>
                <a:schemeClr val="bg1"/>
              </a:solidFill>
              <a:effectLst>
                <a:glow rad="215900">
                  <a:srgbClr val="FF0000"/>
                </a:glow>
              </a:effectLst>
              <a:latin typeface="Porky's" panose="00000700000000000000" pitchFamily="2" charset="0"/>
            </a:endParaRPr>
          </a:p>
        </p:txBody>
      </p:sp>
      <p:pic>
        <p:nvPicPr>
          <p:cNvPr id="22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11" y="2588546"/>
            <a:ext cx="640007" cy="1208087"/>
          </a:xfrm>
          <a:prstGeom prst="rect">
            <a:avLst/>
          </a:prstGeom>
        </p:spPr>
      </p:pic>
      <p:pic>
        <p:nvPicPr>
          <p:cNvPr id="23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941" y="184067"/>
            <a:ext cx="356541" cy="673012"/>
          </a:xfrm>
          <a:prstGeom prst="rect">
            <a:avLst/>
          </a:prstGeom>
        </p:spPr>
      </p:pic>
      <p:pic>
        <p:nvPicPr>
          <p:cNvPr id="24" name="Robnei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734" y="102227"/>
            <a:ext cx="272087" cy="513595"/>
          </a:xfrm>
          <a:prstGeom prst="rect">
            <a:avLst/>
          </a:prstGeom>
        </p:spPr>
      </p:pic>
      <p:pic>
        <p:nvPicPr>
          <p:cNvPr id="28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64" y="749722"/>
            <a:ext cx="356541" cy="673012"/>
          </a:xfrm>
          <a:prstGeom prst="rect">
            <a:avLst/>
          </a:prstGeom>
        </p:spPr>
      </p:pic>
      <p:pic>
        <p:nvPicPr>
          <p:cNvPr id="31" name="Robnei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9" y="2734887"/>
            <a:ext cx="615732" cy="1162265"/>
          </a:xfrm>
          <a:prstGeom prst="rect">
            <a:avLst/>
          </a:prstGeom>
        </p:spPr>
      </p:pic>
      <p:pic>
        <p:nvPicPr>
          <p:cNvPr id="32" name="Robnei.Co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51" y="939424"/>
            <a:ext cx="463903" cy="875670"/>
          </a:xfrm>
          <a:prstGeom prst="rect">
            <a:avLst/>
          </a:prstGeom>
        </p:spPr>
      </p:pic>
      <p:pic>
        <p:nvPicPr>
          <p:cNvPr id="11" name="Robnei.CoM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6" y="1857729"/>
            <a:ext cx="552685" cy="1088000"/>
          </a:xfrm>
          <a:prstGeom prst="rect">
            <a:avLst/>
          </a:prstGeom>
        </p:spPr>
      </p:pic>
      <p:pic>
        <p:nvPicPr>
          <p:cNvPr id="33" name="Robnei.CoM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20" y="1724444"/>
            <a:ext cx="552685" cy="1088000"/>
          </a:xfrm>
          <a:prstGeom prst="rect">
            <a:avLst/>
          </a:prstGeom>
        </p:spPr>
      </p:pic>
      <p:pic>
        <p:nvPicPr>
          <p:cNvPr id="34" name="Robnei.CoM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0" y="35615"/>
            <a:ext cx="552685" cy="1088000"/>
          </a:xfrm>
          <a:prstGeom prst="rect">
            <a:avLst/>
          </a:prstGeom>
        </p:spPr>
      </p:pic>
      <p:pic>
        <p:nvPicPr>
          <p:cNvPr id="19" name="Robnei.CoM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0" y="2748059"/>
            <a:ext cx="2516251" cy="2742714"/>
          </a:xfrm>
          <a:prstGeom prst="rect">
            <a:avLst/>
          </a:prstGeom>
        </p:spPr>
      </p:pic>
      <p:pic>
        <p:nvPicPr>
          <p:cNvPr id="17" name="Robnei.CoM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2589"/>
            <a:ext cx="4558175" cy="3745507"/>
          </a:xfrm>
          <a:prstGeom prst="rect">
            <a:avLst/>
          </a:prstGeom>
        </p:spPr>
      </p:pic>
      <p:pic>
        <p:nvPicPr>
          <p:cNvPr id="16" name="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707804" y="17921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5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8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Robnei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03" y="543339"/>
            <a:ext cx="4101802" cy="5513803"/>
          </a:xfrm>
          <a:prstGeom prst="rect">
            <a:avLst/>
          </a:prstGeom>
        </p:spPr>
      </p:pic>
      <p:pic>
        <p:nvPicPr>
          <p:cNvPr id="2" name="Robnei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83" y="4042681"/>
            <a:ext cx="2552038" cy="2783117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495594" y="1738087"/>
            <a:ext cx="345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Porky's" panose="00000700000000000000" pitchFamily="2" charset="0"/>
              </a:rPr>
              <a:t>Sábado  15</a:t>
            </a:r>
            <a:endParaRPr lang="es-PE" sz="3200" dirty="0">
              <a:solidFill>
                <a:schemeClr val="bg1"/>
              </a:solidFill>
              <a:effectLst>
                <a:glow rad="292100">
                  <a:srgbClr val="FF0000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3200" dirty="0" smtClean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Porky's" panose="00000700000000000000" pitchFamily="2" charset="0"/>
              </a:rPr>
              <a:t> de Agosto </a:t>
            </a:r>
            <a:endParaRPr lang="es-PE" sz="3200" dirty="0">
              <a:solidFill>
                <a:schemeClr val="bg1"/>
              </a:solidFill>
              <a:effectLst>
                <a:glow rad="292100">
                  <a:srgbClr val="FF000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65203" y="2830575"/>
            <a:ext cx="345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Poetsen One" panose="020108030300000D0203" pitchFamily="2" charset="0"/>
              </a:rPr>
              <a:t>A las 17:30 </a:t>
            </a:r>
            <a:r>
              <a:rPr lang="es-PE" sz="2400" dirty="0" err="1" smtClean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Poetsen One" panose="020108030300000D0203" pitchFamily="2" charset="0"/>
              </a:rPr>
              <a:t>hrs</a:t>
            </a:r>
            <a:r>
              <a:rPr lang="es-PE" sz="2400" dirty="0" smtClean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Poetsen One" panose="020108030300000D0203" pitchFamily="2" charset="0"/>
              </a:rPr>
              <a:t>.</a:t>
            </a:r>
            <a:endParaRPr lang="es-PE" sz="2400" dirty="0">
              <a:solidFill>
                <a:srgbClr val="FF0000"/>
              </a:solidFill>
              <a:effectLst>
                <a:glow rad="165100">
                  <a:schemeClr val="bg1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09347" y="3313517"/>
            <a:ext cx="4300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ln w="12700">
                  <a:noFill/>
                </a:ln>
                <a:solidFill>
                  <a:srgbClr val="0000FF"/>
                </a:solidFill>
                <a:effectLst>
                  <a:glow rad="228600">
                    <a:schemeClr val="bg1"/>
                  </a:glow>
                </a:effectLst>
                <a:latin typeface="Poetsen One" panose="020108030300000D0203" pitchFamily="2" charset="0"/>
              </a:rPr>
              <a:t>En </a:t>
            </a:r>
            <a:r>
              <a:rPr lang="es-PE" sz="2000" dirty="0" smtClean="0">
                <a:ln w="12700">
                  <a:noFill/>
                </a:ln>
                <a:solidFill>
                  <a:srgbClr val="0000FF"/>
                </a:solidFill>
                <a:effectLst>
                  <a:glow rad="228600">
                    <a:schemeClr val="bg1"/>
                  </a:glow>
                </a:effectLst>
                <a:latin typeface="Poetsen One" panose="020108030300000D0203" pitchFamily="2" charset="0"/>
              </a:rPr>
              <a:t>Calle Luis </a:t>
            </a:r>
          </a:p>
          <a:p>
            <a:pPr algn="ctr"/>
            <a:r>
              <a:rPr lang="es-PE" sz="2000" dirty="0" err="1" smtClean="0">
                <a:ln w="12700">
                  <a:noFill/>
                </a:ln>
                <a:solidFill>
                  <a:srgbClr val="0000FF"/>
                </a:solidFill>
                <a:effectLst>
                  <a:glow rad="228600">
                    <a:schemeClr val="bg1"/>
                  </a:glow>
                </a:effectLst>
                <a:latin typeface="Poetsen One" panose="020108030300000D0203" pitchFamily="2" charset="0"/>
              </a:rPr>
              <a:t>Valcarcell</a:t>
            </a:r>
            <a:r>
              <a:rPr lang="es-PE" sz="2000" dirty="0">
                <a:ln w="12700">
                  <a:noFill/>
                </a:ln>
                <a:solidFill>
                  <a:srgbClr val="0000FF"/>
                </a:solidFill>
                <a:effectLst>
                  <a:glow rad="228600">
                    <a:schemeClr val="bg1"/>
                  </a:glow>
                </a:effectLst>
                <a:latin typeface="Poetsen One" panose="020108030300000D0203" pitchFamily="2" charset="0"/>
              </a:rPr>
              <a:t> </a:t>
            </a:r>
            <a:r>
              <a:rPr lang="es-PE" sz="2000" dirty="0" smtClean="0">
                <a:ln w="12700">
                  <a:noFill/>
                </a:ln>
                <a:solidFill>
                  <a:srgbClr val="0000FF"/>
                </a:solidFill>
                <a:effectLst>
                  <a:glow rad="228600">
                    <a:schemeClr val="bg1"/>
                  </a:glow>
                </a:effectLst>
                <a:latin typeface="Poetsen One" panose="020108030300000D0203" pitchFamily="2" charset="0"/>
              </a:rPr>
              <a:t>#1212</a:t>
            </a:r>
            <a:endParaRPr lang="es-PE" sz="2000" dirty="0">
              <a:ln w="12700">
                <a:noFill/>
              </a:ln>
              <a:solidFill>
                <a:srgbClr val="0000FF"/>
              </a:solidFill>
              <a:effectLst>
                <a:glow rad="228600">
                  <a:schemeClr val="bg1"/>
                </a:glow>
              </a:effectLst>
              <a:latin typeface="Poetsen One" panose="020108030300000D0203" pitchFamily="2" charset="0"/>
            </a:endParaRPr>
          </a:p>
        </p:txBody>
      </p:sp>
      <p:pic>
        <p:nvPicPr>
          <p:cNvPr id="22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" y="5040106"/>
            <a:ext cx="885649" cy="1671762"/>
          </a:xfrm>
          <a:prstGeom prst="rect">
            <a:avLst/>
          </a:prstGeom>
        </p:spPr>
      </p:pic>
      <p:pic>
        <p:nvPicPr>
          <p:cNvPr id="26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1" y="2029679"/>
            <a:ext cx="522906" cy="987045"/>
          </a:xfrm>
          <a:prstGeom prst="rect">
            <a:avLst/>
          </a:prstGeom>
        </p:spPr>
      </p:pic>
      <p:pic>
        <p:nvPicPr>
          <p:cNvPr id="28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7465" y="2224252"/>
            <a:ext cx="534442" cy="1038942"/>
          </a:xfrm>
          <a:prstGeom prst="rect">
            <a:avLst/>
          </a:prstGeom>
        </p:spPr>
      </p:pic>
      <p:pic>
        <p:nvPicPr>
          <p:cNvPr id="29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037" y="167668"/>
            <a:ext cx="422428" cy="797381"/>
          </a:xfrm>
          <a:prstGeom prst="rect">
            <a:avLst/>
          </a:prstGeom>
        </p:spPr>
      </p:pic>
      <p:pic>
        <p:nvPicPr>
          <p:cNvPr id="32" name="Robnei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876" y="63208"/>
            <a:ext cx="446395" cy="784296"/>
          </a:xfrm>
          <a:prstGeom prst="rect">
            <a:avLst/>
          </a:prstGeom>
        </p:spPr>
      </p:pic>
      <p:pic>
        <p:nvPicPr>
          <p:cNvPr id="36" name="Robnei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" y="2991430"/>
            <a:ext cx="552685" cy="1088000"/>
          </a:xfrm>
          <a:prstGeom prst="rect">
            <a:avLst/>
          </a:prstGeom>
        </p:spPr>
      </p:pic>
      <p:pic>
        <p:nvPicPr>
          <p:cNvPr id="37" name="Robnei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465" y="681841"/>
            <a:ext cx="552685" cy="1088000"/>
          </a:xfrm>
          <a:prstGeom prst="rect">
            <a:avLst/>
          </a:prstGeom>
        </p:spPr>
      </p:pic>
      <p:pic>
        <p:nvPicPr>
          <p:cNvPr id="40" name="Robnei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1" y="667336"/>
            <a:ext cx="552685" cy="1088000"/>
          </a:xfrm>
          <a:prstGeom prst="rect">
            <a:avLst/>
          </a:prstGeom>
        </p:spPr>
      </p:pic>
      <p:pic>
        <p:nvPicPr>
          <p:cNvPr id="27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9651" y="5098832"/>
            <a:ext cx="860499" cy="1671762"/>
          </a:xfrm>
          <a:prstGeom prst="rect">
            <a:avLst/>
          </a:prstGeom>
        </p:spPr>
      </p:pic>
      <p:pic>
        <p:nvPicPr>
          <p:cNvPr id="31" name="Robnei.Co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86" y="5560678"/>
            <a:ext cx="1949635" cy="1105337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 rot="20934816">
            <a:off x="1371654" y="5889057"/>
            <a:ext cx="149908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dirty="0" smtClean="0">
                <a:solidFill>
                  <a:schemeClr val="bg1"/>
                </a:solidFill>
                <a:latin typeface="Porky's" panose="00000700000000000000" pitchFamily="2" charset="0"/>
              </a:rPr>
              <a:t>JORGE</a:t>
            </a:r>
            <a:endParaRPr lang="es-PE" sz="2300" dirty="0">
              <a:solidFill>
                <a:schemeClr val="bg1"/>
              </a:solidFill>
              <a:effectLst/>
              <a:latin typeface="Porky's" panose="00000700000000000000" pitchFamily="2" charset="0"/>
            </a:endParaRPr>
          </a:p>
        </p:txBody>
      </p:sp>
      <p:pic>
        <p:nvPicPr>
          <p:cNvPr id="38" name="Robnei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942" y="3094865"/>
            <a:ext cx="552685" cy="1088000"/>
          </a:xfrm>
          <a:prstGeom prst="rect">
            <a:avLst/>
          </a:prstGeom>
        </p:spPr>
      </p:pic>
      <p:pic>
        <p:nvPicPr>
          <p:cNvPr id="24" name="Robnei.CoM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343" y="-115234"/>
            <a:ext cx="1973129" cy="2006954"/>
          </a:xfrm>
          <a:prstGeom prst="rect">
            <a:avLst/>
          </a:prstGeom>
        </p:spPr>
      </p:pic>
      <p:pic>
        <p:nvPicPr>
          <p:cNvPr id="25" name="Robnei.CoM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53" y="23476"/>
            <a:ext cx="1724002" cy="1471773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223138" y="1264788"/>
            <a:ext cx="4037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Poetsen One" panose="020108030300000D0203" pitchFamily="2" charset="0"/>
              </a:rPr>
              <a:t>Te invito a mi Cumpleaños..!!!</a:t>
            </a:r>
            <a:endParaRPr lang="es-PE" sz="2000" dirty="0">
              <a:solidFill>
                <a:schemeClr val="bg1"/>
              </a:solidFill>
              <a:effectLst>
                <a:glow rad="292100">
                  <a:srgbClr val="FF0000"/>
                </a:glow>
              </a:effectLst>
              <a:latin typeface="Poetsen One" panose="020108030300000D02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33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obnei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32" y="1907817"/>
            <a:ext cx="2885157" cy="2934617"/>
          </a:xfrm>
          <a:prstGeom prst="rect">
            <a:avLst/>
          </a:prstGeom>
        </p:spPr>
      </p:pic>
      <p:pic>
        <p:nvPicPr>
          <p:cNvPr id="22" name="Robnei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60" y="220983"/>
            <a:ext cx="3115641" cy="1766399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 rot="20934816">
            <a:off x="1053142" y="791008"/>
            <a:ext cx="21294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300" dirty="0" smtClean="0">
                <a:solidFill>
                  <a:schemeClr val="bg1"/>
                </a:solidFill>
                <a:latin typeface="Porky's" panose="00000700000000000000" pitchFamily="2" charset="0"/>
              </a:rPr>
              <a:t>Jorge</a:t>
            </a:r>
            <a:endParaRPr lang="es-PE" sz="3300" dirty="0">
              <a:solidFill>
                <a:schemeClr val="bg1"/>
              </a:solidFill>
              <a:effectLst/>
              <a:latin typeface="Porky's" panose="00000700000000000000" pitchFamily="2" charset="0"/>
            </a:endParaRPr>
          </a:p>
        </p:txBody>
      </p:sp>
      <p:pic>
        <p:nvPicPr>
          <p:cNvPr id="25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964" y="4454423"/>
            <a:ext cx="468805" cy="884923"/>
          </a:xfrm>
          <a:prstGeom prst="rect">
            <a:avLst/>
          </a:prstGeom>
        </p:spPr>
      </p:pic>
      <p:pic>
        <p:nvPicPr>
          <p:cNvPr id="26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701" y="3454938"/>
            <a:ext cx="436633" cy="824194"/>
          </a:xfrm>
          <a:prstGeom prst="rect">
            <a:avLst/>
          </a:prstGeom>
        </p:spPr>
      </p:pic>
      <p:pic>
        <p:nvPicPr>
          <p:cNvPr id="28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716" y="1510527"/>
            <a:ext cx="431157" cy="813856"/>
          </a:xfrm>
          <a:prstGeom prst="rect">
            <a:avLst/>
          </a:prstGeom>
        </p:spPr>
      </p:pic>
      <p:pic>
        <p:nvPicPr>
          <p:cNvPr id="29" name="Robnei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9" y="5577821"/>
            <a:ext cx="360965" cy="681363"/>
          </a:xfrm>
          <a:prstGeom prst="rect">
            <a:avLst/>
          </a:prstGeom>
        </p:spPr>
      </p:pic>
      <p:pic>
        <p:nvPicPr>
          <p:cNvPr id="30" name="Robnei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7" y="1396494"/>
            <a:ext cx="360965" cy="681363"/>
          </a:xfrm>
          <a:prstGeom prst="rect">
            <a:avLst/>
          </a:prstGeom>
        </p:spPr>
      </p:pic>
      <p:pic>
        <p:nvPicPr>
          <p:cNvPr id="43" name="Robnei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495" y="3334555"/>
            <a:ext cx="385319" cy="681363"/>
          </a:xfrm>
          <a:prstGeom prst="rect">
            <a:avLst/>
          </a:prstGeom>
        </p:spPr>
      </p:pic>
      <p:pic>
        <p:nvPicPr>
          <p:cNvPr id="44" name="Robnei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328" y="4023263"/>
            <a:ext cx="418486" cy="681363"/>
          </a:xfrm>
          <a:prstGeom prst="rect">
            <a:avLst/>
          </a:prstGeom>
        </p:spPr>
      </p:pic>
      <p:pic>
        <p:nvPicPr>
          <p:cNvPr id="32" name="Robnei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226" y="114938"/>
            <a:ext cx="456605" cy="898860"/>
          </a:xfrm>
          <a:prstGeom prst="rect">
            <a:avLst/>
          </a:prstGeom>
        </p:spPr>
      </p:pic>
      <p:pic>
        <p:nvPicPr>
          <p:cNvPr id="33" name="Robnei.Co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6" y="2304888"/>
            <a:ext cx="552685" cy="1088000"/>
          </a:xfrm>
          <a:prstGeom prst="rect">
            <a:avLst/>
          </a:prstGeom>
        </p:spPr>
      </p:pic>
      <p:pic>
        <p:nvPicPr>
          <p:cNvPr id="34" name="Robnei.CoM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0" y="114938"/>
            <a:ext cx="463535" cy="912502"/>
          </a:xfrm>
          <a:prstGeom prst="rect">
            <a:avLst/>
          </a:prstGeom>
        </p:spPr>
      </p:pic>
      <p:pic>
        <p:nvPicPr>
          <p:cNvPr id="2" name="Robnei.CoM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54" y="2407917"/>
            <a:ext cx="2813233" cy="3032161"/>
          </a:xfrm>
          <a:prstGeom prst="rect">
            <a:avLst/>
          </a:prstGeom>
        </p:spPr>
      </p:pic>
      <p:pic>
        <p:nvPicPr>
          <p:cNvPr id="36" name="Robnei.Co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821" y="2371035"/>
            <a:ext cx="552685" cy="1088000"/>
          </a:xfrm>
          <a:prstGeom prst="rect">
            <a:avLst/>
          </a:prstGeom>
        </p:spPr>
      </p:pic>
      <p:sp>
        <p:nvSpPr>
          <p:cNvPr id="37" name="CuadroTexto 36"/>
          <p:cNvSpPr txBox="1"/>
          <p:nvPr/>
        </p:nvSpPr>
        <p:spPr>
          <a:xfrm>
            <a:off x="307289" y="5007743"/>
            <a:ext cx="4037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Porky's" panose="00000700000000000000" pitchFamily="2" charset="0"/>
              </a:rPr>
              <a:t>NO FALTES….!!</a:t>
            </a:r>
            <a:endParaRPr lang="es-PE" sz="4000" dirty="0">
              <a:solidFill>
                <a:schemeClr val="bg1"/>
              </a:solidFill>
              <a:effectLst>
                <a:glow rad="292100">
                  <a:srgbClr val="FF000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437575" y="1980035"/>
            <a:ext cx="17844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500" dirty="0" smtClean="0">
                <a:solidFill>
                  <a:schemeClr val="bg1"/>
                </a:solidFill>
                <a:effectLst>
                  <a:glow rad="215900">
                    <a:srgbClr val="FF0000"/>
                  </a:glow>
                </a:effectLst>
                <a:latin typeface="Porky's" panose="00000700000000000000" pitchFamily="2" charset="0"/>
              </a:rPr>
              <a:t>Mis 5 Años</a:t>
            </a:r>
            <a:endParaRPr lang="es-PE" sz="2500" dirty="0">
              <a:solidFill>
                <a:schemeClr val="bg1"/>
              </a:solidFill>
              <a:effectLst>
                <a:glow rad="215900">
                  <a:srgbClr val="FF000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21464" y="6283133"/>
            <a:ext cx="37457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 smtClean="0">
                <a:solidFill>
                  <a:schemeClr val="bg1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www.robnei.com</a:t>
            </a:r>
            <a:endParaRPr lang="es-PE" sz="15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28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7" grpId="0"/>
      <p:bldP spid="20" grpId="0"/>
      <p:bldP spid="19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2796</TotalTime>
  <Words>35</Words>
  <Application>Microsoft Office PowerPoint</Application>
  <PresentationFormat>Personalizado</PresentationFormat>
  <Paragraphs>13</Paragraphs>
  <Slides>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Adobe Gothic Std B</vt:lpstr>
      <vt:lpstr>Calibri Light</vt:lpstr>
      <vt:lpstr>Porky's</vt:lpstr>
      <vt:lpstr>Calibri</vt:lpstr>
      <vt:lpstr>Poetsen One</vt:lpstr>
      <vt:lpstr>Tema de Office</vt:lpstr>
      <vt:lpstr>Presentación de PowerPoint</vt:lpstr>
      <vt:lpstr>Presentación de PowerPoint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www.robnei.com</dc:title>
  <dc:subject>www.robnei.com</dc:subject>
  <dc:creator>Robnei.CoM</dc:creator>
  <cp:keywords>spiderman</cp:keywords>
  <dc:description>www.robnei.com</dc:description>
  <cp:lastModifiedBy>ROB</cp:lastModifiedBy>
  <cp:revision>151</cp:revision>
  <dcterms:created xsi:type="dcterms:W3CDTF">2018-10-27T00:59:17Z</dcterms:created>
  <dcterms:modified xsi:type="dcterms:W3CDTF">2024-07-26T20:59:28Z</dcterms:modified>
  <cp:category>www.robnei.com</cp:category>
  <cp:version>Robnei.CoM</cp:version>
</cp:coreProperties>
</file>