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</p:sldIdLst>
  <p:sldSz cx="10691813" cy="7559675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C25"/>
    <a:srgbClr val="C00000"/>
    <a:srgbClr val="111C40"/>
    <a:srgbClr val="0F5726"/>
    <a:srgbClr val="173060"/>
    <a:srgbClr val="8B0E17"/>
    <a:srgbClr val="E22126"/>
    <a:srgbClr val="850D0A"/>
    <a:srgbClr val="B6985B"/>
    <a:srgbClr val="ED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8" autoAdjust="0"/>
    <p:restoredTop sz="94386" autoAdjust="0"/>
  </p:normalViewPr>
  <p:slideViewPr>
    <p:cSldViewPr snapToGrid="0">
      <p:cViewPr varScale="1">
        <p:scale>
          <a:sx n="106" d="100"/>
          <a:sy n="106" d="100"/>
        </p:scale>
        <p:origin x="18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929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445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58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230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290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284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470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817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566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945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278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22C4-C047-47DB-87FB-58635B32C9F9}" type="datetimeFigureOut">
              <a:rPr lang="es-AR" smtClean="0"/>
              <a:t>15/11/2024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21A7-32CD-4222-82FB-728B24579E18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75" y="2160253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240" y="2160252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CuadroTexto 8"/>
          <p:cNvSpPr txBox="1"/>
          <p:nvPr userDrawn="1"/>
        </p:nvSpPr>
        <p:spPr>
          <a:xfrm>
            <a:off x="-2254312" y="4662535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11023275" y="4490520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4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1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12" Type="http://schemas.openxmlformats.org/officeDocument/2006/relationships/image" Target="../media/image22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19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.png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21" Type="http://schemas.openxmlformats.org/officeDocument/2006/relationships/image" Target="../media/image37.png"/><Relationship Id="rId7" Type="http://schemas.openxmlformats.org/officeDocument/2006/relationships/image" Target="../media/image21.jpg"/><Relationship Id="rId12" Type="http://schemas.openxmlformats.org/officeDocument/2006/relationships/image" Target="../media/image14.png"/><Relationship Id="rId17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13.png"/><Relationship Id="rId5" Type="http://schemas.openxmlformats.org/officeDocument/2006/relationships/image" Target="../media/image4.jpg"/><Relationship Id="rId15" Type="http://schemas.openxmlformats.org/officeDocument/2006/relationships/image" Target="../media/image31.png"/><Relationship Id="rId10" Type="http://schemas.openxmlformats.org/officeDocument/2006/relationships/image" Target="../media/image30.jpg"/><Relationship Id="rId19" Type="http://schemas.openxmlformats.org/officeDocument/2006/relationships/image" Target="../media/image35.png"/><Relationship Id="rId4" Type="http://schemas.openxmlformats.org/officeDocument/2006/relationships/image" Target="../media/image26.jpeg"/><Relationship Id="rId9" Type="http://schemas.openxmlformats.org/officeDocument/2006/relationships/image" Target="../media/image29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>
            <a:extLst>
              <a:ext uri="{FF2B5EF4-FFF2-40B4-BE49-F238E27FC236}">
                <a16:creationId xmlns:a16="http://schemas.microsoft.com/office/drawing/2014/main" xmlns="" id="{243F56E9-6E12-4337-A64C-FB3FB1064950}"/>
              </a:ext>
            </a:extLst>
          </p:cNvPr>
          <p:cNvSpPr/>
          <p:nvPr/>
        </p:nvSpPr>
        <p:spPr>
          <a:xfrm>
            <a:off x="53906" y="53837"/>
            <a:ext cx="10584000" cy="7452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3" t="-233" r="-43" b="-39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</p:txBody>
      </p:sp>
      <p:sp>
        <p:nvSpPr>
          <p:cNvPr id="234" name="Rectángulo: una sola esquina cortada 233">
            <a:extLst>
              <a:ext uri="{FF2B5EF4-FFF2-40B4-BE49-F238E27FC236}">
                <a16:creationId xmlns:a16="http://schemas.microsoft.com/office/drawing/2014/main" xmlns="" id="{621F548D-CE71-445D-8E39-C8943DBA142C}"/>
              </a:ext>
            </a:extLst>
          </p:cNvPr>
          <p:cNvSpPr/>
          <p:nvPr/>
        </p:nvSpPr>
        <p:spPr>
          <a:xfrm>
            <a:off x="5612269" y="1096162"/>
            <a:ext cx="4844411" cy="5371313"/>
          </a:xfrm>
          <a:prstGeom prst="snip1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93" t="-2102" r="-7485" b="-2554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sp>
        <p:nvSpPr>
          <p:cNvPr id="235" name="Rectángulo: una sola esquina cortada 234">
            <a:extLst>
              <a:ext uri="{FF2B5EF4-FFF2-40B4-BE49-F238E27FC236}">
                <a16:creationId xmlns:a16="http://schemas.microsoft.com/office/drawing/2014/main" xmlns="" id="{9105D435-4EA7-4946-BFFF-EEEDA2AD4E20}"/>
              </a:ext>
            </a:extLst>
          </p:cNvPr>
          <p:cNvSpPr/>
          <p:nvPr/>
        </p:nvSpPr>
        <p:spPr>
          <a:xfrm>
            <a:off x="5751621" y="1321848"/>
            <a:ext cx="4533568" cy="4847077"/>
          </a:xfrm>
          <a:prstGeom prst="snip1Rect">
            <a:avLst/>
          </a:prstGeom>
          <a:blipFill>
            <a:blip r:embed="rId4"/>
            <a:srcRect/>
            <a:stretch>
              <a:fillRect t="-12274" b="-12274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pic>
        <p:nvPicPr>
          <p:cNvPr id="260" name="Imagen 259">
            <a:extLst>
              <a:ext uri="{FF2B5EF4-FFF2-40B4-BE49-F238E27FC236}">
                <a16:creationId xmlns:a16="http://schemas.microsoft.com/office/drawing/2014/main" xmlns="" id="{DFBB67A7-3B5D-4117-9DD4-47468D8AA5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" t="-526" r="350" b="526"/>
          <a:stretch/>
        </p:blipFill>
        <p:spPr>
          <a:xfrm>
            <a:off x="4174784" y="3755245"/>
            <a:ext cx="3000918" cy="3687407"/>
          </a:xfrm>
          <a:prstGeom prst="rect">
            <a:avLst/>
          </a:prstGeom>
        </p:spPr>
      </p:pic>
      <p:sp>
        <p:nvSpPr>
          <p:cNvPr id="317" name="79 Rectángulo">
            <a:extLst>
              <a:ext uri="{FF2B5EF4-FFF2-40B4-BE49-F238E27FC236}">
                <a16:creationId xmlns:a16="http://schemas.microsoft.com/office/drawing/2014/main" xmlns="" id="{566BE04D-2B1F-419C-84CE-280DCD3CF5B8}"/>
              </a:ext>
            </a:extLst>
          </p:cNvPr>
          <p:cNvSpPr/>
          <p:nvPr/>
        </p:nvSpPr>
        <p:spPr>
          <a:xfrm>
            <a:off x="289969" y="525361"/>
            <a:ext cx="5076000" cy="6840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15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481EC0A-397B-4FC4-960A-33EF54E8B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21" y="5306469"/>
            <a:ext cx="683981" cy="79632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32127F4-34E5-4D2F-8F4B-4408D9656C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985">
            <a:off x="8614103" y="5602763"/>
            <a:ext cx="529391" cy="63141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D94069FB-BD45-4873-A530-9A8F5C133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37" y="5061507"/>
            <a:ext cx="482777" cy="622487"/>
          </a:xfrm>
          <a:prstGeom prst="rect">
            <a:avLst/>
          </a:prstGeom>
        </p:spPr>
      </p:pic>
      <p:sp>
        <p:nvSpPr>
          <p:cNvPr id="238" name="Estrella: 5 puntas 237">
            <a:extLst>
              <a:ext uri="{FF2B5EF4-FFF2-40B4-BE49-F238E27FC236}">
                <a16:creationId xmlns:a16="http://schemas.microsoft.com/office/drawing/2014/main" xmlns="" id="{3656E81C-B73D-4DD7-B7D4-0556DF714583}"/>
              </a:ext>
            </a:extLst>
          </p:cNvPr>
          <p:cNvSpPr/>
          <p:nvPr/>
        </p:nvSpPr>
        <p:spPr>
          <a:xfrm rot="20784991">
            <a:off x="9492798" y="1174216"/>
            <a:ext cx="1002607" cy="875078"/>
          </a:xfrm>
          <a:prstGeom prst="star5">
            <a:avLst>
              <a:gd name="adj" fmla="val 26165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60DDBE0-4C74-4F9F-9E7B-69A5BFFA60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18" y="5142949"/>
            <a:ext cx="595834" cy="694545"/>
          </a:xfrm>
          <a:prstGeom prst="rect">
            <a:avLst/>
          </a:prstGeom>
        </p:spPr>
      </p:pic>
      <p:pic>
        <p:nvPicPr>
          <p:cNvPr id="252" name="Imagen 251">
            <a:extLst>
              <a:ext uri="{FF2B5EF4-FFF2-40B4-BE49-F238E27FC236}">
                <a16:creationId xmlns:a16="http://schemas.microsoft.com/office/drawing/2014/main" xmlns="" id="{85730766-DE2C-422B-889E-69F9CF1117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80" y="5165258"/>
            <a:ext cx="595834" cy="6945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EDD7540-D86A-4AB2-9F10-92A9F1B3F5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4629" y="4914373"/>
            <a:ext cx="1555226" cy="1792734"/>
          </a:xfrm>
          <a:prstGeom prst="rect">
            <a:avLst/>
          </a:prstGeom>
        </p:spPr>
      </p:pic>
      <p:sp>
        <p:nvSpPr>
          <p:cNvPr id="3" name="Estrella: 5 puntas 2">
            <a:extLst>
              <a:ext uri="{FF2B5EF4-FFF2-40B4-BE49-F238E27FC236}">
                <a16:creationId xmlns:a16="http://schemas.microsoft.com/office/drawing/2014/main" xmlns="" id="{74CD8977-D531-4061-9FDE-14B849F6F1D6}"/>
              </a:ext>
            </a:extLst>
          </p:cNvPr>
          <p:cNvSpPr/>
          <p:nvPr/>
        </p:nvSpPr>
        <p:spPr>
          <a:xfrm rot="20784991">
            <a:off x="9610046" y="1235331"/>
            <a:ext cx="838101" cy="731497"/>
          </a:xfrm>
          <a:prstGeom prst="star5">
            <a:avLst>
              <a:gd name="adj" fmla="val 26165"/>
              <a:gd name="hf" fmla="val 105146"/>
              <a:gd name="vf" fmla="val 110557"/>
            </a:avLst>
          </a:prstGeom>
          <a:solidFill>
            <a:srgbClr val="111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C5196F4-80B9-43B0-965C-127F5BA5416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r="2240" b="6408"/>
          <a:stretch/>
        </p:blipFill>
        <p:spPr>
          <a:xfrm>
            <a:off x="8481110" y="5685219"/>
            <a:ext cx="2128745" cy="1807700"/>
          </a:xfrm>
          <a:prstGeom prst="rect">
            <a:avLst/>
          </a:prstGeom>
        </p:spPr>
      </p:pic>
      <p:sp>
        <p:nvSpPr>
          <p:cNvPr id="254" name="Rectángulo 253">
            <a:extLst>
              <a:ext uri="{FF2B5EF4-FFF2-40B4-BE49-F238E27FC236}">
                <a16:creationId xmlns:a16="http://schemas.microsoft.com/office/drawing/2014/main" xmlns="" id="{4C430127-9C19-4813-95E9-452E2952A902}"/>
              </a:ext>
            </a:extLst>
          </p:cNvPr>
          <p:cNvSpPr/>
          <p:nvPr/>
        </p:nvSpPr>
        <p:spPr>
          <a:xfrm>
            <a:off x="9150299" y="7214076"/>
            <a:ext cx="820848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>
                  <a:noFill/>
                </a:ln>
                <a:solidFill>
                  <a:srgbClr val="C00000"/>
                </a:solidFill>
                <a:latin typeface="Geometr415 Blk BT" panose="020B0802020204020303" pitchFamily="34" charset="0"/>
              </a:rPr>
              <a:t>HO-HO</a:t>
            </a:r>
            <a:endParaRPr lang="es-ES" sz="900" b="0" cap="none" dirty="0">
              <a:ln w="0">
                <a:noFill/>
              </a:ln>
              <a:solidFill>
                <a:srgbClr val="C00000"/>
              </a:solidFill>
              <a:effectLst/>
              <a:latin typeface="Geometr415 Blk BT" panose="020B0802020204020303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E5A56429-A828-46DA-8547-13C438840C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623" y="5331253"/>
            <a:ext cx="1226896" cy="21445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C876C01-75EF-4252-9980-0A3CADB36A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69" y="6715592"/>
            <a:ext cx="871579" cy="645666"/>
          </a:xfrm>
          <a:prstGeom prst="rect">
            <a:avLst/>
          </a:prstGeom>
        </p:spPr>
      </p:pic>
      <p:pic>
        <p:nvPicPr>
          <p:cNvPr id="251" name="Imagen 250">
            <a:extLst>
              <a:ext uri="{FF2B5EF4-FFF2-40B4-BE49-F238E27FC236}">
                <a16:creationId xmlns:a16="http://schemas.microsoft.com/office/drawing/2014/main" xmlns="" id="{6381E65F-2F69-42B4-8A19-639FCAD04C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19" y="6396099"/>
            <a:ext cx="449760" cy="524272"/>
          </a:xfrm>
          <a:prstGeom prst="rect">
            <a:avLst/>
          </a:prstGeom>
        </p:spPr>
      </p:pic>
      <p:pic>
        <p:nvPicPr>
          <p:cNvPr id="253" name="Imagen 252">
            <a:extLst>
              <a:ext uri="{FF2B5EF4-FFF2-40B4-BE49-F238E27FC236}">
                <a16:creationId xmlns:a16="http://schemas.microsoft.com/office/drawing/2014/main" xmlns="" id="{C597798E-690C-4581-9F25-E3F322CD82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6747427"/>
            <a:ext cx="776575" cy="575287"/>
          </a:xfrm>
          <a:prstGeom prst="rect">
            <a:avLst/>
          </a:prstGeom>
        </p:spPr>
      </p:pic>
      <p:pic>
        <p:nvPicPr>
          <p:cNvPr id="255" name="Imagen 254">
            <a:extLst>
              <a:ext uri="{FF2B5EF4-FFF2-40B4-BE49-F238E27FC236}">
                <a16:creationId xmlns:a16="http://schemas.microsoft.com/office/drawing/2014/main" xmlns="" id="{EB7A66AA-9F8C-48C1-9437-EE7033F7E3A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51" y="6438200"/>
            <a:ext cx="389670" cy="45422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D000D7D-1105-46BF-8C7C-7C969739E2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07" y="6357949"/>
            <a:ext cx="1483097" cy="327525"/>
          </a:xfrm>
          <a:prstGeom prst="rect">
            <a:avLst/>
          </a:prstGeom>
        </p:spPr>
      </p:pic>
      <p:grpSp>
        <p:nvGrpSpPr>
          <p:cNvPr id="256" name="Grupo 255">
            <a:extLst>
              <a:ext uri="{FF2B5EF4-FFF2-40B4-BE49-F238E27FC236}">
                <a16:creationId xmlns:a16="http://schemas.microsoft.com/office/drawing/2014/main" xmlns="" id="{97E0D52D-0DFE-41C0-8F10-CA939184ACB6}"/>
              </a:ext>
            </a:extLst>
          </p:cNvPr>
          <p:cNvGrpSpPr/>
          <p:nvPr/>
        </p:nvGrpSpPr>
        <p:grpSpPr>
          <a:xfrm>
            <a:off x="312928" y="612081"/>
            <a:ext cx="5030083" cy="5093727"/>
            <a:chOff x="284358" y="716856"/>
            <a:chExt cx="5030083" cy="5093727"/>
          </a:xfrm>
          <a:solidFill>
            <a:srgbClr val="104C25"/>
          </a:solidFill>
        </p:grpSpPr>
        <p:sp>
          <p:nvSpPr>
            <p:cNvPr id="258" name="Rectángulo 257">
              <a:extLst>
                <a:ext uri="{FF2B5EF4-FFF2-40B4-BE49-F238E27FC236}">
                  <a16:creationId xmlns:a16="http://schemas.microsoft.com/office/drawing/2014/main" xmlns="" id="{1C556D67-0B1B-45DB-BB18-E5152DF24141}"/>
                </a:ext>
              </a:extLst>
            </p:cNvPr>
            <p:cNvSpPr/>
            <p:nvPr/>
          </p:nvSpPr>
          <p:spPr>
            <a:xfrm>
              <a:off x="2028728" y="716856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9" name="Rectángulo 258">
              <a:extLst>
                <a:ext uri="{FF2B5EF4-FFF2-40B4-BE49-F238E27FC236}">
                  <a16:creationId xmlns:a16="http://schemas.microsoft.com/office/drawing/2014/main" xmlns="" id="{CAE4BC85-3E2F-4147-BB53-99DBCA2549B9}"/>
                </a:ext>
              </a:extLst>
            </p:cNvPr>
            <p:cNvSpPr/>
            <p:nvPr/>
          </p:nvSpPr>
          <p:spPr>
            <a:xfrm>
              <a:off x="3766441" y="716856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1" name="Rectángulo 260">
              <a:extLst>
                <a:ext uri="{FF2B5EF4-FFF2-40B4-BE49-F238E27FC236}">
                  <a16:creationId xmlns:a16="http://schemas.microsoft.com/office/drawing/2014/main" xmlns="" id="{65AA2DA5-E119-4577-99FC-2043EA1910DC}"/>
                </a:ext>
              </a:extLst>
            </p:cNvPr>
            <p:cNvSpPr/>
            <p:nvPr/>
          </p:nvSpPr>
          <p:spPr>
            <a:xfrm>
              <a:off x="284358" y="716856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2" name="Rectángulo 261">
              <a:extLst>
                <a:ext uri="{FF2B5EF4-FFF2-40B4-BE49-F238E27FC236}">
                  <a16:creationId xmlns:a16="http://schemas.microsoft.com/office/drawing/2014/main" xmlns="" id="{C7AAC371-4CC9-4A5E-B556-2101D61640E0}"/>
                </a:ext>
              </a:extLst>
            </p:cNvPr>
            <p:cNvSpPr/>
            <p:nvPr/>
          </p:nvSpPr>
          <p:spPr>
            <a:xfrm>
              <a:off x="2028728" y="2375973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3" name="Rectángulo 262">
              <a:extLst>
                <a:ext uri="{FF2B5EF4-FFF2-40B4-BE49-F238E27FC236}">
                  <a16:creationId xmlns:a16="http://schemas.microsoft.com/office/drawing/2014/main" xmlns="" id="{FF6E0060-1984-41EC-BAB4-3089FFD1FD85}"/>
                </a:ext>
              </a:extLst>
            </p:cNvPr>
            <p:cNvSpPr/>
            <p:nvPr/>
          </p:nvSpPr>
          <p:spPr>
            <a:xfrm>
              <a:off x="3766441" y="2375973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4" name="Rectángulo 263">
              <a:extLst>
                <a:ext uri="{FF2B5EF4-FFF2-40B4-BE49-F238E27FC236}">
                  <a16:creationId xmlns:a16="http://schemas.microsoft.com/office/drawing/2014/main" xmlns="" id="{94E75E5E-A595-41B0-84C0-384D520FE793}"/>
                </a:ext>
              </a:extLst>
            </p:cNvPr>
            <p:cNvSpPr/>
            <p:nvPr/>
          </p:nvSpPr>
          <p:spPr>
            <a:xfrm>
              <a:off x="284358" y="2375973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5" name="Rectángulo 264">
              <a:extLst>
                <a:ext uri="{FF2B5EF4-FFF2-40B4-BE49-F238E27FC236}">
                  <a16:creationId xmlns:a16="http://schemas.microsoft.com/office/drawing/2014/main" xmlns="" id="{8671200B-90D6-4DAB-AECC-571DFD96FA65}"/>
                </a:ext>
              </a:extLst>
            </p:cNvPr>
            <p:cNvSpPr/>
            <p:nvPr/>
          </p:nvSpPr>
          <p:spPr>
            <a:xfrm>
              <a:off x="2028728" y="4021678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6" name="Rectángulo 265">
              <a:extLst>
                <a:ext uri="{FF2B5EF4-FFF2-40B4-BE49-F238E27FC236}">
                  <a16:creationId xmlns:a16="http://schemas.microsoft.com/office/drawing/2014/main" xmlns="" id="{7BFDBB35-04C8-469A-B44E-17079F9E2D0A}"/>
                </a:ext>
              </a:extLst>
            </p:cNvPr>
            <p:cNvSpPr/>
            <p:nvPr/>
          </p:nvSpPr>
          <p:spPr>
            <a:xfrm>
              <a:off x="3766441" y="4021678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7" name="Rectángulo 266">
              <a:extLst>
                <a:ext uri="{FF2B5EF4-FFF2-40B4-BE49-F238E27FC236}">
                  <a16:creationId xmlns:a16="http://schemas.microsoft.com/office/drawing/2014/main" xmlns="" id="{889075D6-8669-4F91-BD91-6C4F2AA74B45}"/>
                </a:ext>
              </a:extLst>
            </p:cNvPr>
            <p:cNvSpPr/>
            <p:nvPr/>
          </p:nvSpPr>
          <p:spPr>
            <a:xfrm>
              <a:off x="284358" y="4021678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8" name="Rectángulo 267">
              <a:extLst>
                <a:ext uri="{FF2B5EF4-FFF2-40B4-BE49-F238E27FC236}">
                  <a16:creationId xmlns:a16="http://schemas.microsoft.com/office/drawing/2014/main" xmlns="" id="{7860E5A6-FF0D-44D5-B89C-4BBEFA3A57C2}"/>
                </a:ext>
              </a:extLst>
            </p:cNvPr>
            <p:cNvSpPr/>
            <p:nvPr/>
          </p:nvSpPr>
          <p:spPr>
            <a:xfrm>
              <a:off x="2028728" y="5663420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9" name="Rectángulo 268">
              <a:extLst>
                <a:ext uri="{FF2B5EF4-FFF2-40B4-BE49-F238E27FC236}">
                  <a16:creationId xmlns:a16="http://schemas.microsoft.com/office/drawing/2014/main" xmlns="" id="{BBFB85B9-50F9-4EC0-B05E-3DEC89DF6B24}"/>
                </a:ext>
              </a:extLst>
            </p:cNvPr>
            <p:cNvSpPr/>
            <p:nvPr/>
          </p:nvSpPr>
          <p:spPr>
            <a:xfrm>
              <a:off x="3766441" y="5663420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0" name="Rectángulo 269">
              <a:extLst>
                <a:ext uri="{FF2B5EF4-FFF2-40B4-BE49-F238E27FC236}">
                  <a16:creationId xmlns:a16="http://schemas.microsoft.com/office/drawing/2014/main" xmlns="" id="{FC55679B-5DED-4500-A59F-2DFF43524121}"/>
                </a:ext>
              </a:extLst>
            </p:cNvPr>
            <p:cNvSpPr/>
            <p:nvPr/>
          </p:nvSpPr>
          <p:spPr>
            <a:xfrm>
              <a:off x="284358" y="5663420"/>
              <a:ext cx="1548000" cy="147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aphicFrame>
        <p:nvGraphicFramePr>
          <p:cNvPr id="272" name="Tabla 271">
            <a:extLst>
              <a:ext uri="{FF2B5EF4-FFF2-40B4-BE49-F238E27FC236}">
                <a16:creationId xmlns:a16="http://schemas.microsoft.com/office/drawing/2014/main" xmlns="" id="{BBB59F69-2CD6-4E78-9505-62906D7EE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53055"/>
              </p:ext>
            </p:extLst>
          </p:nvPr>
        </p:nvGraphicFramePr>
        <p:xfrm>
          <a:off x="2059161" y="757595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73" name="Rectángulo 272">
            <a:extLst>
              <a:ext uri="{FF2B5EF4-FFF2-40B4-BE49-F238E27FC236}">
                <a16:creationId xmlns:a16="http://schemas.microsoft.com/office/drawing/2014/main" xmlns="" id="{B94F680B-35C2-48D2-849B-A12FA9A5A3A8}"/>
              </a:ext>
            </a:extLst>
          </p:cNvPr>
          <p:cNvSpPr/>
          <p:nvPr/>
        </p:nvSpPr>
        <p:spPr>
          <a:xfrm>
            <a:off x="2431194" y="554857"/>
            <a:ext cx="80021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</a:t>
            </a:r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ERO</a:t>
            </a:r>
          </a:p>
        </p:txBody>
      </p:sp>
      <p:graphicFrame>
        <p:nvGraphicFramePr>
          <p:cNvPr id="274" name="Tabla 273">
            <a:extLst>
              <a:ext uri="{FF2B5EF4-FFF2-40B4-BE49-F238E27FC236}">
                <a16:creationId xmlns:a16="http://schemas.microsoft.com/office/drawing/2014/main" xmlns="" id="{13BFE05A-7A90-40C3-8D21-FF20E4913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33840"/>
              </p:ext>
            </p:extLst>
          </p:nvPr>
        </p:nvGraphicFramePr>
        <p:xfrm>
          <a:off x="3796874" y="757594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75" name="Tabla 274">
            <a:extLst>
              <a:ext uri="{FF2B5EF4-FFF2-40B4-BE49-F238E27FC236}">
                <a16:creationId xmlns:a16="http://schemas.microsoft.com/office/drawing/2014/main" xmlns="" id="{6202802A-9DCC-4C09-BA10-6CF879805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836"/>
              </p:ext>
            </p:extLst>
          </p:nvPr>
        </p:nvGraphicFramePr>
        <p:xfrm>
          <a:off x="314791" y="757594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76" name="Rectángulo 275">
            <a:extLst>
              <a:ext uri="{FF2B5EF4-FFF2-40B4-BE49-F238E27FC236}">
                <a16:creationId xmlns:a16="http://schemas.microsoft.com/office/drawing/2014/main" xmlns="" id="{EAB5F048-311D-481D-BA83-BFE3DDECD600}"/>
              </a:ext>
            </a:extLst>
          </p:cNvPr>
          <p:cNvSpPr/>
          <p:nvPr/>
        </p:nvSpPr>
        <p:spPr>
          <a:xfrm>
            <a:off x="758959" y="554857"/>
            <a:ext cx="65594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</a:p>
        </p:txBody>
      </p:sp>
      <p:graphicFrame>
        <p:nvGraphicFramePr>
          <p:cNvPr id="277" name="Tabla 276">
            <a:extLst>
              <a:ext uri="{FF2B5EF4-FFF2-40B4-BE49-F238E27FC236}">
                <a16:creationId xmlns:a16="http://schemas.microsoft.com/office/drawing/2014/main" xmlns="" id="{D8B088E7-8F0C-47E0-8B4B-5250FE36B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10391"/>
              </p:ext>
            </p:extLst>
          </p:nvPr>
        </p:nvGraphicFramePr>
        <p:xfrm>
          <a:off x="2059161" y="2401640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5148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78" name="Rectángulo 277">
            <a:extLst>
              <a:ext uri="{FF2B5EF4-FFF2-40B4-BE49-F238E27FC236}">
                <a16:creationId xmlns:a16="http://schemas.microsoft.com/office/drawing/2014/main" xmlns="" id="{F6192AB6-9F59-49E3-89B1-17CAB3FE3CC3}"/>
              </a:ext>
            </a:extLst>
          </p:cNvPr>
          <p:cNvSpPr/>
          <p:nvPr/>
        </p:nvSpPr>
        <p:spPr>
          <a:xfrm>
            <a:off x="2528976" y="2213974"/>
            <a:ext cx="60465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MAYO</a:t>
            </a:r>
          </a:p>
        </p:txBody>
      </p:sp>
      <p:graphicFrame>
        <p:nvGraphicFramePr>
          <p:cNvPr id="279" name="Tabla 278">
            <a:extLst>
              <a:ext uri="{FF2B5EF4-FFF2-40B4-BE49-F238E27FC236}">
                <a16:creationId xmlns:a16="http://schemas.microsoft.com/office/drawing/2014/main" xmlns="" id="{813EE1B5-83BE-405E-B96F-3D70E3A9D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188063"/>
              </p:ext>
            </p:extLst>
          </p:nvPr>
        </p:nvGraphicFramePr>
        <p:xfrm>
          <a:off x="3796874" y="2401640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8916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0" name="Rectángulo 279">
            <a:extLst>
              <a:ext uri="{FF2B5EF4-FFF2-40B4-BE49-F238E27FC236}">
                <a16:creationId xmlns:a16="http://schemas.microsoft.com/office/drawing/2014/main" xmlns="" id="{F84F1057-1882-4ABE-AA51-934B7D134373}"/>
              </a:ext>
            </a:extLst>
          </p:cNvPr>
          <p:cNvSpPr/>
          <p:nvPr/>
        </p:nvSpPr>
        <p:spPr>
          <a:xfrm>
            <a:off x="4260278" y="2213974"/>
            <a:ext cx="61747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JUNIO</a:t>
            </a:r>
          </a:p>
        </p:txBody>
      </p:sp>
      <p:graphicFrame>
        <p:nvGraphicFramePr>
          <p:cNvPr id="281" name="Tabla 280">
            <a:extLst>
              <a:ext uri="{FF2B5EF4-FFF2-40B4-BE49-F238E27FC236}">
                <a16:creationId xmlns:a16="http://schemas.microsoft.com/office/drawing/2014/main" xmlns="" id="{6D870508-A661-4BA2-81CD-687C4E849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64634"/>
              </p:ext>
            </p:extLst>
          </p:nvPr>
        </p:nvGraphicFramePr>
        <p:xfrm>
          <a:off x="314791" y="2401640"/>
          <a:ext cx="1544284" cy="1260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175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2" name="Rectángulo 281">
            <a:extLst>
              <a:ext uri="{FF2B5EF4-FFF2-40B4-BE49-F238E27FC236}">
                <a16:creationId xmlns:a16="http://schemas.microsoft.com/office/drawing/2014/main" xmlns="" id="{6ABA0968-6187-4786-8658-414B42934857}"/>
              </a:ext>
            </a:extLst>
          </p:cNvPr>
          <p:cNvSpPr/>
          <p:nvPr/>
        </p:nvSpPr>
        <p:spPr>
          <a:xfrm>
            <a:off x="798232" y="2213974"/>
            <a:ext cx="57740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</a:p>
        </p:txBody>
      </p:sp>
      <p:graphicFrame>
        <p:nvGraphicFramePr>
          <p:cNvPr id="283" name="Tabla 282">
            <a:extLst>
              <a:ext uri="{FF2B5EF4-FFF2-40B4-BE49-F238E27FC236}">
                <a16:creationId xmlns:a16="http://schemas.microsoft.com/office/drawing/2014/main" xmlns="" id="{D723C7B3-0156-482D-98ED-8A6D52B4C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22444"/>
              </p:ext>
            </p:extLst>
          </p:nvPr>
        </p:nvGraphicFramePr>
        <p:xfrm>
          <a:off x="2059161" y="4052369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4" name="Rectángulo 283">
            <a:extLst>
              <a:ext uri="{FF2B5EF4-FFF2-40B4-BE49-F238E27FC236}">
                <a16:creationId xmlns:a16="http://schemas.microsoft.com/office/drawing/2014/main" xmlns="" id="{089A2905-6D9F-4F4E-9453-8118E96D7213}"/>
              </a:ext>
            </a:extLst>
          </p:cNvPr>
          <p:cNvSpPr/>
          <p:nvPr/>
        </p:nvSpPr>
        <p:spPr>
          <a:xfrm>
            <a:off x="2445620" y="3859679"/>
            <a:ext cx="77136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AGOSTO</a:t>
            </a:r>
          </a:p>
        </p:txBody>
      </p:sp>
      <p:graphicFrame>
        <p:nvGraphicFramePr>
          <p:cNvPr id="285" name="Tabla 284">
            <a:extLst>
              <a:ext uri="{FF2B5EF4-FFF2-40B4-BE49-F238E27FC236}">
                <a16:creationId xmlns:a16="http://schemas.microsoft.com/office/drawing/2014/main" xmlns="" id="{D97A3F5E-413F-4BD0-A135-9D25C2189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31429"/>
              </p:ext>
            </p:extLst>
          </p:nvPr>
        </p:nvGraphicFramePr>
        <p:xfrm>
          <a:off x="3796874" y="4052369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6" name="Rectángulo 285">
            <a:extLst>
              <a:ext uri="{FF2B5EF4-FFF2-40B4-BE49-F238E27FC236}">
                <a16:creationId xmlns:a16="http://schemas.microsoft.com/office/drawing/2014/main" xmlns="" id="{834D1525-09FE-4300-B204-7BE4548BC079}"/>
              </a:ext>
            </a:extLst>
          </p:cNvPr>
          <p:cNvSpPr/>
          <p:nvPr/>
        </p:nvSpPr>
        <p:spPr>
          <a:xfrm>
            <a:off x="4058300" y="3859679"/>
            <a:ext cx="102143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SEPTIEMBRE</a:t>
            </a:r>
          </a:p>
        </p:txBody>
      </p:sp>
      <p:graphicFrame>
        <p:nvGraphicFramePr>
          <p:cNvPr id="287" name="Tabla 286">
            <a:extLst>
              <a:ext uri="{FF2B5EF4-FFF2-40B4-BE49-F238E27FC236}">
                <a16:creationId xmlns:a16="http://schemas.microsoft.com/office/drawing/2014/main" xmlns="" id="{1BF0EC5E-91E6-4F79-BA52-01E7B0B56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7652"/>
              </p:ext>
            </p:extLst>
          </p:nvPr>
        </p:nvGraphicFramePr>
        <p:xfrm>
          <a:off x="314791" y="4052369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8" name="Rectángulo 287">
            <a:extLst>
              <a:ext uri="{FF2B5EF4-FFF2-40B4-BE49-F238E27FC236}">
                <a16:creationId xmlns:a16="http://schemas.microsoft.com/office/drawing/2014/main" xmlns="" id="{6D45A225-A1D8-46B5-A1F8-DBB3C28DC739}"/>
              </a:ext>
            </a:extLst>
          </p:cNvPr>
          <p:cNvSpPr/>
          <p:nvPr/>
        </p:nvSpPr>
        <p:spPr>
          <a:xfrm>
            <a:off x="795827" y="3859679"/>
            <a:ext cx="58221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JULIO</a:t>
            </a:r>
          </a:p>
        </p:txBody>
      </p:sp>
      <p:graphicFrame>
        <p:nvGraphicFramePr>
          <p:cNvPr id="289" name="Tabla 288">
            <a:extLst>
              <a:ext uri="{FF2B5EF4-FFF2-40B4-BE49-F238E27FC236}">
                <a16:creationId xmlns:a16="http://schemas.microsoft.com/office/drawing/2014/main" xmlns="" id="{51119C32-AF41-415C-BBA6-3287F1495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90497"/>
              </p:ext>
            </p:extLst>
          </p:nvPr>
        </p:nvGraphicFramePr>
        <p:xfrm>
          <a:off x="2059161" y="570249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90" name="Rectángulo 289">
            <a:extLst>
              <a:ext uri="{FF2B5EF4-FFF2-40B4-BE49-F238E27FC236}">
                <a16:creationId xmlns:a16="http://schemas.microsoft.com/office/drawing/2014/main" xmlns="" id="{E3EA2FA0-EA13-4DCC-8836-0363D6AC4254}"/>
              </a:ext>
            </a:extLst>
          </p:cNvPr>
          <p:cNvSpPr/>
          <p:nvPr/>
        </p:nvSpPr>
        <p:spPr>
          <a:xfrm>
            <a:off x="2328601" y="5501421"/>
            <a:ext cx="100540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NOVIEMBRE</a:t>
            </a:r>
            <a:endParaRPr lang="es-ES" sz="11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291" name="Tabla 290">
            <a:extLst>
              <a:ext uri="{FF2B5EF4-FFF2-40B4-BE49-F238E27FC236}">
                <a16:creationId xmlns:a16="http://schemas.microsoft.com/office/drawing/2014/main" xmlns="" id="{3ECE2CF6-B713-4A28-AD52-237067D66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30160"/>
              </p:ext>
            </p:extLst>
          </p:nvPr>
        </p:nvGraphicFramePr>
        <p:xfrm>
          <a:off x="3796874" y="570249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92" name="Rectángulo 291">
            <a:extLst>
              <a:ext uri="{FF2B5EF4-FFF2-40B4-BE49-F238E27FC236}">
                <a16:creationId xmlns:a16="http://schemas.microsoft.com/office/drawing/2014/main" xmlns="" id="{61FCE50A-8BF2-471E-ABEE-AC8F73C6DF2C}"/>
              </a:ext>
            </a:extLst>
          </p:cNvPr>
          <p:cNvSpPr/>
          <p:nvPr/>
        </p:nvSpPr>
        <p:spPr>
          <a:xfrm>
            <a:off x="4099978" y="5501421"/>
            <a:ext cx="93807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DICIEMBRE</a:t>
            </a:r>
          </a:p>
        </p:txBody>
      </p:sp>
      <p:graphicFrame>
        <p:nvGraphicFramePr>
          <p:cNvPr id="293" name="Tabla 292">
            <a:extLst>
              <a:ext uri="{FF2B5EF4-FFF2-40B4-BE49-F238E27FC236}">
                <a16:creationId xmlns:a16="http://schemas.microsoft.com/office/drawing/2014/main" xmlns="" id="{51E228BA-3319-465C-B921-3437AF281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66515"/>
              </p:ext>
            </p:extLst>
          </p:nvPr>
        </p:nvGraphicFramePr>
        <p:xfrm>
          <a:off x="314791" y="5696475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94" name="Rectángulo 293">
            <a:extLst>
              <a:ext uri="{FF2B5EF4-FFF2-40B4-BE49-F238E27FC236}">
                <a16:creationId xmlns:a16="http://schemas.microsoft.com/office/drawing/2014/main" xmlns="" id="{CAB05593-678B-430D-B8DC-8AD9091F8740}"/>
              </a:ext>
            </a:extLst>
          </p:cNvPr>
          <p:cNvSpPr/>
          <p:nvPr/>
        </p:nvSpPr>
        <p:spPr>
          <a:xfrm>
            <a:off x="668389" y="5501421"/>
            <a:ext cx="83708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OCTUBRE</a:t>
            </a:r>
          </a:p>
        </p:txBody>
      </p:sp>
      <p:sp>
        <p:nvSpPr>
          <p:cNvPr id="295" name="Rectángulo 294">
            <a:extLst>
              <a:ext uri="{FF2B5EF4-FFF2-40B4-BE49-F238E27FC236}">
                <a16:creationId xmlns:a16="http://schemas.microsoft.com/office/drawing/2014/main" xmlns="" id="{76B46B28-0DE0-4F2B-9120-DFD9B802DABD}"/>
              </a:ext>
            </a:extLst>
          </p:cNvPr>
          <p:cNvSpPr/>
          <p:nvPr/>
        </p:nvSpPr>
        <p:spPr>
          <a:xfrm>
            <a:off x="308659" y="1944965"/>
            <a:ext cx="1626092" cy="20774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6" name="CuadroTexto 295">
            <a:extLst>
              <a:ext uri="{FF2B5EF4-FFF2-40B4-BE49-F238E27FC236}">
                <a16:creationId xmlns:a16="http://schemas.microsoft.com/office/drawing/2014/main" xmlns="" id="{93203091-A9F6-46EC-B553-4A50543D37A6}"/>
              </a:ext>
            </a:extLst>
          </p:cNvPr>
          <p:cNvSpPr txBox="1"/>
          <p:nvPr/>
        </p:nvSpPr>
        <p:spPr>
          <a:xfrm>
            <a:off x="3795017" y="1967945"/>
            <a:ext cx="1610932" cy="323165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3 / 4 CARNAVAL</a:t>
            </a:r>
          </a:p>
          <a:p>
            <a:r>
              <a:rPr lang="es-ES" sz="75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297" name="Rectángulo 296">
            <a:extLst>
              <a:ext uri="{FF2B5EF4-FFF2-40B4-BE49-F238E27FC236}">
                <a16:creationId xmlns:a16="http://schemas.microsoft.com/office/drawing/2014/main" xmlns="" id="{5AAFA24C-FA8F-4815-9697-424A8F842328}"/>
              </a:ext>
            </a:extLst>
          </p:cNvPr>
          <p:cNvSpPr/>
          <p:nvPr/>
        </p:nvSpPr>
        <p:spPr>
          <a:xfrm>
            <a:off x="308658" y="3584847"/>
            <a:ext cx="1693750" cy="323165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2- DÍA del VET. Y C. EN MALVINAS</a:t>
            </a:r>
          </a:p>
          <a:p>
            <a:r>
              <a:rPr lang="es-ES" sz="750" dirty="0">
                <a:ln w="0"/>
                <a:latin typeface="Geometr415 Blk BT" panose="020B0802020204020303" pitchFamily="34" charset="0"/>
              </a:rPr>
              <a:t>18 - VIERNES SANTO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8" name="Rectángulo 297">
            <a:extLst>
              <a:ext uri="{FF2B5EF4-FFF2-40B4-BE49-F238E27FC236}">
                <a16:creationId xmlns:a16="http://schemas.microsoft.com/office/drawing/2014/main" xmlns="" id="{CCA5C858-8392-4BCB-869C-A6B2F619E096}"/>
              </a:ext>
            </a:extLst>
          </p:cNvPr>
          <p:cNvSpPr/>
          <p:nvPr/>
        </p:nvSpPr>
        <p:spPr>
          <a:xfrm>
            <a:off x="2071885" y="3612417"/>
            <a:ext cx="1625189" cy="323165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1- DIA del TRABAJADOR</a:t>
            </a:r>
          </a:p>
          <a:p>
            <a:r>
              <a:rPr lang="es-ES" sz="75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9" name="Cuerda 298">
            <a:extLst>
              <a:ext uri="{FF2B5EF4-FFF2-40B4-BE49-F238E27FC236}">
                <a16:creationId xmlns:a16="http://schemas.microsoft.com/office/drawing/2014/main" xmlns="" id="{2F36E5E6-E72A-40AA-A256-01C6ADE42DF0}"/>
              </a:ext>
            </a:extLst>
          </p:cNvPr>
          <p:cNvSpPr/>
          <p:nvPr/>
        </p:nvSpPr>
        <p:spPr>
          <a:xfrm rot="12103496">
            <a:off x="3645489" y="2611515"/>
            <a:ext cx="67994" cy="85297"/>
          </a:xfrm>
          <a:prstGeom prst="chord">
            <a:avLst>
              <a:gd name="adj1" fmla="val 2664782"/>
              <a:gd name="adj2" fmla="val 16105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/>
          </a:p>
        </p:txBody>
      </p:sp>
      <p:sp>
        <p:nvSpPr>
          <p:cNvPr id="300" name="Rectángulo 299">
            <a:extLst>
              <a:ext uri="{FF2B5EF4-FFF2-40B4-BE49-F238E27FC236}">
                <a16:creationId xmlns:a16="http://schemas.microsoft.com/office/drawing/2014/main" xmlns="" id="{310DDC5B-ABF3-494D-9708-7E5D6984F5D9}"/>
              </a:ext>
            </a:extLst>
          </p:cNvPr>
          <p:cNvSpPr/>
          <p:nvPr/>
        </p:nvSpPr>
        <p:spPr>
          <a:xfrm>
            <a:off x="3803531" y="3612417"/>
            <a:ext cx="1624517" cy="323165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750" dirty="0">
                <a:latin typeface="Geometr415 Blk BT" panose="020B0802020204020303" pitchFamily="34" charset="0"/>
              </a:rPr>
              <a:t>PASO a la INM. del GRAL.M. BELGRANO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301" name="Grupo 300">
            <a:extLst>
              <a:ext uri="{FF2B5EF4-FFF2-40B4-BE49-F238E27FC236}">
                <a16:creationId xmlns:a16="http://schemas.microsoft.com/office/drawing/2014/main" xmlns="" id="{49CC564B-A7C7-4995-84B3-08B60BB7F3DF}"/>
              </a:ext>
            </a:extLst>
          </p:cNvPr>
          <p:cNvGrpSpPr/>
          <p:nvPr/>
        </p:nvGrpSpPr>
        <p:grpSpPr>
          <a:xfrm>
            <a:off x="323197" y="5264845"/>
            <a:ext cx="3350577" cy="323165"/>
            <a:chOff x="294622" y="5398195"/>
            <a:chExt cx="3350577" cy="323165"/>
          </a:xfrm>
        </p:grpSpPr>
        <p:sp>
          <p:nvSpPr>
            <p:cNvPr id="302" name="Rectángulo 301">
              <a:extLst>
                <a:ext uri="{FF2B5EF4-FFF2-40B4-BE49-F238E27FC236}">
                  <a16:creationId xmlns:a16="http://schemas.microsoft.com/office/drawing/2014/main" xmlns="" id="{0AD327B3-07B1-405E-A7B6-A4886C8335F7}"/>
                </a:ext>
              </a:extLst>
            </p:cNvPr>
            <p:cNvSpPr/>
            <p:nvPr/>
          </p:nvSpPr>
          <p:spPr>
            <a:xfrm>
              <a:off x="294622" y="5411935"/>
              <a:ext cx="1611553" cy="207749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9- DIA de la INDEPENDENCIA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03" name="Rectángulo 302">
              <a:extLst>
                <a:ext uri="{FF2B5EF4-FFF2-40B4-BE49-F238E27FC236}">
                  <a16:creationId xmlns:a16="http://schemas.microsoft.com/office/drawing/2014/main" xmlns="" id="{B30890AC-E27E-484F-9463-9D064E248B59}"/>
                </a:ext>
              </a:extLst>
            </p:cNvPr>
            <p:cNvSpPr/>
            <p:nvPr/>
          </p:nvSpPr>
          <p:spPr>
            <a:xfrm>
              <a:off x="2042799" y="5398195"/>
              <a:ext cx="1602400" cy="323165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17- </a:t>
              </a:r>
              <a:r>
                <a:rPr lang="es-AR" sz="750" dirty="0">
                  <a:latin typeface="Geometr415 Blk BT" panose="020B0802020204020303" pitchFamily="34" charset="0"/>
                </a:rPr>
                <a:t>PASO a la INMORT. GRAL.  J. de SAN MARTIN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304" name="Grupo 303">
            <a:extLst>
              <a:ext uri="{FF2B5EF4-FFF2-40B4-BE49-F238E27FC236}">
                <a16:creationId xmlns:a16="http://schemas.microsoft.com/office/drawing/2014/main" xmlns="" id="{671E497A-7951-47DE-94A9-2C9A7C49CEC8}"/>
              </a:ext>
            </a:extLst>
          </p:cNvPr>
          <p:cNvGrpSpPr/>
          <p:nvPr/>
        </p:nvGrpSpPr>
        <p:grpSpPr>
          <a:xfrm>
            <a:off x="312933" y="6928112"/>
            <a:ext cx="5115115" cy="438582"/>
            <a:chOff x="284358" y="7061462"/>
            <a:chExt cx="5115115" cy="438582"/>
          </a:xfrm>
        </p:grpSpPr>
        <p:sp>
          <p:nvSpPr>
            <p:cNvPr id="305" name="Rectángulo 304">
              <a:extLst>
                <a:ext uri="{FF2B5EF4-FFF2-40B4-BE49-F238E27FC236}">
                  <a16:creationId xmlns:a16="http://schemas.microsoft.com/office/drawing/2014/main" xmlns="" id="{A695AAAB-2B3B-4516-AAA5-167D9419FE21}"/>
                </a:ext>
              </a:extLst>
            </p:cNvPr>
            <p:cNvSpPr/>
            <p:nvPr/>
          </p:nvSpPr>
          <p:spPr>
            <a:xfrm>
              <a:off x="284358" y="7064516"/>
              <a:ext cx="1621816" cy="323165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AR" sz="750" b="0" i="0" dirty="0">
                  <a:effectLst/>
                  <a:latin typeface="Geometr415 Blk BT" panose="020B0802020204020303" pitchFamily="34" charset="0"/>
                </a:rPr>
                <a:t>12- DÍA del RESPETO a la DIVERSIDAD CULTURAL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06" name="Rectángulo 305">
              <a:extLst>
                <a:ext uri="{FF2B5EF4-FFF2-40B4-BE49-F238E27FC236}">
                  <a16:creationId xmlns:a16="http://schemas.microsoft.com/office/drawing/2014/main" xmlns="" id="{DC7CA825-33DF-47D7-A37D-4914E39E9228}"/>
                </a:ext>
              </a:extLst>
            </p:cNvPr>
            <p:cNvSpPr/>
            <p:nvPr/>
          </p:nvSpPr>
          <p:spPr>
            <a:xfrm>
              <a:off x="2038900" y="7064516"/>
              <a:ext cx="1629599" cy="323165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20- DIA de la SOBERANIA NACIONAL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07" name="Rectángulo 306">
              <a:extLst>
                <a:ext uri="{FF2B5EF4-FFF2-40B4-BE49-F238E27FC236}">
                  <a16:creationId xmlns:a16="http://schemas.microsoft.com/office/drawing/2014/main" xmlns="" id="{7BEDDA09-087D-4D8C-9F7A-8A1011BFFFCD}"/>
                </a:ext>
              </a:extLst>
            </p:cNvPr>
            <p:cNvSpPr/>
            <p:nvPr/>
          </p:nvSpPr>
          <p:spPr>
            <a:xfrm>
              <a:off x="3792911" y="7061462"/>
              <a:ext cx="1606562" cy="438582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8- INMACULADA CONC. DE MARIA</a:t>
              </a:r>
            </a:p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25- NAVIDAD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308" name="Grupo 307">
            <a:extLst>
              <a:ext uri="{FF2B5EF4-FFF2-40B4-BE49-F238E27FC236}">
                <a16:creationId xmlns:a16="http://schemas.microsoft.com/office/drawing/2014/main" xmlns="" id="{0DF843F6-A0C7-43AC-8DCE-134855AC7BAF}"/>
              </a:ext>
            </a:extLst>
          </p:cNvPr>
          <p:cNvGrpSpPr/>
          <p:nvPr/>
        </p:nvGrpSpPr>
        <p:grpSpPr>
          <a:xfrm>
            <a:off x="348094" y="853034"/>
            <a:ext cx="1585373" cy="938749"/>
            <a:chOff x="319519" y="986384"/>
            <a:chExt cx="1585373" cy="938749"/>
          </a:xfrm>
        </p:grpSpPr>
        <p:grpSp>
          <p:nvGrpSpPr>
            <p:cNvPr id="309" name="Grupo 308">
              <a:extLst>
                <a:ext uri="{FF2B5EF4-FFF2-40B4-BE49-F238E27FC236}">
                  <a16:creationId xmlns:a16="http://schemas.microsoft.com/office/drawing/2014/main" xmlns="" id="{A819D7C5-5DC8-49D0-9ABA-CD65EB001182}"/>
                </a:ext>
              </a:extLst>
            </p:cNvPr>
            <p:cNvGrpSpPr/>
            <p:nvPr/>
          </p:nvGrpSpPr>
          <p:grpSpPr>
            <a:xfrm>
              <a:off x="524345" y="986676"/>
              <a:ext cx="286403" cy="198873"/>
              <a:chOff x="1176837" y="1904505"/>
              <a:chExt cx="286403" cy="198873"/>
            </a:xfrm>
          </p:grpSpPr>
          <p:sp>
            <p:nvSpPr>
              <p:cNvPr id="545" name="CuadroTexto 544">
                <a:extLst>
                  <a:ext uri="{FF2B5EF4-FFF2-40B4-BE49-F238E27FC236}">
                    <a16:creationId xmlns:a16="http://schemas.microsoft.com/office/drawing/2014/main" xmlns="" id="{ADB7289E-BB5A-4DC3-8CE8-40CCBA14CF3B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6" name="Elipse 545">
                <a:extLst>
                  <a:ext uri="{FF2B5EF4-FFF2-40B4-BE49-F238E27FC236}">
                    <a16:creationId xmlns:a16="http://schemas.microsoft.com/office/drawing/2014/main" xmlns="" id="{ED915ED6-837B-463D-9D18-216D836F93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0" name="Grupo 309">
              <a:extLst>
                <a:ext uri="{FF2B5EF4-FFF2-40B4-BE49-F238E27FC236}">
                  <a16:creationId xmlns:a16="http://schemas.microsoft.com/office/drawing/2014/main" xmlns="" id="{21272722-E852-429B-9FC0-562249385F35}"/>
                </a:ext>
              </a:extLst>
            </p:cNvPr>
            <p:cNvGrpSpPr/>
            <p:nvPr/>
          </p:nvGrpSpPr>
          <p:grpSpPr>
            <a:xfrm>
              <a:off x="1620968" y="1726260"/>
              <a:ext cx="283924" cy="198873"/>
              <a:chOff x="1610038" y="1904505"/>
              <a:chExt cx="283924" cy="198873"/>
            </a:xfrm>
          </p:grpSpPr>
          <p:sp>
            <p:nvSpPr>
              <p:cNvPr id="543" name="CuadroTexto 542">
                <a:extLst>
                  <a:ext uri="{FF2B5EF4-FFF2-40B4-BE49-F238E27FC236}">
                    <a16:creationId xmlns:a16="http://schemas.microsoft.com/office/drawing/2014/main" xmlns="" id="{584FDDE1-E1D3-44D7-8E56-5FFFD7FB8C79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4" name="Elipse 543">
                <a:extLst>
                  <a:ext uri="{FF2B5EF4-FFF2-40B4-BE49-F238E27FC236}">
                    <a16:creationId xmlns:a16="http://schemas.microsoft.com/office/drawing/2014/main" xmlns="" id="{BA05D3B5-DC0A-4439-BDE7-776ADA09F9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11" name="Grupo 310">
              <a:extLst>
                <a:ext uri="{FF2B5EF4-FFF2-40B4-BE49-F238E27FC236}">
                  <a16:creationId xmlns:a16="http://schemas.microsoft.com/office/drawing/2014/main" xmlns="" id="{908A4996-0364-4BA4-96DF-6AB97909D0E0}"/>
                </a:ext>
              </a:extLst>
            </p:cNvPr>
            <p:cNvGrpSpPr/>
            <p:nvPr/>
          </p:nvGrpSpPr>
          <p:grpSpPr>
            <a:xfrm>
              <a:off x="319519" y="986384"/>
              <a:ext cx="222591" cy="199456"/>
              <a:chOff x="958247" y="1904505"/>
              <a:chExt cx="222591" cy="199456"/>
            </a:xfrm>
          </p:grpSpPr>
          <p:sp>
            <p:nvSpPr>
              <p:cNvPr id="315" name="CuadroTexto 314">
                <a:extLst>
                  <a:ext uri="{FF2B5EF4-FFF2-40B4-BE49-F238E27FC236}">
                    <a16:creationId xmlns:a16="http://schemas.microsoft.com/office/drawing/2014/main" xmlns="" id="{B0CA0377-B471-4054-9642-F0271E5E012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6" name="Forma libre: forma 315">
                <a:extLst>
                  <a:ext uri="{FF2B5EF4-FFF2-40B4-BE49-F238E27FC236}">
                    <a16:creationId xmlns:a16="http://schemas.microsoft.com/office/drawing/2014/main" xmlns="" id="{B600695D-FFA2-4AD7-A397-54E36D7626C4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2" name="Grupo 311">
              <a:extLst>
                <a:ext uri="{FF2B5EF4-FFF2-40B4-BE49-F238E27FC236}">
                  <a16:creationId xmlns:a16="http://schemas.microsoft.com/office/drawing/2014/main" xmlns="" id="{E2720AA6-ED62-4753-898A-53F30E0AB439}"/>
                </a:ext>
              </a:extLst>
            </p:cNvPr>
            <p:cNvGrpSpPr/>
            <p:nvPr/>
          </p:nvGrpSpPr>
          <p:grpSpPr>
            <a:xfrm>
              <a:off x="748579" y="986384"/>
              <a:ext cx="283924" cy="199456"/>
              <a:chOff x="1396293" y="1904505"/>
              <a:chExt cx="283924" cy="199456"/>
            </a:xfrm>
          </p:grpSpPr>
          <p:sp>
            <p:nvSpPr>
              <p:cNvPr id="313" name="CuadroTexto 312">
                <a:extLst>
                  <a:ext uri="{FF2B5EF4-FFF2-40B4-BE49-F238E27FC236}">
                    <a16:creationId xmlns:a16="http://schemas.microsoft.com/office/drawing/2014/main" xmlns="" id="{E1315F0B-2999-4154-AE02-9BE9AF57A1D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4" name="Forma libre: forma 313">
                <a:extLst>
                  <a:ext uri="{FF2B5EF4-FFF2-40B4-BE49-F238E27FC236}">
                    <a16:creationId xmlns:a16="http://schemas.microsoft.com/office/drawing/2014/main" xmlns="" id="{8DC4C5B9-D6DB-4C5A-A64A-84A2E68369E5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547" name="Grupo 546">
            <a:extLst>
              <a:ext uri="{FF2B5EF4-FFF2-40B4-BE49-F238E27FC236}">
                <a16:creationId xmlns:a16="http://schemas.microsoft.com/office/drawing/2014/main" xmlns="" id="{41BB03BA-6976-4E19-A439-361D3DD69F47}"/>
              </a:ext>
            </a:extLst>
          </p:cNvPr>
          <p:cNvGrpSpPr/>
          <p:nvPr/>
        </p:nvGrpSpPr>
        <p:grpSpPr>
          <a:xfrm>
            <a:off x="2091905" y="853034"/>
            <a:ext cx="914515" cy="199456"/>
            <a:chOff x="2063330" y="986384"/>
            <a:chExt cx="914515" cy="199456"/>
          </a:xfrm>
        </p:grpSpPr>
        <p:grpSp>
          <p:nvGrpSpPr>
            <p:cNvPr id="548" name="Grupo 547">
              <a:extLst>
                <a:ext uri="{FF2B5EF4-FFF2-40B4-BE49-F238E27FC236}">
                  <a16:creationId xmlns:a16="http://schemas.microsoft.com/office/drawing/2014/main" xmlns="" id="{960CABA4-D165-4445-A0F4-B85A39686B9C}"/>
                </a:ext>
              </a:extLst>
            </p:cNvPr>
            <p:cNvGrpSpPr/>
            <p:nvPr/>
          </p:nvGrpSpPr>
          <p:grpSpPr>
            <a:xfrm>
              <a:off x="2258482" y="986676"/>
              <a:ext cx="286403" cy="198873"/>
              <a:chOff x="1176837" y="1904505"/>
              <a:chExt cx="286403" cy="198873"/>
            </a:xfrm>
          </p:grpSpPr>
          <p:sp>
            <p:nvSpPr>
              <p:cNvPr id="558" name="CuadroTexto 557">
                <a:extLst>
                  <a:ext uri="{FF2B5EF4-FFF2-40B4-BE49-F238E27FC236}">
                    <a16:creationId xmlns:a16="http://schemas.microsoft.com/office/drawing/2014/main" xmlns="" id="{68D69447-6BD2-4138-9E1D-20CF989068C1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9" name="Elipse 558">
                <a:extLst>
                  <a:ext uri="{FF2B5EF4-FFF2-40B4-BE49-F238E27FC236}">
                    <a16:creationId xmlns:a16="http://schemas.microsoft.com/office/drawing/2014/main" xmlns="" id="{CF9310B2-2EFF-4F9F-93AA-76F66D7324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49" name="Grupo 548">
              <a:extLst>
                <a:ext uri="{FF2B5EF4-FFF2-40B4-BE49-F238E27FC236}">
                  <a16:creationId xmlns:a16="http://schemas.microsoft.com/office/drawing/2014/main" xmlns="" id="{39BCA5F6-B14E-49D9-9F8C-47DB77B87279}"/>
                </a:ext>
              </a:extLst>
            </p:cNvPr>
            <p:cNvGrpSpPr/>
            <p:nvPr/>
          </p:nvGrpSpPr>
          <p:grpSpPr>
            <a:xfrm>
              <a:off x="2693921" y="986676"/>
              <a:ext cx="283924" cy="198873"/>
              <a:chOff x="1610038" y="1904505"/>
              <a:chExt cx="283924" cy="198873"/>
            </a:xfrm>
          </p:grpSpPr>
          <p:sp>
            <p:nvSpPr>
              <p:cNvPr id="556" name="CuadroTexto 555">
                <a:extLst>
                  <a:ext uri="{FF2B5EF4-FFF2-40B4-BE49-F238E27FC236}">
                    <a16:creationId xmlns:a16="http://schemas.microsoft.com/office/drawing/2014/main" xmlns="" id="{52FC174B-8BC0-474A-BBB5-5E4BA90C10AE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7" name="Elipse 556">
                <a:extLst>
                  <a:ext uri="{FF2B5EF4-FFF2-40B4-BE49-F238E27FC236}">
                    <a16:creationId xmlns:a16="http://schemas.microsoft.com/office/drawing/2014/main" xmlns="" id="{54532418-EEA9-44E1-8624-90E5DBDA3F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50" name="Grupo 549">
              <a:extLst>
                <a:ext uri="{FF2B5EF4-FFF2-40B4-BE49-F238E27FC236}">
                  <a16:creationId xmlns:a16="http://schemas.microsoft.com/office/drawing/2014/main" xmlns="" id="{EBFE02A8-8D38-460C-9EDA-A93292F86099}"/>
                </a:ext>
              </a:extLst>
            </p:cNvPr>
            <p:cNvGrpSpPr/>
            <p:nvPr/>
          </p:nvGrpSpPr>
          <p:grpSpPr>
            <a:xfrm>
              <a:off x="2063330" y="986384"/>
              <a:ext cx="222591" cy="199456"/>
              <a:chOff x="958247" y="1904505"/>
              <a:chExt cx="222591" cy="199456"/>
            </a:xfrm>
          </p:grpSpPr>
          <p:sp>
            <p:nvSpPr>
              <p:cNvPr id="554" name="CuadroTexto 553">
                <a:extLst>
                  <a:ext uri="{FF2B5EF4-FFF2-40B4-BE49-F238E27FC236}">
                    <a16:creationId xmlns:a16="http://schemas.microsoft.com/office/drawing/2014/main" xmlns="" id="{0D3FDF4B-E24F-4796-B7A2-AB43F973E29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5" name="Forma libre: forma 554">
                <a:extLst>
                  <a:ext uri="{FF2B5EF4-FFF2-40B4-BE49-F238E27FC236}">
                    <a16:creationId xmlns:a16="http://schemas.microsoft.com/office/drawing/2014/main" xmlns="" id="{A6F8D743-7A22-43BE-8A9C-A8065AE80EF3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51" name="Grupo 550">
              <a:extLst>
                <a:ext uri="{FF2B5EF4-FFF2-40B4-BE49-F238E27FC236}">
                  <a16:creationId xmlns:a16="http://schemas.microsoft.com/office/drawing/2014/main" xmlns="" id="{AF9AA1A7-3D1D-4EB7-B580-B4D486FBFCF2}"/>
                </a:ext>
              </a:extLst>
            </p:cNvPr>
            <p:cNvGrpSpPr/>
            <p:nvPr/>
          </p:nvGrpSpPr>
          <p:grpSpPr>
            <a:xfrm>
              <a:off x="2479346" y="986384"/>
              <a:ext cx="283924" cy="199456"/>
              <a:chOff x="1396293" y="1904505"/>
              <a:chExt cx="283924" cy="199456"/>
            </a:xfrm>
          </p:grpSpPr>
          <p:sp>
            <p:nvSpPr>
              <p:cNvPr id="552" name="CuadroTexto 551">
                <a:extLst>
                  <a:ext uri="{FF2B5EF4-FFF2-40B4-BE49-F238E27FC236}">
                    <a16:creationId xmlns:a16="http://schemas.microsoft.com/office/drawing/2014/main" xmlns="" id="{47D2B457-BC3C-4040-B161-ED8D97D94AD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3" name="Forma libre: forma 552">
                <a:extLst>
                  <a:ext uri="{FF2B5EF4-FFF2-40B4-BE49-F238E27FC236}">
                    <a16:creationId xmlns:a16="http://schemas.microsoft.com/office/drawing/2014/main" xmlns="" id="{789C1236-23F4-4995-9562-7F053EF09677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sp>
        <p:nvSpPr>
          <p:cNvPr id="560" name="Rectángulo 559">
            <a:extLst>
              <a:ext uri="{FF2B5EF4-FFF2-40B4-BE49-F238E27FC236}">
                <a16:creationId xmlns:a16="http://schemas.microsoft.com/office/drawing/2014/main" xmlns="" id="{A4335765-4621-452B-BD78-67744F94282B}"/>
              </a:ext>
            </a:extLst>
          </p:cNvPr>
          <p:cNvSpPr/>
          <p:nvPr/>
        </p:nvSpPr>
        <p:spPr>
          <a:xfrm>
            <a:off x="4218600" y="554857"/>
            <a:ext cx="70083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</a:p>
        </p:txBody>
      </p:sp>
      <p:grpSp>
        <p:nvGrpSpPr>
          <p:cNvPr id="561" name="Grupo 560">
            <a:extLst>
              <a:ext uri="{FF2B5EF4-FFF2-40B4-BE49-F238E27FC236}">
                <a16:creationId xmlns:a16="http://schemas.microsoft.com/office/drawing/2014/main" xmlns="" id="{F6D53B5B-7BA6-4312-9A78-2AF7ED892F3D}"/>
              </a:ext>
            </a:extLst>
          </p:cNvPr>
          <p:cNvGrpSpPr/>
          <p:nvPr/>
        </p:nvGrpSpPr>
        <p:grpSpPr>
          <a:xfrm>
            <a:off x="3823511" y="853034"/>
            <a:ext cx="930008" cy="199456"/>
            <a:chOff x="3794936" y="986384"/>
            <a:chExt cx="930008" cy="199456"/>
          </a:xfrm>
        </p:grpSpPr>
        <p:grpSp>
          <p:nvGrpSpPr>
            <p:cNvPr id="562" name="Grupo 561">
              <a:extLst>
                <a:ext uri="{FF2B5EF4-FFF2-40B4-BE49-F238E27FC236}">
                  <a16:creationId xmlns:a16="http://schemas.microsoft.com/office/drawing/2014/main" xmlns="" id="{47C9DFA0-9286-4806-8E7E-1D861AECF9FD}"/>
                </a:ext>
              </a:extLst>
            </p:cNvPr>
            <p:cNvGrpSpPr/>
            <p:nvPr/>
          </p:nvGrpSpPr>
          <p:grpSpPr>
            <a:xfrm>
              <a:off x="3999455" y="986676"/>
              <a:ext cx="280545" cy="198873"/>
              <a:chOff x="1171265" y="1904505"/>
              <a:chExt cx="280545" cy="198873"/>
            </a:xfrm>
          </p:grpSpPr>
          <p:sp>
            <p:nvSpPr>
              <p:cNvPr id="572" name="CuadroTexto 571">
                <a:extLst>
                  <a:ext uri="{FF2B5EF4-FFF2-40B4-BE49-F238E27FC236}">
                    <a16:creationId xmlns:a16="http://schemas.microsoft.com/office/drawing/2014/main" xmlns="" id="{76C5E309-DF9A-4D98-820F-B82B1370FB43}"/>
                  </a:ext>
                </a:extLst>
              </p:cNvPr>
              <p:cNvSpPr txBox="1"/>
              <p:nvPr/>
            </p:nvSpPr>
            <p:spPr>
              <a:xfrm>
                <a:off x="117126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73" name="Elipse 572">
                <a:extLst>
                  <a:ext uri="{FF2B5EF4-FFF2-40B4-BE49-F238E27FC236}">
                    <a16:creationId xmlns:a16="http://schemas.microsoft.com/office/drawing/2014/main" xmlns="" id="{8E4A5ABC-5EC8-4A6B-B4DB-61A610F349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63" name="Grupo 562">
              <a:extLst>
                <a:ext uri="{FF2B5EF4-FFF2-40B4-BE49-F238E27FC236}">
                  <a16:creationId xmlns:a16="http://schemas.microsoft.com/office/drawing/2014/main" xmlns="" id="{2EADB2F1-3315-4922-8FC4-6876DD8E898E}"/>
                </a:ext>
              </a:extLst>
            </p:cNvPr>
            <p:cNvGrpSpPr/>
            <p:nvPr/>
          </p:nvGrpSpPr>
          <p:grpSpPr>
            <a:xfrm>
              <a:off x="4441020" y="986676"/>
              <a:ext cx="283924" cy="198873"/>
              <a:chOff x="1610038" y="1904505"/>
              <a:chExt cx="283924" cy="198873"/>
            </a:xfrm>
          </p:grpSpPr>
          <p:sp>
            <p:nvSpPr>
              <p:cNvPr id="570" name="CuadroTexto 569">
                <a:extLst>
                  <a:ext uri="{FF2B5EF4-FFF2-40B4-BE49-F238E27FC236}">
                    <a16:creationId xmlns:a16="http://schemas.microsoft.com/office/drawing/2014/main" xmlns="" id="{352FF1AC-2513-46B2-91DD-88CA123739E4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71" name="Elipse 570">
                <a:extLst>
                  <a:ext uri="{FF2B5EF4-FFF2-40B4-BE49-F238E27FC236}">
                    <a16:creationId xmlns:a16="http://schemas.microsoft.com/office/drawing/2014/main" xmlns="" id="{AEF37A40-BB82-4369-B2A7-134C99B86E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64" name="Grupo 563">
              <a:extLst>
                <a:ext uri="{FF2B5EF4-FFF2-40B4-BE49-F238E27FC236}">
                  <a16:creationId xmlns:a16="http://schemas.microsoft.com/office/drawing/2014/main" xmlns="" id="{EC65C3F6-2F0A-493D-9273-63CBB020D749}"/>
                </a:ext>
              </a:extLst>
            </p:cNvPr>
            <p:cNvGrpSpPr/>
            <p:nvPr/>
          </p:nvGrpSpPr>
          <p:grpSpPr>
            <a:xfrm>
              <a:off x="3794936" y="986384"/>
              <a:ext cx="222591" cy="199456"/>
              <a:chOff x="958247" y="1904505"/>
              <a:chExt cx="222591" cy="199456"/>
            </a:xfrm>
          </p:grpSpPr>
          <p:sp>
            <p:nvSpPr>
              <p:cNvPr id="568" name="CuadroTexto 567">
                <a:extLst>
                  <a:ext uri="{FF2B5EF4-FFF2-40B4-BE49-F238E27FC236}">
                    <a16:creationId xmlns:a16="http://schemas.microsoft.com/office/drawing/2014/main" xmlns="" id="{8E8DC0D9-A5A8-41A4-A868-969C54D6F7DD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69" name="Forma libre: forma 568">
                <a:extLst>
                  <a:ext uri="{FF2B5EF4-FFF2-40B4-BE49-F238E27FC236}">
                    <a16:creationId xmlns:a16="http://schemas.microsoft.com/office/drawing/2014/main" xmlns="" id="{0A1ACFE2-9952-410B-9064-2757428FF6BF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65" name="Grupo 564">
              <a:extLst>
                <a:ext uri="{FF2B5EF4-FFF2-40B4-BE49-F238E27FC236}">
                  <a16:creationId xmlns:a16="http://schemas.microsoft.com/office/drawing/2014/main" xmlns="" id="{4B06F71B-972F-4BE6-8FCB-21689279E737}"/>
                </a:ext>
              </a:extLst>
            </p:cNvPr>
            <p:cNvGrpSpPr/>
            <p:nvPr/>
          </p:nvGrpSpPr>
          <p:grpSpPr>
            <a:xfrm>
              <a:off x="4226351" y="986384"/>
              <a:ext cx="283924" cy="199456"/>
              <a:chOff x="1396293" y="1904505"/>
              <a:chExt cx="283924" cy="199456"/>
            </a:xfrm>
          </p:grpSpPr>
          <p:sp>
            <p:nvSpPr>
              <p:cNvPr id="566" name="CuadroTexto 565">
                <a:extLst>
                  <a:ext uri="{FF2B5EF4-FFF2-40B4-BE49-F238E27FC236}">
                    <a16:creationId xmlns:a16="http://schemas.microsoft.com/office/drawing/2014/main" xmlns="" id="{8BBFCE64-2095-4CCC-9D85-D454A6DF9415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67" name="Forma libre: forma 566">
                <a:extLst>
                  <a:ext uri="{FF2B5EF4-FFF2-40B4-BE49-F238E27FC236}">
                    <a16:creationId xmlns:a16="http://schemas.microsoft.com/office/drawing/2014/main" xmlns="" id="{8A472811-19B5-462F-ADF6-ECE5A27386C3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574" name="Grupo 573">
            <a:extLst>
              <a:ext uri="{FF2B5EF4-FFF2-40B4-BE49-F238E27FC236}">
                <a16:creationId xmlns:a16="http://schemas.microsoft.com/office/drawing/2014/main" xmlns="" id="{D90DDC10-B4C2-449C-9007-5FE5211AD28E}"/>
              </a:ext>
            </a:extLst>
          </p:cNvPr>
          <p:cNvGrpSpPr/>
          <p:nvPr/>
        </p:nvGrpSpPr>
        <p:grpSpPr>
          <a:xfrm>
            <a:off x="335815" y="2487809"/>
            <a:ext cx="1603457" cy="956544"/>
            <a:chOff x="307240" y="2621159"/>
            <a:chExt cx="1603457" cy="956544"/>
          </a:xfrm>
        </p:grpSpPr>
        <p:grpSp>
          <p:nvGrpSpPr>
            <p:cNvPr id="575" name="Grupo 574">
              <a:extLst>
                <a:ext uri="{FF2B5EF4-FFF2-40B4-BE49-F238E27FC236}">
                  <a16:creationId xmlns:a16="http://schemas.microsoft.com/office/drawing/2014/main" xmlns="" id="{BC3CF41E-182D-4CB3-ACCD-3BC35BE504FF}"/>
                </a:ext>
              </a:extLst>
            </p:cNvPr>
            <p:cNvGrpSpPr/>
            <p:nvPr/>
          </p:nvGrpSpPr>
          <p:grpSpPr>
            <a:xfrm>
              <a:off x="525975" y="2621451"/>
              <a:ext cx="286403" cy="198873"/>
              <a:chOff x="1176837" y="1904505"/>
              <a:chExt cx="286403" cy="198873"/>
            </a:xfrm>
          </p:grpSpPr>
          <p:sp>
            <p:nvSpPr>
              <p:cNvPr id="585" name="CuadroTexto 584">
                <a:extLst>
                  <a:ext uri="{FF2B5EF4-FFF2-40B4-BE49-F238E27FC236}">
                    <a16:creationId xmlns:a16="http://schemas.microsoft.com/office/drawing/2014/main" xmlns="" id="{27C0AB1E-6D65-4BEC-B199-33B8FE56124F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6" name="Elipse 585">
                <a:extLst>
                  <a:ext uri="{FF2B5EF4-FFF2-40B4-BE49-F238E27FC236}">
                    <a16:creationId xmlns:a16="http://schemas.microsoft.com/office/drawing/2014/main" xmlns="" id="{7BF80F5F-6539-4EC8-9CED-966D16DBB5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76" name="Grupo 575">
              <a:extLst>
                <a:ext uri="{FF2B5EF4-FFF2-40B4-BE49-F238E27FC236}">
                  <a16:creationId xmlns:a16="http://schemas.microsoft.com/office/drawing/2014/main" xmlns="" id="{8B0CD351-A24C-4893-B2E2-3716810CD588}"/>
                </a:ext>
              </a:extLst>
            </p:cNvPr>
            <p:cNvGrpSpPr/>
            <p:nvPr/>
          </p:nvGrpSpPr>
          <p:grpSpPr>
            <a:xfrm>
              <a:off x="1626773" y="3378539"/>
              <a:ext cx="283924" cy="198873"/>
              <a:chOff x="1610038" y="1904505"/>
              <a:chExt cx="283924" cy="198873"/>
            </a:xfrm>
          </p:grpSpPr>
          <p:sp>
            <p:nvSpPr>
              <p:cNvPr id="583" name="CuadroTexto 582">
                <a:extLst>
                  <a:ext uri="{FF2B5EF4-FFF2-40B4-BE49-F238E27FC236}">
                    <a16:creationId xmlns:a16="http://schemas.microsoft.com/office/drawing/2014/main" xmlns="" id="{0CAB8562-4529-427A-9915-4193B9298CB1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4" name="Elipse 583">
                <a:extLst>
                  <a:ext uri="{FF2B5EF4-FFF2-40B4-BE49-F238E27FC236}">
                    <a16:creationId xmlns:a16="http://schemas.microsoft.com/office/drawing/2014/main" xmlns="" id="{C4458463-8C90-41F4-BAD0-EFA9986578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77" name="Grupo 576">
              <a:extLst>
                <a:ext uri="{FF2B5EF4-FFF2-40B4-BE49-F238E27FC236}">
                  <a16:creationId xmlns:a16="http://schemas.microsoft.com/office/drawing/2014/main" xmlns="" id="{B73666F1-911D-4065-937A-B8E2EDFC0AF1}"/>
                </a:ext>
              </a:extLst>
            </p:cNvPr>
            <p:cNvGrpSpPr/>
            <p:nvPr/>
          </p:nvGrpSpPr>
          <p:grpSpPr>
            <a:xfrm>
              <a:off x="307240" y="2621159"/>
              <a:ext cx="222591" cy="199456"/>
              <a:chOff x="958247" y="1904505"/>
              <a:chExt cx="222591" cy="199456"/>
            </a:xfrm>
          </p:grpSpPr>
          <p:sp>
            <p:nvSpPr>
              <p:cNvPr id="581" name="CuadroTexto 580">
                <a:extLst>
                  <a:ext uri="{FF2B5EF4-FFF2-40B4-BE49-F238E27FC236}">
                    <a16:creationId xmlns:a16="http://schemas.microsoft.com/office/drawing/2014/main" xmlns="" id="{73B5C090-56B5-49B7-A734-CADC7CAD1934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2" name="Forma libre: forma 581">
                <a:extLst>
                  <a:ext uri="{FF2B5EF4-FFF2-40B4-BE49-F238E27FC236}">
                    <a16:creationId xmlns:a16="http://schemas.microsoft.com/office/drawing/2014/main" xmlns="" id="{41F751BA-B2BF-4641-AD10-ED65DE954A43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78" name="Grupo 577">
              <a:extLst>
                <a:ext uri="{FF2B5EF4-FFF2-40B4-BE49-F238E27FC236}">
                  <a16:creationId xmlns:a16="http://schemas.microsoft.com/office/drawing/2014/main" xmlns="" id="{2962FD83-F367-42C4-A458-9DDAC9E23FD2}"/>
                </a:ext>
              </a:extLst>
            </p:cNvPr>
            <p:cNvGrpSpPr/>
            <p:nvPr/>
          </p:nvGrpSpPr>
          <p:grpSpPr>
            <a:xfrm>
              <a:off x="1401794" y="3378247"/>
              <a:ext cx="283924" cy="199456"/>
              <a:chOff x="1396293" y="1904505"/>
              <a:chExt cx="283924" cy="199456"/>
            </a:xfrm>
          </p:grpSpPr>
          <p:sp>
            <p:nvSpPr>
              <p:cNvPr id="579" name="CuadroTexto 578">
                <a:extLst>
                  <a:ext uri="{FF2B5EF4-FFF2-40B4-BE49-F238E27FC236}">
                    <a16:creationId xmlns:a16="http://schemas.microsoft.com/office/drawing/2014/main" xmlns="" id="{3FF6BED4-DB78-48E8-B3CE-E6BCF54C579B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0" name="Forma libre: forma 579">
                <a:extLst>
                  <a:ext uri="{FF2B5EF4-FFF2-40B4-BE49-F238E27FC236}">
                    <a16:creationId xmlns:a16="http://schemas.microsoft.com/office/drawing/2014/main" xmlns="" id="{04A7C6B0-DD95-4D2C-8BFF-0B77683F579C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587" name="Grupo 586">
            <a:extLst>
              <a:ext uri="{FF2B5EF4-FFF2-40B4-BE49-F238E27FC236}">
                <a16:creationId xmlns:a16="http://schemas.microsoft.com/office/drawing/2014/main" xmlns="" id="{AD58BC9C-3526-49BE-A8E4-E1FA5194FEA5}"/>
              </a:ext>
            </a:extLst>
          </p:cNvPr>
          <p:cNvGrpSpPr/>
          <p:nvPr/>
        </p:nvGrpSpPr>
        <p:grpSpPr>
          <a:xfrm>
            <a:off x="2084926" y="2496999"/>
            <a:ext cx="936297" cy="199456"/>
            <a:chOff x="2056351" y="2630349"/>
            <a:chExt cx="936297" cy="199456"/>
          </a:xfrm>
        </p:grpSpPr>
        <p:grpSp>
          <p:nvGrpSpPr>
            <p:cNvPr id="588" name="Grupo 587">
              <a:extLst>
                <a:ext uri="{FF2B5EF4-FFF2-40B4-BE49-F238E27FC236}">
                  <a16:creationId xmlns:a16="http://schemas.microsoft.com/office/drawing/2014/main" xmlns="" id="{7961BD6D-7212-42A2-A07A-65CC74F511FF}"/>
                </a:ext>
              </a:extLst>
            </p:cNvPr>
            <p:cNvGrpSpPr/>
            <p:nvPr/>
          </p:nvGrpSpPr>
          <p:grpSpPr>
            <a:xfrm>
              <a:off x="2257765" y="2630349"/>
              <a:ext cx="280545" cy="198873"/>
              <a:chOff x="1168910" y="1904505"/>
              <a:chExt cx="280545" cy="198873"/>
            </a:xfrm>
          </p:grpSpPr>
          <p:sp>
            <p:nvSpPr>
              <p:cNvPr id="598" name="CuadroTexto 597">
                <a:extLst>
                  <a:ext uri="{FF2B5EF4-FFF2-40B4-BE49-F238E27FC236}">
                    <a16:creationId xmlns:a16="http://schemas.microsoft.com/office/drawing/2014/main" xmlns="" id="{86A9E62E-25A3-4805-8979-B0AAFEEBCB75}"/>
                  </a:ext>
                </a:extLst>
              </p:cNvPr>
              <p:cNvSpPr txBox="1"/>
              <p:nvPr/>
            </p:nvSpPr>
            <p:spPr>
              <a:xfrm>
                <a:off x="1168910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9" name="Elipse 598">
                <a:extLst>
                  <a:ext uri="{FF2B5EF4-FFF2-40B4-BE49-F238E27FC236}">
                    <a16:creationId xmlns:a16="http://schemas.microsoft.com/office/drawing/2014/main" xmlns="" id="{1E421A68-A9CA-4A3D-95D6-DA396551BC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89" name="Grupo 588">
              <a:extLst>
                <a:ext uri="{FF2B5EF4-FFF2-40B4-BE49-F238E27FC236}">
                  <a16:creationId xmlns:a16="http://schemas.microsoft.com/office/drawing/2014/main" xmlns="" id="{9D8E5134-5357-4C6D-A2CF-B67D5A4CAB69}"/>
                </a:ext>
              </a:extLst>
            </p:cNvPr>
            <p:cNvGrpSpPr/>
            <p:nvPr/>
          </p:nvGrpSpPr>
          <p:grpSpPr>
            <a:xfrm>
              <a:off x="2708724" y="2630349"/>
              <a:ext cx="283924" cy="198873"/>
              <a:chOff x="1610038" y="1904505"/>
              <a:chExt cx="283924" cy="198873"/>
            </a:xfrm>
          </p:grpSpPr>
          <p:sp>
            <p:nvSpPr>
              <p:cNvPr id="596" name="CuadroTexto 595">
                <a:extLst>
                  <a:ext uri="{FF2B5EF4-FFF2-40B4-BE49-F238E27FC236}">
                    <a16:creationId xmlns:a16="http://schemas.microsoft.com/office/drawing/2014/main" xmlns="" id="{1D8E230E-70C8-4A71-8A67-9C019A703B3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7" name="Elipse 596">
                <a:extLst>
                  <a:ext uri="{FF2B5EF4-FFF2-40B4-BE49-F238E27FC236}">
                    <a16:creationId xmlns:a16="http://schemas.microsoft.com/office/drawing/2014/main" xmlns="" id="{E0E3004E-538A-4E67-B3D1-E8411C9692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90" name="Grupo 589">
              <a:extLst>
                <a:ext uri="{FF2B5EF4-FFF2-40B4-BE49-F238E27FC236}">
                  <a16:creationId xmlns:a16="http://schemas.microsoft.com/office/drawing/2014/main" xmlns="" id="{91A366C0-DDD7-4B41-883A-63404E6BBB94}"/>
                </a:ext>
              </a:extLst>
            </p:cNvPr>
            <p:cNvGrpSpPr/>
            <p:nvPr/>
          </p:nvGrpSpPr>
          <p:grpSpPr>
            <a:xfrm>
              <a:off x="2056351" y="2630349"/>
              <a:ext cx="222591" cy="199456"/>
              <a:chOff x="958247" y="1904505"/>
              <a:chExt cx="222591" cy="199456"/>
            </a:xfrm>
          </p:grpSpPr>
          <p:sp>
            <p:nvSpPr>
              <p:cNvPr id="594" name="CuadroTexto 593">
                <a:extLst>
                  <a:ext uri="{FF2B5EF4-FFF2-40B4-BE49-F238E27FC236}">
                    <a16:creationId xmlns:a16="http://schemas.microsoft.com/office/drawing/2014/main" xmlns="" id="{A6AFBFEC-B002-4E99-889D-DD20DB8B2FD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5" name="Forma libre: forma 594">
                <a:extLst>
                  <a:ext uri="{FF2B5EF4-FFF2-40B4-BE49-F238E27FC236}">
                    <a16:creationId xmlns:a16="http://schemas.microsoft.com/office/drawing/2014/main" xmlns="" id="{6F57C2BA-8C94-4005-8FEE-37653BF78BC8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91" name="Grupo 590">
              <a:extLst>
                <a:ext uri="{FF2B5EF4-FFF2-40B4-BE49-F238E27FC236}">
                  <a16:creationId xmlns:a16="http://schemas.microsoft.com/office/drawing/2014/main" xmlns="" id="{7C417759-1CDA-47D5-A63C-809CF8E2483F}"/>
                </a:ext>
              </a:extLst>
            </p:cNvPr>
            <p:cNvGrpSpPr/>
            <p:nvPr/>
          </p:nvGrpSpPr>
          <p:grpSpPr>
            <a:xfrm>
              <a:off x="2484284" y="2630349"/>
              <a:ext cx="283924" cy="199456"/>
              <a:chOff x="1396293" y="1904505"/>
              <a:chExt cx="283924" cy="199456"/>
            </a:xfrm>
          </p:grpSpPr>
          <p:sp>
            <p:nvSpPr>
              <p:cNvPr id="592" name="CuadroTexto 591">
                <a:extLst>
                  <a:ext uri="{FF2B5EF4-FFF2-40B4-BE49-F238E27FC236}">
                    <a16:creationId xmlns:a16="http://schemas.microsoft.com/office/drawing/2014/main" xmlns="" id="{8FC208B4-173B-4ED1-8079-343E0DC54970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3" name="Forma libre: forma 592">
                <a:extLst>
                  <a:ext uri="{FF2B5EF4-FFF2-40B4-BE49-F238E27FC236}">
                    <a16:creationId xmlns:a16="http://schemas.microsoft.com/office/drawing/2014/main" xmlns="" id="{2720CC0A-A42E-4BDB-B052-F3A1B9254A24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600" name="Grupo 599">
            <a:extLst>
              <a:ext uri="{FF2B5EF4-FFF2-40B4-BE49-F238E27FC236}">
                <a16:creationId xmlns:a16="http://schemas.microsoft.com/office/drawing/2014/main" xmlns="" id="{66DD3C00-08A5-4833-9675-3E3005FAD169}"/>
              </a:ext>
            </a:extLst>
          </p:cNvPr>
          <p:cNvGrpSpPr/>
          <p:nvPr/>
        </p:nvGrpSpPr>
        <p:grpSpPr>
          <a:xfrm>
            <a:off x="4474141" y="3244897"/>
            <a:ext cx="938317" cy="199456"/>
            <a:chOff x="4445566" y="3378247"/>
            <a:chExt cx="938317" cy="199456"/>
          </a:xfrm>
        </p:grpSpPr>
        <p:grpSp>
          <p:nvGrpSpPr>
            <p:cNvPr id="601" name="Grupo 600">
              <a:extLst>
                <a:ext uri="{FF2B5EF4-FFF2-40B4-BE49-F238E27FC236}">
                  <a16:creationId xmlns:a16="http://schemas.microsoft.com/office/drawing/2014/main" xmlns="" id="{40EDDF07-48B0-404D-B3D3-A96D78BD1D8A}"/>
                </a:ext>
              </a:extLst>
            </p:cNvPr>
            <p:cNvGrpSpPr/>
            <p:nvPr/>
          </p:nvGrpSpPr>
          <p:grpSpPr>
            <a:xfrm>
              <a:off x="4659555" y="3378539"/>
              <a:ext cx="286403" cy="198873"/>
              <a:chOff x="1176837" y="1904505"/>
              <a:chExt cx="286403" cy="198873"/>
            </a:xfrm>
          </p:grpSpPr>
          <p:sp>
            <p:nvSpPr>
              <p:cNvPr id="611" name="CuadroTexto 610">
                <a:extLst>
                  <a:ext uri="{FF2B5EF4-FFF2-40B4-BE49-F238E27FC236}">
                    <a16:creationId xmlns:a16="http://schemas.microsoft.com/office/drawing/2014/main" xmlns="" id="{CA00E7DA-E475-4D83-957F-21DD19EEBF79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12" name="Elipse 611">
                <a:extLst>
                  <a:ext uri="{FF2B5EF4-FFF2-40B4-BE49-F238E27FC236}">
                    <a16:creationId xmlns:a16="http://schemas.microsoft.com/office/drawing/2014/main" xmlns="" id="{06400F3B-951F-4655-A821-4D63E1F79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02" name="Grupo 601">
              <a:extLst>
                <a:ext uri="{FF2B5EF4-FFF2-40B4-BE49-F238E27FC236}">
                  <a16:creationId xmlns:a16="http://schemas.microsoft.com/office/drawing/2014/main" xmlns="" id="{8EF5E8B8-C276-46A4-A2D4-6E3893207CC5}"/>
                </a:ext>
              </a:extLst>
            </p:cNvPr>
            <p:cNvGrpSpPr/>
            <p:nvPr/>
          </p:nvGrpSpPr>
          <p:grpSpPr>
            <a:xfrm>
              <a:off x="5099959" y="3378539"/>
              <a:ext cx="283924" cy="198873"/>
              <a:chOff x="1610038" y="1904505"/>
              <a:chExt cx="283924" cy="198873"/>
            </a:xfrm>
          </p:grpSpPr>
          <p:sp>
            <p:nvSpPr>
              <p:cNvPr id="609" name="CuadroTexto 608">
                <a:extLst>
                  <a:ext uri="{FF2B5EF4-FFF2-40B4-BE49-F238E27FC236}">
                    <a16:creationId xmlns:a16="http://schemas.microsoft.com/office/drawing/2014/main" xmlns="" id="{BFD28378-0D8C-4F30-A9BE-61B6722EC6FB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10" name="Elipse 609">
                <a:extLst>
                  <a:ext uri="{FF2B5EF4-FFF2-40B4-BE49-F238E27FC236}">
                    <a16:creationId xmlns:a16="http://schemas.microsoft.com/office/drawing/2014/main" xmlns="" id="{555360E0-E04E-41D1-BE73-EF9F14659E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03" name="Grupo 602">
              <a:extLst>
                <a:ext uri="{FF2B5EF4-FFF2-40B4-BE49-F238E27FC236}">
                  <a16:creationId xmlns:a16="http://schemas.microsoft.com/office/drawing/2014/main" xmlns="" id="{8C300ABC-F0B9-420A-B3BF-CF12777ABA9D}"/>
                </a:ext>
              </a:extLst>
            </p:cNvPr>
            <p:cNvGrpSpPr/>
            <p:nvPr/>
          </p:nvGrpSpPr>
          <p:grpSpPr>
            <a:xfrm>
              <a:off x="4445566" y="3378247"/>
              <a:ext cx="222591" cy="199456"/>
              <a:chOff x="958247" y="1904505"/>
              <a:chExt cx="222591" cy="199456"/>
            </a:xfrm>
          </p:grpSpPr>
          <p:sp>
            <p:nvSpPr>
              <p:cNvPr id="607" name="CuadroTexto 606">
                <a:extLst>
                  <a:ext uri="{FF2B5EF4-FFF2-40B4-BE49-F238E27FC236}">
                    <a16:creationId xmlns:a16="http://schemas.microsoft.com/office/drawing/2014/main" xmlns="" id="{93AAC9DC-A715-4E8D-8772-DC34F5AE0C91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08" name="Forma libre: forma 607">
                <a:extLst>
                  <a:ext uri="{FF2B5EF4-FFF2-40B4-BE49-F238E27FC236}">
                    <a16:creationId xmlns:a16="http://schemas.microsoft.com/office/drawing/2014/main" xmlns="" id="{9193E377-05B3-4ADA-A7E5-0E6F877CA53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04" name="Grupo 603">
              <a:extLst>
                <a:ext uri="{FF2B5EF4-FFF2-40B4-BE49-F238E27FC236}">
                  <a16:creationId xmlns:a16="http://schemas.microsoft.com/office/drawing/2014/main" xmlns="" id="{1696E314-A474-4495-8ECC-9AE8C4C8BB99}"/>
                </a:ext>
              </a:extLst>
            </p:cNvPr>
            <p:cNvGrpSpPr/>
            <p:nvPr/>
          </p:nvGrpSpPr>
          <p:grpSpPr>
            <a:xfrm>
              <a:off x="4881556" y="3378247"/>
              <a:ext cx="283924" cy="199456"/>
              <a:chOff x="1396293" y="1904505"/>
              <a:chExt cx="283924" cy="199456"/>
            </a:xfrm>
          </p:grpSpPr>
          <p:sp>
            <p:nvSpPr>
              <p:cNvPr id="605" name="CuadroTexto 604">
                <a:extLst>
                  <a:ext uri="{FF2B5EF4-FFF2-40B4-BE49-F238E27FC236}">
                    <a16:creationId xmlns:a16="http://schemas.microsoft.com/office/drawing/2014/main" xmlns="" id="{F1103A65-0FAD-40F2-A57D-EAE34710AD1D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06" name="Forma libre: forma 605">
                <a:extLst>
                  <a:ext uri="{FF2B5EF4-FFF2-40B4-BE49-F238E27FC236}">
                    <a16:creationId xmlns:a16="http://schemas.microsoft.com/office/drawing/2014/main" xmlns="" id="{06460852-9F24-478B-9D6B-5B5597594162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613" name="Grupo 612">
            <a:extLst>
              <a:ext uri="{FF2B5EF4-FFF2-40B4-BE49-F238E27FC236}">
                <a16:creationId xmlns:a16="http://schemas.microsoft.com/office/drawing/2014/main" xmlns="" id="{74771F95-D9D5-457B-B328-CBB06847EBE6}"/>
              </a:ext>
            </a:extLst>
          </p:cNvPr>
          <p:cNvGrpSpPr/>
          <p:nvPr/>
        </p:nvGrpSpPr>
        <p:grpSpPr>
          <a:xfrm>
            <a:off x="3821778" y="5786170"/>
            <a:ext cx="1596746" cy="971982"/>
            <a:chOff x="3793203" y="5919520"/>
            <a:chExt cx="1596746" cy="971982"/>
          </a:xfrm>
        </p:grpSpPr>
        <p:grpSp>
          <p:nvGrpSpPr>
            <p:cNvPr id="614" name="Grupo 613">
              <a:extLst>
                <a:ext uri="{FF2B5EF4-FFF2-40B4-BE49-F238E27FC236}">
                  <a16:creationId xmlns:a16="http://schemas.microsoft.com/office/drawing/2014/main" xmlns="" id="{6644DA87-A314-4252-B291-DB7BF1782DD6}"/>
                </a:ext>
              </a:extLst>
            </p:cNvPr>
            <p:cNvGrpSpPr/>
            <p:nvPr/>
          </p:nvGrpSpPr>
          <p:grpSpPr>
            <a:xfrm>
              <a:off x="3793203" y="5919520"/>
              <a:ext cx="280545" cy="202258"/>
              <a:chOff x="4621392" y="6739086"/>
              <a:chExt cx="280545" cy="202258"/>
            </a:xfrm>
          </p:grpSpPr>
          <p:sp>
            <p:nvSpPr>
              <p:cNvPr id="624" name="CuadroTexto 623">
                <a:extLst>
                  <a:ext uri="{FF2B5EF4-FFF2-40B4-BE49-F238E27FC236}">
                    <a16:creationId xmlns:a16="http://schemas.microsoft.com/office/drawing/2014/main" xmlns="" id="{B6B93A04-8837-4B17-A577-FECF8B3C8DDE}"/>
                  </a:ext>
                </a:extLst>
              </p:cNvPr>
              <p:cNvSpPr txBox="1"/>
              <p:nvPr/>
            </p:nvSpPr>
            <p:spPr>
              <a:xfrm>
                <a:off x="4621392" y="6739086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25" name="Elipse 624">
                <a:extLst>
                  <a:ext uri="{FF2B5EF4-FFF2-40B4-BE49-F238E27FC236}">
                    <a16:creationId xmlns:a16="http://schemas.microsoft.com/office/drawing/2014/main" xmlns="" id="{97E20095-0530-43DE-952E-6A9DE97117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3122" y="6836368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15" name="Grupo 614">
              <a:extLst>
                <a:ext uri="{FF2B5EF4-FFF2-40B4-BE49-F238E27FC236}">
                  <a16:creationId xmlns:a16="http://schemas.microsoft.com/office/drawing/2014/main" xmlns="" id="{F5AD5B81-BD4E-41E5-A2A8-6143EA20D2BD}"/>
                </a:ext>
              </a:extLst>
            </p:cNvPr>
            <p:cNvGrpSpPr/>
            <p:nvPr/>
          </p:nvGrpSpPr>
          <p:grpSpPr>
            <a:xfrm>
              <a:off x="4888214" y="6689098"/>
              <a:ext cx="283924" cy="202258"/>
              <a:chOff x="4997934" y="6739086"/>
              <a:chExt cx="283924" cy="202258"/>
            </a:xfrm>
          </p:grpSpPr>
          <p:sp>
            <p:nvSpPr>
              <p:cNvPr id="622" name="CuadroTexto 621">
                <a:extLst>
                  <a:ext uri="{FF2B5EF4-FFF2-40B4-BE49-F238E27FC236}">
                    <a16:creationId xmlns:a16="http://schemas.microsoft.com/office/drawing/2014/main" xmlns="" id="{724B0D79-BE23-4EA8-9E7F-BCD826FF9161}"/>
                  </a:ext>
                </a:extLst>
              </p:cNvPr>
              <p:cNvSpPr txBox="1"/>
              <p:nvPr/>
            </p:nvSpPr>
            <p:spPr>
              <a:xfrm>
                <a:off x="4997934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23" name="Elipse 622">
                <a:extLst>
                  <a:ext uri="{FF2B5EF4-FFF2-40B4-BE49-F238E27FC236}">
                    <a16:creationId xmlns:a16="http://schemas.microsoft.com/office/drawing/2014/main" xmlns="" id="{C77958C6-3B5D-4C78-80AC-1A74A86BCA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5148" y="6836368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16" name="Grupo 615">
              <a:extLst>
                <a:ext uri="{FF2B5EF4-FFF2-40B4-BE49-F238E27FC236}">
                  <a16:creationId xmlns:a16="http://schemas.microsoft.com/office/drawing/2014/main" xmlns="" id="{4A572B65-E0E2-4328-A971-7A246AD8071F}"/>
                </a:ext>
              </a:extLst>
            </p:cNvPr>
            <p:cNvGrpSpPr/>
            <p:nvPr/>
          </p:nvGrpSpPr>
          <p:grpSpPr>
            <a:xfrm>
              <a:off x="4667670" y="6688952"/>
              <a:ext cx="285238" cy="202550"/>
              <a:chOff x="4814139" y="6739086"/>
              <a:chExt cx="285238" cy="202550"/>
            </a:xfrm>
          </p:grpSpPr>
          <p:sp>
            <p:nvSpPr>
              <p:cNvPr id="620" name="CuadroTexto 619">
                <a:extLst>
                  <a:ext uri="{FF2B5EF4-FFF2-40B4-BE49-F238E27FC236}">
                    <a16:creationId xmlns:a16="http://schemas.microsoft.com/office/drawing/2014/main" xmlns="" id="{0F6D9448-FB80-460E-AC13-78003ECE5E3B}"/>
                  </a:ext>
                </a:extLst>
              </p:cNvPr>
              <p:cNvSpPr txBox="1"/>
              <p:nvPr/>
            </p:nvSpPr>
            <p:spPr>
              <a:xfrm>
                <a:off x="4815453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11</a:t>
                </a:r>
              </a:p>
            </p:txBody>
          </p:sp>
          <p:sp>
            <p:nvSpPr>
              <p:cNvPr id="621" name="Forma libre: forma 620">
                <a:extLst>
                  <a:ext uri="{FF2B5EF4-FFF2-40B4-BE49-F238E27FC236}">
                    <a16:creationId xmlns:a16="http://schemas.microsoft.com/office/drawing/2014/main" xmlns="" id="{BDFEF5A8-6703-443D-AAA2-24652B54D89B}"/>
                  </a:ext>
                </a:extLst>
              </p:cNvPr>
              <p:cNvSpPr/>
              <p:nvPr/>
            </p:nvSpPr>
            <p:spPr>
              <a:xfrm flipH="1">
                <a:off x="4814139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17" name="Grupo 616">
              <a:extLst>
                <a:ext uri="{FF2B5EF4-FFF2-40B4-BE49-F238E27FC236}">
                  <a16:creationId xmlns:a16="http://schemas.microsoft.com/office/drawing/2014/main" xmlns="" id="{3904F7FF-F9F1-47A0-B627-35F56155C1DA}"/>
                </a:ext>
              </a:extLst>
            </p:cNvPr>
            <p:cNvGrpSpPr/>
            <p:nvPr/>
          </p:nvGrpSpPr>
          <p:grpSpPr>
            <a:xfrm>
              <a:off x="5105868" y="6688952"/>
              <a:ext cx="284081" cy="202550"/>
              <a:chOff x="5196165" y="6739086"/>
              <a:chExt cx="284081" cy="202550"/>
            </a:xfrm>
          </p:grpSpPr>
          <p:sp>
            <p:nvSpPr>
              <p:cNvPr id="618" name="CuadroTexto 617">
                <a:extLst>
                  <a:ext uri="{FF2B5EF4-FFF2-40B4-BE49-F238E27FC236}">
                    <a16:creationId xmlns:a16="http://schemas.microsoft.com/office/drawing/2014/main" xmlns="" id="{621A1EAA-B566-4567-A4EC-2AE7AD7A076D}"/>
                  </a:ext>
                </a:extLst>
              </p:cNvPr>
              <p:cNvSpPr txBox="1"/>
              <p:nvPr/>
            </p:nvSpPr>
            <p:spPr>
              <a:xfrm>
                <a:off x="5197120" y="6739086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27</a:t>
                </a:r>
              </a:p>
            </p:txBody>
          </p:sp>
          <p:sp>
            <p:nvSpPr>
              <p:cNvPr id="619" name="Forma libre: forma 618">
                <a:extLst>
                  <a:ext uri="{FF2B5EF4-FFF2-40B4-BE49-F238E27FC236}">
                    <a16:creationId xmlns:a16="http://schemas.microsoft.com/office/drawing/2014/main" xmlns="" id="{34BD7139-FA8C-4872-ABCF-5543B50471EB}"/>
                  </a:ext>
                </a:extLst>
              </p:cNvPr>
              <p:cNvSpPr/>
              <p:nvPr/>
            </p:nvSpPr>
            <p:spPr>
              <a:xfrm>
                <a:off x="5196165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26" name="Grupo 625">
            <a:extLst>
              <a:ext uri="{FF2B5EF4-FFF2-40B4-BE49-F238E27FC236}">
                <a16:creationId xmlns:a16="http://schemas.microsoft.com/office/drawing/2014/main" xmlns="" id="{543B0421-4EC9-432C-B94D-C710ECFF7FF5}"/>
              </a:ext>
            </a:extLst>
          </p:cNvPr>
          <p:cNvGrpSpPr/>
          <p:nvPr/>
        </p:nvGrpSpPr>
        <p:grpSpPr>
          <a:xfrm>
            <a:off x="4475881" y="4902382"/>
            <a:ext cx="945073" cy="202550"/>
            <a:chOff x="4447306" y="5035732"/>
            <a:chExt cx="945073" cy="202550"/>
          </a:xfrm>
        </p:grpSpPr>
        <p:grpSp>
          <p:nvGrpSpPr>
            <p:cNvPr id="627" name="Grupo 626">
              <a:extLst>
                <a:ext uri="{FF2B5EF4-FFF2-40B4-BE49-F238E27FC236}">
                  <a16:creationId xmlns:a16="http://schemas.microsoft.com/office/drawing/2014/main" xmlns="" id="{8713994F-C744-42AB-85AE-9DB4D390E890}"/>
                </a:ext>
              </a:extLst>
            </p:cNvPr>
            <p:cNvGrpSpPr/>
            <p:nvPr/>
          </p:nvGrpSpPr>
          <p:grpSpPr>
            <a:xfrm>
              <a:off x="4447306" y="5035878"/>
              <a:ext cx="280545" cy="202258"/>
              <a:chOff x="4481523" y="5055721"/>
              <a:chExt cx="280545" cy="202258"/>
            </a:xfrm>
          </p:grpSpPr>
          <p:sp>
            <p:nvSpPr>
              <p:cNvPr id="637" name="CuadroTexto 636">
                <a:extLst>
                  <a:ext uri="{FF2B5EF4-FFF2-40B4-BE49-F238E27FC236}">
                    <a16:creationId xmlns:a16="http://schemas.microsoft.com/office/drawing/2014/main" xmlns="" id="{649F3973-48D6-494E-9F2C-EE145AB0FA3B}"/>
                  </a:ext>
                </a:extLst>
              </p:cNvPr>
              <p:cNvSpPr txBox="1"/>
              <p:nvPr/>
            </p:nvSpPr>
            <p:spPr>
              <a:xfrm>
                <a:off x="4481523" y="505572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38" name="Elipse 637">
                <a:extLst>
                  <a:ext uri="{FF2B5EF4-FFF2-40B4-BE49-F238E27FC236}">
                    <a16:creationId xmlns:a16="http://schemas.microsoft.com/office/drawing/2014/main" xmlns="" id="{E5D56400-483C-4358-B10F-199CA05A31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83253" y="515300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28" name="Grupo 627">
              <a:extLst>
                <a:ext uri="{FF2B5EF4-FFF2-40B4-BE49-F238E27FC236}">
                  <a16:creationId xmlns:a16="http://schemas.microsoft.com/office/drawing/2014/main" xmlns="" id="{34AD9E4D-21C8-488E-B82E-A10B2800F6A1}"/>
                </a:ext>
              </a:extLst>
            </p:cNvPr>
            <p:cNvGrpSpPr/>
            <p:nvPr/>
          </p:nvGrpSpPr>
          <p:grpSpPr>
            <a:xfrm>
              <a:off x="4883344" y="5035878"/>
              <a:ext cx="283924" cy="202258"/>
              <a:chOff x="4858065" y="5055721"/>
              <a:chExt cx="283924" cy="202258"/>
            </a:xfrm>
          </p:grpSpPr>
          <p:sp>
            <p:nvSpPr>
              <p:cNvPr id="635" name="CuadroTexto 634">
                <a:extLst>
                  <a:ext uri="{FF2B5EF4-FFF2-40B4-BE49-F238E27FC236}">
                    <a16:creationId xmlns:a16="http://schemas.microsoft.com/office/drawing/2014/main" xmlns="" id="{A23E0527-D2DE-4B3A-B6F7-B2382278A9F0}"/>
                  </a:ext>
                </a:extLst>
              </p:cNvPr>
              <p:cNvSpPr txBox="1"/>
              <p:nvPr/>
            </p:nvSpPr>
            <p:spPr>
              <a:xfrm>
                <a:off x="4858065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36" name="Elipse 635">
                <a:extLst>
                  <a:ext uri="{FF2B5EF4-FFF2-40B4-BE49-F238E27FC236}">
                    <a16:creationId xmlns:a16="http://schemas.microsoft.com/office/drawing/2014/main" xmlns="" id="{D7977E5E-8696-47A8-91B3-1F57E518F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5279" y="515300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29" name="Grupo 628">
              <a:extLst>
                <a:ext uri="{FF2B5EF4-FFF2-40B4-BE49-F238E27FC236}">
                  <a16:creationId xmlns:a16="http://schemas.microsoft.com/office/drawing/2014/main" xmlns="" id="{8CE31D68-4441-44EF-A8A9-B05C60DA13B9}"/>
                </a:ext>
              </a:extLst>
            </p:cNvPr>
            <p:cNvGrpSpPr/>
            <p:nvPr/>
          </p:nvGrpSpPr>
          <p:grpSpPr>
            <a:xfrm>
              <a:off x="4671273" y="5035732"/>
              <a:ext cx="285238" cy="202550"/>
              <a:chOff x="4674270" y="5055721"/>
              <a:chExt cx="285238" cy="202550"/>
            </a:xfrm>
          </p:grpSpPr>
          <p:sp>
            <p:nvSpPr>
              <p:cNvPr id="633" name="CuadroTexto 632">
                <a:extLst>
                  <a:ext uri="{FF2B5EF4-FFF2-40B4-BE49-F238E27FC236}">
                    <a16:creationId xmlns:a16="http://schemas.microsoft.com/office/drawing/2014/main" xmlns="" id="{E4654C67-3785-46B2-A732-7FE7CE599DD9}"/>
                  </a:ext>
                </a:extLst>
              </p:cNvPr>
              <p:cNvSpPr txBox="1"/>
              <p:nvPr/>
            </p:nvSpPr>
            <p:spPr>
              <a:xfrm>
                <a:off x="4675584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34" name="Forma libre: forma 633">
                <a:extLst>
                  <a:ext uri="{FF2B5EF4-FFF2-40B4-BE49-F238E27FC236}">
                    <a16:creationId xmlns:a16="http://schemas.microsoft.com/office/drawing/2014/main" xmlns="" id="{ABE62E98-C77C-4999-9A50-D9FA4278987A}"/>
                  </a:ext>
                </a:extLst>
              </p:cNvPr>
              <p:cNvSpPr/>
              <p:nvPr/>
            </p:nvSpPr>
            <p:spPr>
              <a:xfrm flipH="1">
                <a:off x="4674270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30" name="Grupo 629">
              <a:extLst>
                <a:ext uri="{FF2B5EF4-FFF2-40B4-BE49-F238E27FC236}">
                  <a16:creationId xmlns:a16="http://schemas.microsoft.com/office/drawing/2014/main" xmlns="" id="{6712349A-4E13-4470-A926-A821971E0EC3}"/>
                </a:ext>
              </a:extLst>
            </p:cNvPr>
            <p:cNvGrpSpPr/>
            <p:nvPr/>
          </p:nvGrpSpPr>
          <p:grpSpPr>
            <a:xfrm>
              <a:off x="5108298" y="5035732"/>
              <a:ext cx="284081" cy="202550"/>
              <a:chOff x="5056296" y="5055721"/>
              <a:chExt cx="284081" cy="202550"/>
            </a:xfrm>
          </p:grpSpPr>
          <p:sp>
            <p:nvSpPr>
              <p:cNvPr id="631" name="CuadroTexto 630">
                <a:extLst>
                  <a:ext uri="{FF2B5EF4-FFF2-40B4-BE49-F238E27FC236}">
                    <a16:creationId xmlns:a16="http://schemas.microsoft.com/office/drawing/2014/main" xmlns="" id="{8B21BFC1-D08B-4D0C-AE51-D82C795AC00F}"/>
                  </a:ext>
                </a:extLst>
              </p:cNvPr>
              <p:cNvSpPr txBox="1"/>
              <p:nvPr/>
            </p:nvSpPr>
            <p:spPr>
              <a:xfrm>
                <a:off x="5057251" y="505572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29</a:t>
                </a:r>
              </a:p>
            </p:txBody>
          </p:sp>
          <p:sp>
            <p:nvSpPr>
              <p:cNvPr id="632" name="Forma libre: forma 631">
                <a:extLst>
                  <a:ext uri="{FF2B5EF4-FFF2-40B4-BE49-F238E27FC236}">
                    <a16:creationId xmlns:a16="http://schemas.microsoft.com/office/drawing/2014/main" xmlns="" id="{6C8588EE-D91D-44FE-AE00-0CB99397B118}"/>
                  </a:ext>
                </a:extLst>
              </p:cNvPr>
              <p:cNvSpPr/>
              <p:nvPr/>
            </p:nvSpPr>
            <p:spPr>
              <a:xfrm>
                <a:off x="5056296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39" name="Grupo 638">
            <a:extLst>
              <a:ext uri="{FF2B5EF4-FFF2-40B4-BE49-F238E27FC236}">
                <a16:creationId xmlns:a16="http://schemas.microsoft.com/office/drawing/2014/main" xmlns="" id="{3DA9E4EA-7F0D-44CF-B98F-10421FBAD728}"/>
              </a:ext>
            </a:extLst>
          </p:cNvPr>
          <p:cNvGrpSpPr/>
          <p:nvPr/>
        </p:nvGrpSpPr>
        <p:grpSpPr>
          <a:xfrm>
            <a:off x="329729" y="4144978"/>
            <a:ext cx="2919523" cy="949693"/>
            <a:chOff x="301154" y="4278328"/>
            <a:chExt cx="2919523" cy="949693"/>
          </a:xfrm>
        </p:grpSpPr>
        <p:grpSp>
          <p:nvGrpSpPr>
            <p:cNvPr id="640" name="Grupo 639">
              <a:extLst>
                <a:ext uri="{FF2B5EF4-FFF2-40B4-BE49-F238E27FC236}">
                  <a16:creationId xmlns:a16="http://schemas.microsoft.com/office/drawing/2014/main" xmlns="" id="{AFF78B22-873E-4228-B074-8FCC1614D8B3}"/>
                </a:ext>
              </a:extLst>
            </p:cNvPr>
            <p:cNvGrpSpPr/>
            <p:nvPr/>
          </p:nvGrpSpPr>
          <p:grpSpPr>
            <a:xfrm>
              <a:off x="301154" y="4281659"/>
              <a:ext cx="1605676" cy="946362"/>
              <a:chOff x="301154" y="4281659"/>
              <a:chExt cx="1605676" cy="946362"/>
            </a:xfrm>
          </p:grpSpPr>
          <p:grpSp>
            <p:nvGrpSpPr>
              <p:cNvPr id="656" name="Grupo 655">
                <a:extLst>
                  <a:ext uri="{FF2B5EF4-FFF2-40B4-BE49-F238E27FC236}">
                    <a16:creationId xmlns:a16="http://schemas.microsoft.com/office/drawing/2014/main" xmlns="" id="{6F601ECA-19B9-4226-BFF6-A78B9BE21B03}"/>
                  </a:ext>
                </a:extLst>
              </p:cNvPr>
              <p:cNvGrpSpPr/>
              <p:nvPr/>
            </p:nvGrpSpPr>
            <p:grpSpPr>
              <a:xfrm>
                <a:off x="522694" y="4281951"/>
                <a:ext cx="286403" cy="198873"/>
                <a:chOff x="1176837" y="1904505"/>
                <a:chExt cx="286403" cy="198873"/>
              </a:xfrm>
            </p:grpSpPr>
            <p:sp>
              <p:nvSpPr>
                <p:cNvPr id="666" name="CuadroTexto 665">
                  <a:extLst>
                    <a:ext uri="{FF2B5EF4-FFF2-40B4-BE49-F238E27FC236}">
                      <a16:creationId xmlns:a16="http://schemas.microsoft.com/office/drawing/2014/main" xmlns="" id="{9DE930EB-25DE-47F6-A48F-B39770BB743B}"/>
                    </a:ext>
                  </a:extLst>
                </p:cNvPr>
                <p:cNvSpPr txBox="1"/>
                <p:nvPr/>
              </p:nvSpPr>
              <p:spPr>
                <a:xfrm>
                  <a:off x="1182695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10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7" name="Elipse 666">
                  <a:extLst>
                    <a:ext uri="{FF2B5EF4-FFF2-40B4-BE49-F238E27FC236}">
                      <a16:creationId xmlns:a16="http://schemas.microsoft.com/office/drawing/2014/main" xmlns="" id="{1AC8C1B2-8C93-43EF-8F76-62DA2DD94B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76837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657" name="Grupo 656">
                <a:extLst>
                  <a:ext uri="{FF2B5EF4-FFF2-40B4-BE49-F238E27FC236}">
                    <a16:creationId xmlns:a16="http://schemas.microsoft.com/office/drawing/2014/main" xmlns="" id="{5A495845-EF41-4E38-B913-5580C55E0463}"/>
                  </a:ext>
                </a:extLst>
              </p:cNvPr>
              <p:cNvGrpSpPr/>
              <p:nvPr/>
            </p:nvGrpSpPr>
            <p:grpSpPr>
              <a:xfrm>
                <a:off x="1622906" y="5028565"/>
                <a:ext cx="283924" cy="198873"/>
                <a:chOff x="1610038" y="1904505"/>
                <a:chExt cx="283924" cy="198873"/>
              </a:xfrm>
            </p:grpSpPr>
            <p:sp>
              <p:nvSpPr>
                <p:cNvPr id="664" name="CuadroTexto 663">
                  <a:extLst>
                    <a:ext uri="{FF2B5EF4-FFF2-40B4-BE49-F238E27FC236}">
                      <a16:creationId xmlns:a16="http://schemas.microsoft.com/office/drawing/2014/main" xmlns="" id="{B5EA353C-3E33-4F4F-A83F-1186DAB89B33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24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5" name="Elipse 664">
                  <a:extLst>
                    <a:ext uri="{FF2B5EF4-FFF2-40B4-BE49-F238E27FC236}">
                      <a16:creationId xmlns:a16="http://schemas.microsoft.com/office/drawing/2014/main" xmlns="" id="{7093EEE6-BB0C-4154-A561-66E1465B7C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658" name="Grupo 657">
                <a:extLst>
                  <a:ext uri="{FF2B5EF4-FFF2-40B4-BE49-F238E27FC236}">
                    <a16:creationId xmlns:a16="http://schemas.microsoft.com/office/drawing/2014/main" xmlns="" id="{ED92C4A0-A9BF-4ABF-AFE2-96B97505E78D}"/>
                  </a:ext>
                </a:extLst>
              </p:cNvPr>
              <p:cNvGrpSpPr/>
              <p:nvPr/>
            </p:nvGrpSpPr>
            <p:grpSpPr>
              <a:xfrm>
                <a:off x="301154" y="4281659"/>
                <a:ext cx="222591" cy="199456"/>
                <a:chOff x="958247" y="1904505"/>
                <a:chExt cx="222591" cy="199456"/>
              </a:xfrm>
            </p:grpSpPr>
            <p:sp>
              <p:nvSpPr>
                <p:cNvPr id="662" name="CuadroTexto 661">
                  <a:extLst>
                    <a:ext uri="{FF2B5EF4-FFF2-40B4-BE49-F238E27FC236}">
                      <a16:creationId xmlns:a16="http://schemas.microsoft.com/office/drawing/2014/main" xmlns="" id="{898831B0-9F85-42AA-B3C5-1ECAB1F23253}"/>
                    </a:ext>
                  </a:extLst>
                </p:cNvPr>
                <p:cNvSpPr txBox="1"/>
                <p:nvPr/>
              </p:nvSpPr>
              <p:spPr>
                <a:xfrm>
                  <a:off x="1003814" y="1904505"/>
                  <a:ext cx="177024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3" name="Forma libre: forma 662">
                  <a:extLst>
                    <a:ext uri="{FF2B5EF4-FFF2-40B4-BE49-F238E27FC236}">
                      <a16:creationId xmlns:a16="http://schemas.microsoft.com/office/drawing/2014/main" xmlns="" id="{9806EA0F-F0DE-410C-B49D-2EAE9FED69D0}"/>
                    </a:ext>
                  </a:extLst>
                </p:cNvPr>
                <p:cNvSpPr/>
                <p:nvPr/>
              </p:nvSpPr>
              <p:spPr>
                <a:xfrm>
                  <a:off x="958247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659" name="Grupo 658">
                <a:extLst>
                  <a:ext uri="{FF2B5EF4-FFF2-40B4-BE49-F238E27FC236}">
                    <a16:creationId xmlns:a16="http://schemas.microsoft.com/office/drawing/2014/main" xmlns="" id="{476CC1E6-64C6-44EE-BE66-2BD8210E7948}"/>
                  </a:ext>
                </a:extLst>
              </p:cNvPr>
              <p:cNvGrpSpPr/>
              <p:nvPr/>
            </p:nvGrpSpPr>
            <p:grpSpPr>
              <a:xfrm>
                <a:off x="1424091" y="5028565"/>
                <a:ext cx="283924" cy="199456"/>
                <a:chOff x="1396293" y="1904505"/>
                <a:chExt cx="283924" cy="199456"/>
              </a:xfrm>
            </p:grpSpPr>
            <p:sp>
              <p:nvSpPr>
                <p:cNvPr id="660" name="CuadroTexto 659">
                  <a:extLst>
                    <a:ext uri="{FF2B5EF4-FFF2-40B4-BE49-F238E27FC236}">
                      <a16:creationId xmlns:a16="http://schemas.microsoft.com/office/drawing/2014/main" xmlns="" id="{0FF98D87-9714-48EB-B24A-960D1746222A}"/>
                    </a:ext>
                  </a:extLst>
                </p:cNvPr>
                <p:cNvSpPr txBox="1"/>
                <p:nvPr/>
              </p:nvSpPr>
              <p:spPr>
                <a:xfrm>
                  <a:off x="1396293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17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1" name="Forma libre: forma 660">
                  <a:extLst>
                    <a:ext uri="{FF2B5EF4-FFF2-40B4-BE49-F238E27FC236}">
                      <a16:creationId xmlns:a16="http://schemas.microsoft.com/office/drawing/2014/main" xmlns="" id="{F85827DA-00C3-4B9E-AE42-2F748932FCFA}"/>
                    </a:ext>
                  </a:extLst>
                </p:cNvPr>
                <p:cNvSpPr/>
                <p:nvPr/>
              </p:nvSpPr>
              <p:spPr>
                <a:xfrm flipH="1">
                  <a:off x="1396429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</p:grpSp>
        <p:grpSp>
          <p:nvGrpSpPr>
            <p:cNvPr id="641" name="Grupo 640">
              <a:extLst>
                <a:ext uri="{FF2B5EF4-FFF2-40B4-BE49-F238E27FC236}">
                  <a16:creationId xmlns:a16="http://schemas.microsoft.com/office/drawing/2014/main" xmlns="" id="{567DB8CD-881C-4695-937E-7458CD578F6C}"/>
                </a:ext>
              </a:extLst>
            </p:cNvPr>
            <p:cNvGrpSpPr/>
            <p:nvPr/>
          </p:nvGrpSpPr>
          <p:grpSpPr>
            <a:xfrm>
              <a:off x="2279181" y="4282118"/>
              <a:ext cx="280545" cy="202258"/>
              <a:chOff x="1182695" y="1904505"/>
              <a:chExt cx="280545" cy="202258"/>
            </a:xfrm>
          </p:grpSpPr>
          <p:sp>
            <p:nvSpPr>
              <p:cNvPr id="654" name="CuadroTexto 653">
                <a:extLst>
                  <a:ext uri="{FF2B5EF4-FFF2-40B4-BE49-F238E27FC236}">
                    <a16:creationId xmlns:a16="http://schemas.microsoft.com/office/drawing/2014/main" xmlns="" id="{300394F4-60F0-4B37-98D6-68A6FF0B0777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55" name="Elipse 654">
                <a:extLst>
                  <a:ext uri="{FF2B5EF4-FFF2-40B4-BE49-F238E27FC236}">
                    <a16:creationId xmlns:a16="http://schemas.microsoft.com/office/drawing/2014/main" xmlns="" id="{F3014C18-EB21-4225-917E-AD840E4A49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4425" y="2001787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42" name="Grupo 641">
              <a:extLst>
                <a:ext uri="{FF2B5EF4-FFF2-40B4-BE49-F238E27FC236}">
                  <a16:creationId xmlns:a16="http://schemas.microsoft.com/office/drawing/2014/main" xmlns="" id="{C3C0AB7C-D53F-497F-B4F5-DCA1154A7273}"/>
                </a:ext>
              </a:extLst>
            </p:cNvPr>
            <p:cNvGrpSpPr/>
            <p:nvPr/>
          </p:nvGrpSpPr>
          <p:grpSpPr>
            <a:xfrm>
              <a:off x="2711111" y="4282612"/>
              <a:ext cx="283924" cy="202258"/>
              <a:chOff x="1610038" y="1904505"/>
              <a:chExt cx="283924" cy="202258"/>
            </a:xfrm>
          </p:grpSpPr>
          <p:sp>
            <p:nvSpPr>
              <p:cNvPr id="652" name="CuadroTexto 651">
                <a:extLst>
                  <a:ext uri="{FF2B5EF4-FFF2-40B4-BE49-F238E27FC236}">
                    <a16:creationId xmlns:a16="http://schemas.microsoft.com/office/drawing/2014/main" xmlns="" id="{4B42020C-A1AD-4D74-92DA-4E3E4A5C0B3D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53" name="Elipse 652">
                <a:extLst>
                  <a:ext uri="{FF2B5EF4-FFF2-40B4-BE49-F238E27FC236}">
                    <a16:creationId xmlns:a16="http://schemas.microsoft.com/office/drawing/2014/main" xmlns="" id="{5B8B7ADC-84D9-4E1B-B759-3B306A533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7252" y="2001787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43" name="Grupo 642">
              <a:extLst>
                <a:ext uri="{FF2B5EF4-FFF2-40B4-BE49-F238E27FC236}">
                  <a16:creationId xmlns:a16="http://schemas.microsoft.com/office/drawing/2014/main" xmlns="" id="{15DB3598-FBAC-4DF4-9436-88F5D387A12B}"/>
                </a:ext>
              </a:extLst>
            </p:cNvPr>
            <p:cNvGrpSpPr/>
            <p:nvPr/>
          </p:nvGrpSpPr>
          <p:grpSpPr>
            <a:xfrm>
              <a:off x="2060383" y="4282612"/>
              <a:ext cx="222591" cy="202550"/>
              <a:chOff x="958247" y="1904505"/>
              <a:chExt cx="222591" cy="202550"/>
            </a:xfrm>
          </p:grpSpPr>
          <p:sp>
            <p:nvSpPr>
              <p:cNvPr id="650" name="CuadroTexto 649">
                <a:extLst>
                  <a:ext uri="{FF2B5EF4-FFF2-40B4-BE49-F238E27FC236}">
                    <a16:creationId xmlns:a16="http://schemas.microsoft.com/office/drawing/2014/main" xmlns="" id="{586E4B50-CA0E-4004-AE81-924FF8E6F44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51" name="Forma libre: forma 650">
                <a:extLst>
                  <a:ext uri="{FF2B5EF4-FFF2-40B4-BE49-F238E27FC236}">
                    <a16:creationId xmlns:a16="http://schemas.microsoft.com/office/drawing/2014/main" xmlns="" id="{783E701A-CE37-416A-8794-D486E59962C6}"/>
                  </a:ext>
                </a:extLst>
              </p:cNvPr>
              <p:cNvSpPr/>
              <p:nvPr/>
            </p:nvSpPr>
            <p:spPr>
              <a:xfrm>
                <a:off x="958247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44" name="Grupo 643">
              <a:extLst>
                <a:ext uri="{FF2B5EF4-FFF2-40B4-BE49-F238E27FC236}">
                  <a16:creationId xmlns:a16="http://schemas.microsoft.com/office/drawing/2014/main" xmlns="" id="{D3CFA6B1-B7AA-4EA7-92CA-71353599F5D7}"/>
                </a:ext>
              </a:extLst>
            </p:cNvPr>
            <p:cNvGrpSpPr/>
            <p:nvPr/>
          </p:nvGrpSpPr>
          <p:grpSpPr>
            <a:xfrm>
              <a:off x="2488879" y="4278328"/>
              <a:ext cx="285238" cy="202550"/>
              <a:chOff x="1394979" y="1904505"/>
              <a:chExt cx="285238" cy="202550"/>
            </a:xfrm>
          </p:grpSpPr>
          <p:sp>
            <p:nvSpPr>
              <p:cNvPr id="648" name="CuadroTexto 647">
                <a:extLst>
                  <a:ext uri="{FF2B5EF4-FFF2-40B4-BE49-F238E27FC236}">
                    <a16:creationId xmlns:a16="http://schemas.microsoft.com/office/drawing/2014/main" xmlns="" id="{A4D25051-DF98-49D8-B20B-C5DD5EF6BC57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49" name="Forma libre: forma 648">
                <a:extLst>
                  <a:ext uri="{FF2B5EF4-FFF2-40B4-BE49-F238E27FC236}">
                    <a16:creationId xmlns:a16="http://schemas.microsoft.com/office/drawing/2014/main" xmlns="" id="{6E465235-200F-4DC0-9718-4EBBBFB9C30D}"/>
                  </a:ext>
                </a:extLst>
              </p:cNvPr>
              <p:cNvSpPr/>
              <p:nvPr/>
            </p:nvSpPr>
            <p:spPr>
              <a:xfrm flipH="1">
                <a:off x="1394979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45" name="Grupo 644">
              <a:extLst>
                <a:ext uri="{FF2B5EF4-FFF2-40B4-BE49-F238E27FC236}">
                  <a16:creationId xmlns:a16="http://schemas.microsoft.com/office/drawing/2014/main" xmlns="" id="{98B5BFF2-E64A-4FE0-8D86-C4F35C72854E}"/>
                </a:ext>
              </a:extLst>
            </p:cNvPr>
            <p:cNvGrpSpPr/>
            <p:nvPr/>
          </p:nvGrpSpPr>
          <p:grpSpPr>
            <a:xfrm>
              <a:off x="2936596" y="4279852"/>
              <a:ext cx="284081" cy="202550"/>
              <a:chOff x="2920266" y="4279852"/>
              <a:chExt cx="284081" cy="202550"/>
            </a:xfrm>
          </p:grpSpPr>
          <p:sp>
            <p:nvSpPr>
              <p:cNvPr id="646" name="CuadroTexto 645">
                <a:extLst>
                  <a:ext uri="{FF2B5EF4-FFF2-40B4-BE49-F238E27FC236}">
                    <a16:creationId xmlns:a16="http://schemas.microsoft.com/office/drawing/2014/main" xmlns="" id="{8ADF0D4A-A18B-44B3-9DEE-B842D44DEF01}"/>
                  </a:ext>
                </a:extLst>
              </p:cNvPr>
              <p:cNvSpPr txBox="1"/>
              <p:nvPr/>
            </p:nvSpPr>
            <p:spPr>
              <a:xfrm>
                <a:off x="2921221" y="4279852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47" name="Forma libre: forma 646">
                <a:extLst>
                  <a:ext uri="{FF2B5EF4-FFF2-40B4-BE49-F238E27FC236}">
                    <a16:creationId xmlns:a16="http://schemas.microsoft.com/office/drawing/2014/main" xmlns="" id="{C45B3048-C6B9-494A-8B6A-C0F80753A259}"/>
                  </a:ext>
                </a:extLst>
              </p:cNvPr>
              <p:cNvSpPr/>
              <p:nvPr/>
            </p:nvSpPr>
            <p:spPr>
              <a:xfrm>
                <a:off x="2920266" y="4376843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68" name="Grupo 667">
            <a:extLst>
              <a:ext uri="{FF2B5EF4-FFF2-40B4-BE49-F238E27FC236}">
                <a16:creationId xmlns:a16="http://schemas.microsoft.com/office/drawing/2014/main" xmlns="" id="{12F8A560-273B-4398-A92F-A0E116131BFE}"/>
              </a:ext>
            </a:extLst>
          </p:cNvPr>
          <p:cNvGrpSpPr/>
          <p:nvPr/>
        </p:nvGrpSpPr>
        <p:grpSpPr>
          <a:xfrm>
            <a:off x="2077861" y="5790810"/>
            <a:ext cx="936753" cy="202550"/>
            <a:chOff x="2049286" y="5924160"/>
            <a:chExt cx="936753" cy="202550"/>
          </a:xfrm>
        </p:grpSpPr>
        <p:grpSp>
          <p:nvGrpSpPr>
            <p:cNvPr id="669" name="Grupo 668">
              <a:extLst>
                <a:ext uri="{FF2B5EF4-FFF2-40B4-BE49-F238E27FC236}">
                  <a16:creationId xmlns:a16="http://schemas.microsoft.com/office/drawing/2014/main" xmlns="" id="{71DBFF32-483D-45F6-AEF6-783581A97F03}"/>
                </a:ext>
              </a:extLst>
            </p:cNvPr>
            <p:cNvGrpSpPr/>
            <p:nvPr/>
          </p:nvGrpSpPr>
          <p:grpSpPr>
            <a:xfrm>
              <a:off x="2049286" y="5924306"/>
              <a:ext cx="280545" cy="202258"/>
              <a:chOff x="2049919" y="5935470"/>
              <a:chExt cx="280545" cy="202258"/>
            </a:xfrm>
          </p:grpSpPr>
          <p:sp>
            <p:nvSpPr>
              <p:cNvPr id="679" name="CuadroTexto 678">
                <a:extLst>
                  <a:ext uri="{FF2B5EF4-FFF2-40B4-BE49-F238E27FC236}">
                    <a16:creationId xmlns:a16="http://schemas.microsoft.com/office/drawing/2014/main" xmlns="" id="{2508DBDC-2ACD-49E4-86DE-92772DE1CB2D}"/>
                  </a:ext>
                </a:extLst>
              </p:cNvPr>
              <p:cNvSpPr txBox="1"/>
              <p:nvPr/>
            </p:nvSpPr>
            <p:spPr>
              <a:xfrm>
                <a:off x="2049919" y="5935470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80" name="Elipse 679">
                <a:extLst>
                  <a:ext uri="{FF2B5EF4-FFF2-40B4-BE49-F238E27FC236}">
                    <a16:creationId xmlns:a16="http://schemas.microsoft.com/office/drawing/2014/main" xmlns="" id="{A6ADCA9B-C0EC-420B-B277-3B6B56B9D4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1649" y="603275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70" name="Grupo 669">
              <a:extLst>
                <a:ext uri="{FF2B5EF4-FFF2-40B4-BE49-F238E27FC236}">
                  <a16:creationId xmlns:a16="http://schemas.microsoft.com/office/drawing/2014/main" xmlns="" id="{A4FB9FE4-D9E6-4366-BFE4-491DD8C29727}"/>
                </a:ext>
              </a:extLst>
            </p:cNvPr>
            <p:cNvGrpSpPr/>
            <p:nvPr/>
          </p:nvGrpSpPr>
          <p:grpSpPr>
            <a:xfrm>
              <a:off x="2482600" y="5924306"/>
              <a:ext cx="283924" cy="202258"/>
              <a:chOff x="2426461" y="5935470"/>
              <a:chExt cx="283924" cy="202258"/>
            </a:xfrm>
          </p:grpSpPr>
          <p:sp>
            <p:nvSpPr>
              <p:cNvPr id="677" name="CuadroTexto 676">
                <a:extLst>
                  <a:ext uri="{FF2B5EF4-FFF2-40B4-BE49-F238E27FC236}">
                    <a16:creationId xmlns:a16="http://schemas.microsoft.com/office/drawing/2014/main" xmlns="" id="{397F864C-E4CA-4700-997B-B4239B324E7A}"/>
                  </a:ext>
                </a:extLst>
              </p:cNvPr>
              <p:cNvSpPr txBox="1"/>
              <p:nvPr/>
            </p:nvSpPr>
            <p:spPr>
              <a:xfrm>
                <a:off x="2426461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78" name="Elipse 677">
                <a:extLst>
                  <a:ext uri="{FF2B5EF4-FFF2-40B4-BE49-F238E27FC236}">
                    <a16:creationId xmlns:a16="http://schemas.microsoft.com/office/drawing/2014/main" xmlns="" id="{10D0A87A-9523-4E63-9DBD-24C6C4FA28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3675" y="60327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71" name="Grupo 670">
              <a:extLst>
                <a:ext uri="{FF2B5EF4-FFF2-40B4-BE49-F238E27FC236}">
                  <a16:creationId xmlns:a16="http://schemas.microsoft.com/office/drawing/2014/main" xmlns="" id="{A8F2EFB1-7BAF-474E-B395-3925558D99AE}"/>
                </a:ext>
              </a:extLst>
            </p:cNvPr>
            <p:cNvGrpSpPr/>
            <p:nvPr/>
          </p:nvGrpSpPr>
          <p:grpSpPr>
            <a:xfrm>
              <a:off x="2266925" y="5924160"/>
              <a:ext cx="285238" cy="202550"/>
              <a:chOff x="2242666" y="5935470"/>
              <a:chExt cx="285238" cy="202550"/>
            </a:xfrm>
          </p:grpSpPr>
          <p:sp>
            <p:nvSpPr>
              <p:cNvPr id="675" name="CuadroTexto 674">
                <a:extLst>
                  <a:ext uri="{FF2B5EF4-FFF2-40B4-BE49-F238E27FC236}">
                    <a16:creationId xmlns:a16="http://schemas.microsoft.com/office/drawing/2014/main" xmlns="" id="{F0FFB98E-1616-4427-984A-E5311C4AE12F}"/>
                  </a:ext>
                </a:extLst>
              </p:cNvPr>
              <p:cNvSpPr txBox="1"/>
              <p:nvPr/>
            </p:nvSpPr>
            <p:spPr>
              <a:xfrm>
                <a:off x="2243980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76" name="Forma libre: forma 675">
                <a:extLst>
                  <a:ext uri="{FF2B5EF4-FFF2-40B4-BE49-F238E27FC236}">
                    <a16:creationId xmlns:a16="http://schemas.microsoft.com/office/drawing/2014/main" xmlns="" id="{56B1A753-7BFB-47E4-B736-AE322A97529E}"/>
                  </a:ext>
                </a:extLst>
              </p:cNvPr>
              <p:cNvSpPr/>
              <p:nvPr/>
            </p:nvSpPr>
            <p:spPr>
              <a:xfrm flipH="1">
                <a:off x="2242666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72" name="Grupo 671">
              <a:extLst>
                <a:ext uri="{FF2B5EF4-FFF2-40B4-BE49-F238E27FC236}">
                  <a16:creationId xmlns:a16="http://schemas.microsoft.com/office/drawing/2014/main" xmlns="" id="{9875F73E-2958-4BCD-87E9-80A2AFE4902D}"/>
                </a:ext>
              </a:extLst>
            </p:cNvPr>
            <p:cNvGrpSpPr/>
            <p:nvPr/>
          </p:nvGrpSpPr>
          <p:grpSpPr>
            <a:xfrm>
              <a:off x="2701958" y="5924160"/>
              <a:ext cx="284081" cy="202550"/>
              <a:chOff x="2624692" y="5935470"/>
              <a:chExt cx="284081" cy="202550"/>
            </a:xfrm>
          </p:grpSpPr>
          <p:sp>
            <p:nvSpPr>
              <p:cNvPr id="673" name="CuadroTexto 672">
                <a:extLst>
                  <a:ext uri="{FF2B5EF4-FFF2-40B4-BE49-F238E27FC236}">
                    <a16:creationId xmlns:a16="http://schemas.microsoft.com/office/drawing/2014/main" xmlns="" id="{2E0294B6-6618-472D-BE8A-E14938F01043}"/>
                  </a:ext>
                </a:extLst>
              </p:cNvPr>
              <p:cNvSpPr txBox="1"/>
              <p:nvPr/>
            </p:nvSpPr>
            <p:spPr>
              <a:xfrm>
                <a:off x="2625647" y="5935470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74" name="Forma libre: forma 673">
                <a:extLst>
                  <a:ext uri="{FF2B5EF4-FFF2-40B4-BE49-F238E27FC236}">
                    <a16:creationId xmlns:a16="http://schemas.microsoft.com/office/drawing/2014/main" xmlns="" id="{72A45558-5165-49E2-A14B-9FF0BCEE4588}"/>
                  </a:ext>
                </a:extLst>
              </p:cNvPr>
              <p:cNvSpPr/>
              <p:nvPr/>
            </p:nvSpPr>
            <p:spPr>
              <a:xfrm>
                <a:off x="2624692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81" name="Grupo 680">
            <a:extLst>
              <a:ext uri="{FF2B5EF4-FFF2-40B4-BE49-F238E27FC236}">
                <a16:creationId xmlns:a16="http://schemas.microsoft.com/office/drawing/2014/main" xmlns="" id="{A5EF87C5-794D-4F99-8821-24702506FF62}"/>
              </a:ext>
            </a:extLst>
          </p:cNvPr>
          <p:cNvGrpSpPr/>
          <p:nvPr/>
        </p:nvGrpSpPr>
        <p:grpSpPr>
          <a:xfrm>
            <a:off x="334216" y="5784843"/>
            <a:ext cx="1608073" cy="946208"/>
            <a:chOff x="305641" y="5918193"/>
            <a:chExt cx="1608073" cy="946208"/>
          </a:xfrm>
        </p:grpSpPr>
        <p:grpSp>
          <p:nvGrpSpPr>
            <p:cNvPr id="682" name="Grupo 681">
              <a:extLst>
                <a:ext uri="{FF2B5EF4-FFF2-40B4-BE49-F238E27FC236}">
                  <a16:creationId xmlns:a16="http://schemas.microsoft.com/office/drawing/2014/main" xmlns="" id="{0847AF89-891D-4A18-B883-1FC5FB3295A8}"/>
                </a:ext>
              </a:extLst>
            </p:cNvPr>
            <p:cNvGrpSpPr/>
            <p:nvPr/>
          </p:nvGrpSpPr>
          <p:grpSpPr>
            <a:xfrm>
              <a:off x="305641" y="5918339"/>
              <a:ext cx="280545" cy="202258"/>
              <a:chOff x="1008361" y="6864401"/>
              <a:chExt cx="280545" cy="202258"/>
            </a:xfrm>
          </p:grpSpPr>
          <p:sp>
            <p:nvSpPr>
              <p:cNvPr id="692" name="CuadroTexto 691">
                <a:extLst>
                  <a:ext uri="{FF2B5EF4-FFF2-40B4-BE49-F238E27FC236}">
                    <a16:creationId xmlns:a16="http://schemas.microsoft.com/office/drawing/2014/main" xmlns="" id="{0C3F1BBC-96BD-4968-A74E-9368FCC7650D}"/>
                  </a:ext>
                </a:extLst>
              </p:cNvPr>
              <p:cNvSpPr txBox="1"/>
              <p:nvPr/>
            </p:nvSpPr>
            <p:spPr>
              <a:xfrm>
                <a:off x="1008361" y="686440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93" name="Elipse 692">
                <a:extLst>
                  <a:ext uri="{FF2B5EF4-FFF2-40B4-BE49-F238E27FC236}">
                    <a16:creationId xmlns:a16="http://schemas.microsoft.com/office/drawing/2014/main" xmlns="" id="{1095679F-632F-49DD-8943-9D9B2DC98D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0091" y="696168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83" name="Grupo 682">
              <a:extLst>
                <a:ext uri="{FF2B5EF4-FFF2-40B4-BE49-F238E27FC236}">
                  <a16:creationId xmlns:a16="http://schemas.microsoft.com/office/drawing/2014/main" xmlns="" id="{AB3918C4-E784-489B-992B-D04F3AF6344F}"/>
                </a:ext>
              </a:extLst>
            </p:cNvPr>
            <p:cNvGrpSpPr/>
            <p:nvPr/>
          </p:nvGrpSpPr>
          <p:grpSpPr>
            <a:xfrm>
              <a:off x="744388" y="5918339"/>
              <a:ext cx="283924" cy="202258"/>
              <a:chOff x="1384903" y="6864401"/>
              <a:chExt cx="283924" cy="202258"/>
            </a:xfrm>
          </p:grpSpPr>
          <p:sp>
            <p:nvSpPr>
              <p:cNvPr id="690" name="CuadroTexto 689">
                <a:extLst>
                  <a:ext uri="{FF2B5EF4-FFF2-40B4-BE49-F238E27FC236}">
                    <a16:creationId xmlns:a16="http://schemas.microsoft.com/office/drawing/2014/main" xmlns="" id="{0CC028A6-8BD4-4D33-9B1A-D46184482C00}"/>
                  </a:ext>
                </a:extLst>
              </p:cNvPr>
              <p:cNvSpPr txBox="1"/>
              <p:nvPr/>
            </p:nvSpPr>
            <p:spPr>
              <a:xfrm>
                <a:off x="1384903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91" name="Elipse 690">
                <a:extLst>
                  <a:ext uri="{FF2B5EF4-FFF2-40B4-BE49-F238E27FC236}">
                    <a16:creationId xmlns:a16="http://schemas.microsoft.com/office/drawing/2014/main" xmlns="" id="{4A76A4D7-0770-418F-A822-E78B82EA5A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2117" y="696168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84" name="Grupo 683">
              <a:extLst>
                <a:ext uri="{FF2B5EF4-FFF2-40B4-BE49-F238E27FC236}">
                  <a16:creationId xmlns:a16="http://schemas.microsoft.com/office/drawing/2014/main" xmlns="" id="{736734E8-E76F-43D5-B63E-C3EF1E213F09}"/>
                </a:ext>
              </a:extLst>
            </p:cNvPr>
            <p:cNvGrpSpPr/>
            <p:nvPr/>
          </p:nvGrpSpPr>
          <p:grpSpPr>
            <a:xfrm>
              <a:off x="527173" y="5918193"/>
              <a:ext cx="285238" cy="202550"/>
              <a:chOff x="1201108" y="6864401"/>
              <a:chExt cx="285238" cy="202550"/>
            </a:xfrm>
          </p:grpSpPr>
          <p:sp>
            <p:nvSpPr>
              <p:cNvPr id="688" name="CuadroTexto 687">
                <a:extLst>
                  <a:ext uri="{FF2B5EF4-FFF2-40B4-BE49-F238E27FC236}">
                    <a16:creationId xmlns:a16="http://schemas.microsoft.com/office/drawing/2014/main" xmlns="" id="{3D5C834E-CD71-4CEA-ADDC-92B1A5EB1DDD}"/>
                  </a:ext>
                </a:extLst>
              </p:cNvPr>
              <p:cNvSpPr txBox="1"/>
              <p:nvPr/>
            </p:nvSpPr>
            <p:spPr>
              <a:xfrm>
                <a:off x="1202422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89" name="Forma libre: forma 688">
                <a:extLst>
                  <a:ext uri="{FF2B5EF4-FFF2-40B4-BE49-F238E27FC236}">
                    <a16:creationId xmlns:a16="http://schemas.microsoft.com/office/drawing/2014/main" xmlns="" id="{D4B9C963-A76C-4E7C-A8F6-1CDEEEE7B360}"/>
                  </a:ext>
                </a:extLst>
              </p:cNvPr>
              <p:cNvSpPr/>
              <p:nvPr/>
            </p:nvSpPr>
            <p:spPr>
              <a:xfrm flipH="1">
                <a:off x="1201108" y="696139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85" name="Grupo 684">
              <a:extLst>
                <a:ext uri="{FF2B5EF4-FFF2-40B4-BE49-F238E27FC236}">
                  <a16:creationId xmlns:a16="http://schemas.microsoft.com/office/drawing/2014/main" xmlns="" id="{73789E93-1DD6-4165-AA08-1191E3E087A5}"/>
                </a:ext>
              </a:extLst>
            </p:cNvPr>
            <p:cNvGrpSpPr/>
            <p:nvPr/>
          </p:nvGrpSpPr>
          <p:grpSpPr>
            <a:xfrm>
              <a:off x="1629633" y="6661851"/>
              <a:ext cx="284081" cy="202550"/>
              <a:chOff x="1601922" y="6661851"/>
              <a:chExt cx="284081" cy="202550"/>
            </a:xfrm>
          </p:grpSpPr>
          <p:sp>
            <p:nvSpPr>
              <p:cNvPr id="686" name="CuadroTexto 685">
                <a:extLst>
                  <a:ext uri="{FF2B5EF4-FFF2-40B4-BE49-F238E27FC236}">
                    <a16:creationId xmlns:a16="http://schemas.microsoft.com/office/drawing/2014/main" xmlns="" id="{8402620A-6374-4638-B281-78085C4F75BF}"/>
                  </a:ext>
                </a:extLst>
              </p:cNvPr>
              <p:cNvSpPr txBox="1"/>
              <p:nvPr/>
            </p:nvSpPr>
            <p:spPr>
              <a:xfrm>
                <a:off x="1602877" y="666185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87" name="Forma libre: forma 686">
                <a:extLst>
                  <a:ext uri="{FF2B5EF4-FFF2-40B4-BE49-F238E27FC236}">
                    <a16:creationId xmlns:a16="http://schemas.microsoft.com/office/drawing/2014/main" xmlns="" id="{2D5EB1ED-FD34-4BCF-8182-49FECE167CA6}"/>
                  </a:ext>
                </a:extLst>
              </p:cNvPr>
              <p:cNvSpPr/>
              <p:nvPr/>
            </p:nvSpPr>
            <p:spPr>
              <a:xfrm>
                <a:off x="1601922" y="675884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sp>
        <p:nvSpPr>
          <p:cNvPr id="695" name="Forma libre: forma 694">
            <a:extLst>
              <a:ext uri="{FF2B5EF4-FFF2-40B4-BE49-F238E27FC236}">
                <a16:creationId xmlns:a16="http://schemas.microsoft.com/office/drawing/2014/main" xmlns="" id="{56403959-4C8E-4E22-BC02-6889C4EB1BF4}"/>
              </a:ext>
            </a:extLst>
          </p:cNvPr>
          <p:cNvSpPr/>
          <p:nvPr/>
        </p:nvSpPr>
        <p:spPr>
          <a:xfrm>
            <a:off x="7669472" y="162839"/>
            <a:ext cx="2961654" cy="776186"/>
          </a:xfrm>
          <a:custGeom>
            <a:avLst/>
            <a:gdLst>
              <a:gd name="connsiteX0" fmla="*/ 383787 w 2341663"/>
              <a:gd name="connsiteY0" fmla="*/ 0 h 651600"/>
              <a:gd name="connsiteX1" fmla="*/ 767574 w 2341663"/>
              <a:gd name="connsiteY1" fmla="*/ 0 h 651600"/>
              <a:gd name="connsiteX2" fmla="*/ 767574 w 2341663"/>
              <a:gd name="connsiteY2" fmla="*/ 360 h 651600"/>
              <a:gd name="connsiteX3" fmla="*/ 2341663 w 2341663"/>
              <a:gd name="connsiteY3" fmla="*/ 360 h 651600"/>
              <a:gd name="connsiteX4" fmla="*/ 2341663 w 2341663"/>
              <a:gd name="connsiteY4" fmla="*/ 651241 h 651600"/>
              <a:gd name="connsiteX5" fmla="*/ 767574 w 2341663"/>
              <a:gd name="connsiteY5" fmla="*/ 651241 h 651600"/>
              <a:gd name="connsiteX6" fmla="*/ 767574 w 2341663"/>
              <a:gd name="connsiteY6" fmla="*/ 651600 h 651600"/>
              <a:gd name="connsiteX7" fmla="*/ 383787 w 2341663"/>
              <a:gd name="connsiteY7" fmla="*/ 651600 h 651600"/>
              <a:gd name="connsiteX8" fmla="*/ 0 w 2341663"/>
              <a:gd name="connsiteY8" fmla="*/ 325800 h 651600"/>
              <a:gd name="connsiteX9" fmla="*/ 383787 w 2341663"/>
              <a:gd name="connsiteY9" fmla="*/ 0 h 65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1663" h="651600">
                <a:moveTo>
                  <a:pt x="383787" y="0"/>
                </a:moveTo>
                <a:lnTo>
                  <a:pt x="767574" y="0"/>
                </a:lnTo>
                <a:lnTo>
                  <a:pt x="767574" y="360"/>
                </a:lnTo>
                <a:lnTo>
                  <a:pt x="2341663" y="360"/>
                </a:lnTo>
                <a:lnTo>
                  <a:pt x="2341663" y="651241"/>
                </a:lnTo>
                <a:lnTo>
                  <a:pt x="767574" y="651241"/>
                </a:lnTo>
                <a:lnTo>
                  <a:pt x="767574" y="651600"/>
                </a:lnTo>
                <a:lnTo>
                  <a:pt x="383787" y="651600"/>
                </a:lnTo>
                <a:cubicBezTo>
                  <a:pt x="171827" y="651600"/>
                  <a:pt x="0" y="505734"/>
                  <a:pt x="0" y="325800"/>
                </a:cubicBezTo>
                <a:cubicBezTo>
                  <a:pt x="0" y="145866"/>
                  <a:pt x="171827" y="0"/>
                  <a:pt x="383787" y="0"/>
                </a:cubicBezTo>
                <a:close/>
              </a:path>
            </a:pathLst>
          </a:custGeom>
          <a:solidFill>
            <a:srgbClr val="104C2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sz="2400"/>
          </a:p>
        </p:txBody>
      </p:sp>
      <p:sp>
        <p:nvSpPr>
          <p:cNvPr id="318" name="Rectángulo 317">
            <a:extLst>
              <a:ext uri="{FF2B5EF4-FFF2-40B4-BE49-F238E27FC236}">
                <a16:creationId xmlns:a16="http://schemas.microsoft.com/office/drawing/2014/main" xmlns="" id="{79A2EE1A-FAA6-4476-A3A9-6B71F85F7D3E}"/>
              </a:ext>
            </a:extLst>
          </p:cNvPr>
          <p:cNvSpPr/>
          <p:nvPr/>
        </p:nvSpPr>
        <p:spPr>
          <a:xfrm>
            <a:off x="8010311" y="98067"/>
            <a:ext cx="26230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0" cap="none" spc="300" dirty="0">
                <a:ln w="28575">
                  <a:noFill/>
                </a:ln>
                <a:solidFill>
                  <a:schemeClr val="bg1"/>
                </a:solidFill>
                <a:effectLst/>
                <a:latin typeface="HelloBigDeal" panose="02000603000000000000" pitchFamily="2" charset="0"/>
                <a:ea typeface="HelloBigDeal" panose="02000603000000000000" pitchFamily="2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5362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>
            <a:extLst>
              <a:ext uri="{FF2B5EF4-FFF2-40B4-BE49-F238E27FC236}">
                <a16:creationId xmlns:a16="http://schemas.microsoft.com/office/drawing/2014/main" xmlns="" id="{243F56E9-6E12-4337-A64C-FB3FB1064950}"/>
              </a:ext>
            </a:extLst>
          </p:cNvPr>
          <p:cNvSpPr/>
          <p:nvPr/>
        </p:nvSpPr>
        <p:spPr>
          <a:xfrm flipH="1">
            <a:off x="53906" y="53837"/>
            <a:ext cx="10584000" cy="7452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72" b="-20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</p:txBody>
      </p:sp>
      <p:sp>
        <p:nvSpPr>
          <p:cNvPr id="250" name="79 Rectángulo">
            <a:extLst>
              <a:ext uri="{FF2B5EF4-FFF2-40B4-BE49-F238E27FC236}">
                <a16:creationId xmlns:a16="http://schemas.microsoft.com/office/drawing/2014/main" xmlns="" id="{F516A645-368E-4647-B89C-7AE10BDCD977}"/>
              </a:ext>
            </a:extLst>
          </p:cNvPr>
          <p:cNvSpPr/>
          <p:nvPr/>
        </p:nvSpPr>
        <p:spPr>
          <a:xfrm>
            <a:off x="299594" y="807042"/>
            <a:ext cx="5076000" cy="6624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15"/>
          </a:p>
        </p:txBody>
      </p:sp>
      <p:pic>
        <p:nvPicPr>
          <p:cNvPr id="260" name="Imagen 259">
            <a:extLst>
              <a:ext uri="{FF2B5EF4-FFF2-40B4-BE49-F238E27FC236}">
                <a16:creationId xmlns:a16="http://schemas.microsoft.com/office/drawing/2014/main" xmlns="" id="{DFBB67A7-3B5D-4117-9DD4-47468D8AA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5" t="-670" r="8484" b="670"/>
          <a:stretch/>
        </p:blipFill>
        <p:spPr>
          <a:xfrm>
            <a:off x="5372935" y="159332"/>
            <a:ext cx="2042340" cy="3552269"/>
          </a:xfrm>
          <a:prstGeom prst="rect">
            <a:avLst/>
          </a:prstGeom>
        </p:spPr>
      </p:pic>
      <p:sp>
        <p:nvSpPr>
          <p:cNvPr id="239" name="Rectángulo: una sola esquina cortada 238">
            <a:extLst>
              <a:ext uri="{FF2B5EF4-FFF2-40B4-BE49-F238E27FC236}">
                <a16:creationId xmlns:a16="http://schemas.microsoft.com/office/drawing/2014/main" xmlns="" id="{614C2CB5-E19B-4980-AD84-D4A2DF391AF8}"/>
              </a:ext>
            </a:extLst>
          </p:cNvPr>
          <p:cNvSpPr/>
          <p:nvPr/>
        </p:nvSpPr>
        <p:spPr>
          <a:xfrm>
            <a:off x="7390551" y="479793"/>
            <a:ext cx="3224566" cy="3378101"/>
          </a:xfrm>
          <a:prstGeom prst="snip1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93" t="-2102" r="-7485" b="-2554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sp>
        <p:nvSpPr>
          <p:cNvPr id="240" name="Rectángulo: una sola esquina cortada 239">
            <a:extLst>
              <a:ext uri="{FF2B5EF4-FFF2-40B4-BE49-F238E27FC236}">
                <a16:creationId xmlns:a16="http://schemas.microsoft.com/office/drawing/2014/main" xmlns="" id="{5106857F-C9AC-4F0F-9D4B-DE21D85DBA54}"/>
              </a:ext>
            </a:extLst>
          </p:cNvPr>
          <p:cNvSpPr/>
          <p:nvPr/>
        </p:nvSpPr>
        <p:spPr>
          <a:xfrm>
            <a:off x="7494003" y="612349"/>
            <a:ext cx="3017661" cy="3112989"/>
          </a:xfrm>
          <a:prstGeom prst="snip1Rect">
            <a:avLst/>
          </a:prstGeom>
          <a:blipFill>
            <a:blip r:embed="rId5"/>
            <a:srcRect/>
            <a:stretch>
              <a:fillRect t="-14541" b="-14541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effectLst/>
            </a:endParaRPr>
          </a:p>
        </p:txBody>
      </p:sp>
      <p:sp>
        <p:nvSpPr>
          <p:cNvPr id="242" name="Rectángulo: una sola esquina cortada 241">
            <a:extLst>
              <a:ext uri="{FF2B5EF4-FFF2-40B4-BE49-F238E27FC236}">
                <a16:creationId xmlns:a16="http://schemas.microsoft.com/office/drawing/2014/main" xmlns="" id="{CBC3E12B-BCF9-4A7F-A17F-A10BBBC26172}"/>
              </a:ext>
            </a:extLst>
          </p:cNvPr>
          <p:cNvSpPr/>
          <p:nvPr/>
        </p:nvSpPr>
        <p:spPr>
          <a:xfrm>
            <a:off x="5507541" y="3700088"/>
            <a:ext cx="3389361" cy="3758005"/>
          </a:xfrm>
          <a:prstGeom prst="snip1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93" t="-2102" r="-7485" b="-2554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sp>
        <p:nvSpPr>
          <p:cNvPr id="243" name="Rectángulo: una sola esquina cortada 242">
            <a:extLst>
              <a:ext uri="{FF2B5EF4-FFF2-40B4-BE49-F238E27FC236}">
                <a16:creationId xmlns:a16="http://schemas.microsoft.com/office/drawing/2014/main" xmlns="" id="{A5103ADC-C4A8-4D0F-B9BD-B07D16B133AD}"/>
              </a:ext>
            </a:extLst>
          </p:cNvPr>
          <p:cNvSpPr/>
          <p:nvPr/>
        </p:nvSpPr>
        <p:spPr>
          <a:xfrm>
            <a:off x="5616280" y="3847551"/>
            <a:ext cx="3171882" cy="3463079"/>
          </a:xfrm>
          <a:prstGeom prst="snip1Rect">
            <a:avLst/>
          </a:prstGeom>
          <a:blipFill>
            <a:blip r:embed="rId7"/>
            <a:srcRect/>
            <a:stretch>
              <a:fillRect t="-11061" b="-11061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effectLst/>
            </a:endParaRPr>
          </a:p>
        </p:txBody>
      </p:sp>
      <p:grpSp>
        <p:nvGrpSpPr>
          <p:cNvPr id="244" name="Grupo 243">
            <a:extLst>
              <a:ext uri="{FF2B5EF4-FFF2-40B4-BE49-F238E27FC236}">
                <a16:creationId xmlns:a16="http://schemas.microsoft.com/office/drawing/2014/main" xmlns="" id="{9CE3C723-E85E-4615-A03D-EAFCC557B6C4}"/>
              </a:ext>
            </a:extLst>
          </p:cNvPr>
          <p:cNvGrpSpPr/>
          <p:nvPr/>
        </p:nvGrpSpPr>
        <p:grpSpPr>
          <a:xfrm>
            <a:off x="10026332" y="551380"/>
            <a:ext cx="610181" cy="532568"/>
            <a:chOff x="11784176" y="2435704"/>
            <a:chExt cx="1002607" cy="875078"/>
          </a:xfrm>
        </p:grpSpPr>
        <p:sp>
          <p:nvSpPr>
            <p:cNvPr id="245" name="Estrella: 5 puntas 244">
              <a:extLst>
                <a:ext uri="{FF2B5EF4-FFF2-40B4-BE49-F238E27FC236}">
                  <a16:creationId xmlns:a16="http://schemas.microsoft.com/office/drawing/2014/main" xmlns="" id="{BA327222-70C8-494C-89B2-47B3359C6B71}"/>
                </a:ext>
              </a:extLst>
            </p:cNvPr>
            <p:cNvSpPr/>
            <p:nvPr/>
          </p:nvSpPr>
          <p:spPr>
            <a:xfrm rot="20784991">
              <a:off x="11784176" y="2435704"/>
              <a:ext cx="1002607" cy="875078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6" name="Estrella: 5 puntas 245">
              <a:extLst>
                <a:ext uri="{FF2B5EF4-FFF2-40B4-BE49-F238E27FC236}">
                  <a16:creationId xmlns:a16="http://schemas.microsoft.com/office/drawing/2014/main" xmlns="" id="{2EFF1485-4356-4C0A-8264-328FCBDC08E4}"/>
                </a:ext>
              </a:extLst>
            </p:cNvPr>
            <p:cNvSpPr/>
            <p:nvPr/>
          </p:nvSpPr>
          <p:spPr>
            <a:xfrm rot="20784991">
              <a:off x="11866428" y="2513612"/>
              <a:ext cx="838101" cy="731497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rgbClr val="111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47" name="Grupo 246">
            <a:extLst>
              <a:ext uri="{FF2B5EF4-FFF2-40B4-BE49-F238E27FC236}">
                <a16:creationId xmlns:a16="http://schemas.microsoft.com/office/drawing/2014/main" xmlns="" id="{8CC0D740-829F-45CA-9FAF-3FC1B1796859}"/>
              </a:ext>
            </a:extLst>
          </p:cNvPr>
          <p:cNvGrpSpPr/>
          <p:nvPr/>
        </p:nvGrpSpPr>
        <p:grpSpPr>
          <a:xfrm>
            <a:off x="8256327" y="3797077"/>
            <a:ext cx="610181" cy="532568"/>
            <a:chOff x="11784176" y="2435704"/>
            <a:chExt cx="1002607" cy="875078"/>
          </a:xfrm>
        </p:grpSpPr>
        <p:sp>
          <p:nvSpPr>
            <p:cNvPr id="248" name="Estrella: 5 puntas 247">
              <a:extLst>
                <a:ext uri="{FF2B5EF4-FFF2-40B4-BE49-F238E27FC236}">
                  <a16:creationId xmlns:a16="http://schemas.microsoft.com/office/drawing/2014/main" xmlns="" id="{9CF5E83D-9A2B-45B8-9556-1B206FEF9FED}"/>
                </a:ext>
              </a:extLst>
            </p:cNvPr>
            <p:cNvSpPr/>
            <p:nvPr/>
          </p:nvSpPr>
          <p:spPr>
            <a:xfrm rot="20784991">
              <a:off x="11784176" y="2435704"/>
              <a:ext cx="1002607" cy="875078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9" name="Estrella: 5 puntas 248">
              <a:extLst>
                <a:ext uri="{FF2B5EF4-FFF2-40B4-BE49-F238E27FC236}">
                  <a16:creationId xmlns:a16="http://schemas.microsoft.com/office/drawing/2014/main" xmlns="" id="{562253E3-B836-44E2-81AA-54D47CFDA3B1}"/>
                </a:ext>
              </a:extLst>
            </p:cNvPr>
            <p:cNvSpPr/>
            <p:nvPr/>
          </p:nvSpPr>
          <p:spPr>
            <a:xfrm rot="20784991">
              <a:off x="11866428" y="2513612"/>
              <a:ext cx="838101" cy="731497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rgbClr val="111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481EC0A-397B-4FC4-960A-33EF54E8B3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21" y="5306469"/>
            <a:ext cx="683981" cy="79632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32127F4-34E5-4D2F-8F4B-4408D9656C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985">
            <a:off x="8614103" y="5602763"/>
            <a:ext cx="529391" cy="63141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D94069FB-BD45-4873-A530-9A8F5C133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37" y="5061507"/>
            <a:ext cx="482777" cy="62248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60DDBE0-4C74-4F9F-9E7B-69A5BFFA60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18" y="5142949"/>
            <a:ext cx="595834" cy="694545"/>
          </a:xfrm>
          <a:prstGeom prst="rect">
            <a:avLst/>
          </a:prstGeom>
        </p:spPr>
      </p:pic>
      <p:pic>
        <p:nvPicPr>
          <p:cNvPr id="252" name="Imagen 251">
            <a:extLst>
              <a:ext uri="{FF2B5EF4-FFF2-40B4-BE49-F238E27FC236}">
                <a16:creationId xmlns:a16="http://schemas.microsoft.com/office/drawing/2014/main" xmlns="" id="{85730766-DE2C-422B-889E-69F9CF1117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80" y="5165258"/>
            <a:ext cx="595834" cy="6945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EDD7540-D86A-4AB2-9F10-92A9F1B3F5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4629" y="4915214"/>
            <a:ext cx="1555226" cy="17910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C5196F4-80B9-43B0-965C-127F5BA541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0" b="7196"/>
          <a:stretch/>
        </p:blipFill>
        <p:spPr>
          <a:xfrm>
            <a:off x="8417324" y="5652544"/>
            <a:ext cx="2206427" cy="1853801"/>
          </a:xfrm>
          <a:prstGeom prst="rect">
            <a:avLst/>
          </a:prstGeom>
        </p:spPr>
      </p:pic>
      <p:sp>
        <p:nvSpPr>
          <p:cNvPr id="254" name="Rectángulo 253">
            <a:extLst>
              <a:ext uri="{FF2B5EF4-FFF2-40B4-BE49-F238E27FC236}">
                <a16:creationId xmlns:a16="http://schemas.microsoft.com/office/drawing/2014/main" xmlns="" id="{4C430127-9C19-4813-95E9-452E2952A902}"/>
              </a:ext>
            </a:extLst>
          </p:cNvPr>
          <p:cNvSpPr/>
          <p:nvPr/>
        </p:nvSpPr>
        <p:spPr>
          <a:xfrm>
            <a:off x="9141246" y="7214076"/>
            <a:ext cx="820848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>
                  <a:noFill/>
                </a:ln>
                <a:solidFill>
                  <a:srgbClr val="C00000"/>
                </a:solidFill>
                <a:latin typeface="Geometr415 Blk BT" panose="020B0802020204020303" pitchFamily="34" charset="0"/>
              </a:rPr>
              <a:t>HO-HO</a:t>
            </a:r>
            <a:endParaRPr lang="es-ES" sz="900" b="0" cap="none" dirty="0">
              <a:ln w="0">
                <a:noFill/>
              </a:ln>
              <a:solidFill>
                <a:srgbClr val="C00000"/>
              </a:solidFill>
              <a:effectLst/>
              <a:latin typeface="Geometr415 Blk BT" panose="020B08020202040203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C876C01-75EF-4252-9980-0A3CADB36A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89" y="6801133"/>
            <a:ext cx="871579" cy="645666"/>
          </a:xfrm>
          <a:prstGeom prst="rect">
            <a:avLst/>
          </a:prstGeom>
        </p:spPr>
      </p:pic>
      <p:pic>
        <p:nvPicPr>
          <p:cNvPr id="251" name="Imagen 250">
            <a:extLst>
              <a:ext uri="{FF2B5EF4-FFF2-40B4-BE49-F238E27FC236}">
                <a16:creationId xmlns:a16="http://schemas.microsoft.com/office/drawing/2014/main" xmlns="" id="{6381E65F-2F69-42B4-8A19-639FCAD04C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39" y="6481640"/>
            <a:ext cx="449760" cy="524272"/>
          </a:xfrm>
          <a:prstGeom prst="rect">
            <a:avLst/>
          </a:prstGeom>
        </p:spPr>
      </p:pic>
      <p:pic>
        <p:nvPicPr>
          <p:cNvPr id="253" name="Imagen 252">
            <a:extLst>
              <a:ext uri="{FF2B5EF4-FFF2-40B4-BE49-F238E27FC236}">
                <a16:creationId xmlns:a16="http://schemas.microsoft.com/office/drawing/2014/main" xmlns="" id="{C597798E-690C-4581-9F25-E3F322CD824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00" y="6832968"/>
            <a:ext cx="776575" cy="575287"/>
          </a:xfrm>
          <a:prstGeom prst="rect">
            <a:avLst/>
          </a:prstGeom>
        </p:spPr>
      </p:pic>
      <p:pic>
        <p:nvPicPr>
          <p:cNvPr id="255" name="Imagen 254">
            <a:extLst>
              <a:ext uri="{FF2B5EF4-FFF2-40B4-BE49-F238E27FC236}">
                <a16:creationId xmlns:a16="http://schemas.microsoft.com/office/drawing/2014/main" xmlns="" id="{EB7A66AA-9F8C-48C1-9437-EE7033F7E3A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71" y="6523741"/>
            <a:ext cx="389670" cy="45422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D000D7D-1105-46BF-8C7C-7C969739E23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07" y="6357949"/>
            <a:ext cx="1483097" cy="327525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B01CBEAC-3153-4D47-8A1A-FD7C3925BAA9}"/>
              </a:ext>
            </a:extLst>
          </p:cNvPr>
          <p:cNvGrpSpPr/>
          <p:nvPr/>
        </p:nvGrpSpPr>
        <p:grpSpPr>
          <a:xfrm>
            <a:off x="312933" y="852706"/>
            <a:ext cx="5030083" cy="3451985"/>
            <a:chOff x="312933" y="746831"/>
            <a:chExt cx="5030083" cy="3451985"/>
          </a:xfrm>
        </p:grpSpPr>
        <p:sp>
          <p:nvSpPr>
            <p:cNvPr id="258" name="Rectángulo 257">
              <a:extLst>
                <a:ext uri="{FF2B5EF4-FFF2-40B4-BE49-F238E27FC236}">
                  <a16:creationId xmlns:a16="http://schemas.microsoft.com/office/drawing/2014/main" xmlns="" id="{1C556D67-0B1B-45DB-BB18-E5152DF24141}"/>
                </a:ext>
              </a:extLst>
            </p:cNvPr>
            <p:cNvSpPr/>
            <p:nvPr/>
          </p:nvSpPr>
          <p:spPr>
            <a:xfrm>
              <a:off x="2057303" y="746831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9" name="Rectángulo 258">
              <a:extLst>
                <a:ext uri="{FF2B5EF4-FFF2-40B4-BE49-F238E27FC236}">
                  <a16:creationId xmlns:a16="http://schemas.microsoft.com/office/drawing/2014/main" xmlns="" id="{CAE4BC85-3E2F-4147-BB53-99DBCA2549B9}"/>
                </a:ext>
              </a:extLst>
            </p:cNvPr>
            <p:cNvSpPr/>
            <p:nvPr/>
          </p:nvSpPr>
          <p:spPr>
            <a:xfrm>
              <a:off x="3795016" y="746831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1" name="Rectángulo 260">
              <a:extLst>
                <a:ext uri="{FF2B5EF4-FFF2-40B4-BE49-F238E27FC236}">
                  <a16:creationId xmlns:a16="http://schemas.microsoft.com/office/drawing/2014/main" xmlns="" id="{65AA2DA5-E119-4577-99FC-2043EA1910DC}"/>
                </a:ext>
              </a:extLst>
            </p:cNvPr>
            <p:cNvSpPr/>
            <p:nvPr/>
          </p:nvSpPr>
          <p:spPr>
            <a:xfrm>
              <a:off x="312933" y="746831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2" name="Rectángulo 261">
              <a:extLst>
                <a:ext uri="{FF2B5EF4-FFF2-40B4-BE49-F238E27FC236}">
                  <a16:creationId xmlns:a16="http://schemas.microsoft.com/office/drawing/2014/main" xmlns="" id="{C7AAC371-4CC9-4A5E-B556-2101D61640E0}"/>
                </a:ext>
              </a:extLst>
            </p:cNvPr>
            <p:cNvSpPr/>
            <p:nvPr/>
          </p:nvSpPr>
          <p:spPr>
            <a:xfrm>
              <a:off x="2057303" y="2405948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3" name="Rectángulo 262">
              <a:extLst>
                <a:ext uri="{FF2B5EF4-FFF2-40B4-BE49-F238E27FC236}">
                  <a16:creationId xmlns:a16="http://schemas.microsoft.com/office/drawing/2014/main" xmlns="" id="{FF6E0060-1984-41EC-BAB4-3089FFD1FD85}"/>
                </a:ext>
              </a:extLst>
            </p:cNvPr>
            <p:cNvSpPr/>
            <p:nvPr/>
          </p:nvSpPr>
          <p:spPr>
            <a:xfrm>
              <a:off x="3795016" y="2405948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4" name="Rectángulo 263">
              <a:extLst>
                <a:ext uri="{FF2B5EF4-FFF2-40B4-BE49-F238E27FC236}">
                  <a16:creationId xmlns:a16="http://schemas.microsoft.com/office/drawing/2014/main" xmlns="" id="{94E75E5E-A595-41B0-84C0-384D520FE793}"/>
                </a:ext>
              </a:extLst>
            </p:cNvPr>
            <p:cNvSpPr/>
            <p:nvPr/>
          </p:nvSpPr>
          <p:spPr>
            <a:xfrm>
              <a:off x="312933" y="2405948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5" name="Rectángulo 264">
              <a:extLst>
                <a:ext uri="{FF2B5EF4-FFF2-40B4-BE49-F238E27FC236}">
                  <a16:creationId xmlns:a16="http://schemas.microsoft.com/office/drawing/2014/main" xmlns="" id="{8671200B-90D6-4DAB-AECC-571DFD96FA65}"/>
                </a:ext>
              </a:extLst>
            </p:cNvPr>
            <p:cNvSpPr/>
            <p:nvPr/>
          </p:nvSpPr>
          <p:spPr>
            <a:xfrm>
              <a:off x="2057303" y="4051653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6" name="Rectángulo 265">
              <a:extLst>
                <a:ext uri="{FF2B5EF4-FFF2-40B4-BE49-F238E27FC236}">
                  <a16:creationId xmlns:a16="http://schemas.microsoft.com/office/drawing/2014/main" xmlns="" id="{7BFDBB35-04C8-469A-B44E-17079F9E2D0A}"/>
                </a:ext>
              </a:extLst>
            </p:cNvPr>
            <p:cNvSpPr/>
            <p:nvPr/>
          </p:nvSpPr>
          <p:spPr>
            <a:xfrm>
              <a:off x="3795016" y="4051653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7" name="Rectángulo 266">
              <a:extLst>
                <a:ext uri="{FF2B5EF4-FFF2-40B4-BE49-F238E27FC236}">
                  <a16:creationId xmlns:a16="http://schemas.microsoft.com/office/drawing/2014/main" xmlns="" id="{889075D6-8669-4F91-BD91-6C4F2AA74B45}"/>
                </a:ext>
              </a:extLst>
            </p:cNvPr>
            <p:cNvSpPr/>
            <p:nvPr/>
          </p:nvSpPr>
          <p:spPr>
            <a:xfrm>
              <a:off x="312933" y="4051653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68" name="Rectángulo 267">
            <a:extLst>
              <a:ext uri="{FF2B5EF4-FFF2-40B4-BE49-F238E27FC236}">
                <a16:creationId xmlns:a16="http://schemas.microsoft.com/office/drawing/2014/main" xmlns="" id="{7860E5A6-FF0D-44D5-B89C-4BBEFA3A57C2}"/>
              </a:ext>
            </a:extLst>
          </p:cNvPr>
          <p:cNvSpPr/>
          <p:nvPr/>
        </p:nvSpPr>
        <p:spPr>
          <a:xfrm>
            <a:off x="2057303" y="5751145"/>
            <a:ext cx="1548000" cy="147163"/>
          </a:xfrm>
          <a:prstGeom prst="rect">
            <a:avLst/>
          </a:prstGeom>
          <a:solidFill>
            <a:srgbClr val="10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9" name="Rectángulo 268">
            <a:extLst>
              <a:ext uri="{FF2B5EF4-FFF2-40B4-BE49-F238E27FC236}">
                <a16:creationId xmlns:a16="http://schemas.microsoft.com/office/drawing/2014/main" xmlns="" id="{BBFB85B9-50F9-4EC0-B05E-3DEC89DF6B24}"/>
              </a:ext>
            </a:extLst>
          </p:cNvPr>
          <p:cNvSpPr/>
          <p:nvPr/>
        </p:nvSpPr>
        <p:spPr>
          <a:xfrm>
            <a:off x="3795016" y="5751145"/>
            <a:ext cx="1548000" cy="147163"/>
          </a:xfrm>
          <a:prstGeom prst="rect">
            <a:avLst/>
          </a:prstGeom>
          <a:solidFill>
            <a:srgbClr val="10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0" name="Rectángulo 269">
            <a:extLst>
              <a:ext uri="{FF2B5EF4-FFF2-40B4-BE49-F238E27FC236}">
                <a16:creationId xmlns:a16="http://schemas.microsoft.com/office/drawing/2014/main" xmlns="" id="{FC55679B-5DED-4500-A59F-2DFF43524121}"/>
              </a:ext>
            </a:extLst>
          </p:cNvPr>
          <p:cNvSpPr/>
          <p:nvPr/>
        </p:nvSpPr>
        <p:spPr>
          <a:xfrm>
            <a:off x="312933" y="5751145"/>
            <a:ext cx="1548000" cy="147163"/>
          </a:xfrm>
          <a:prstGeom prst="rect">
            <a:avLst/>
          </a:prstGeom>
          <a:solidFill>
            <a:srgbClr val="10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72" name="Tabla 271">
            <a:extLst>
              <a:ext uri="{FF2B5EF4-FFF2-40B4-BE49-F238E27FC236}">
                <a16:creationId xmlns:a16="http://schemas.microsoft.com/office/drawing/2014/main" xmlns="" id="{BBB59F69-2CD6-4E78-9505-62906D7EE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67032"/>
              </p:ext>
            </p:extLst>
          </p:nvPr>
        </p:nvGraphicFramePr>
        <p:xfrm>
          <a:off x="2059161" y="998220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73" name="Rectángulo 272">
            <a:extLst>
              <a:ext uri="{FF2B5EF4-FFF2-40B4-BE49-F238E27FC236}">
                <a16:creationId xmlns:a16="http://schemas.microsoft.com/office/drawing/2014/main" xmlns="" id="{B94F680B-35C2-48D2-849B-A12FA9A5A3A8}"/>
              </a:ext>
            </a:extLst>
          </p:cNvPr>
          <p:cNvSpPr/>
          <p:nvPr/>
        </p:nvSpPr>
        <p:spPr>
          <a:xfrm>
            <a:off x="2431194" y="795482"/>
            <a:ext cx="80021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</a:t>
            </a:r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ERO</a:t>
            </a:r>
          </a:p>
        </p:txBody>
      </p:sp>
      <p:graphicFrame>
        <p:nvGraphicFramePr>
          <p:cNvPr id="274" name="Tabla 273">
            <a:extLst>
              <a:ext uri="{FF2B5EF4-FFF2-40B4-BE49-F238E27FC236}">
                <a16:creationId xmlns:a16="http://schemas.microsoft.com/office/drawing/2014/main" xmlns="" id="{13BFE05A-7A90-40C3-8D21-FF20E4913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05298"/>
              </p:ext>
            </p:extLst>
          </p:nvPr>
        </p:nvGraphicFramePr>
        <p:xfrm>
          <a:off x="3796874" y="998219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75" name="Tabla 274">
            <a:extLst>
              <a:ext uri="{FF2B5EF4-FFF2-40B4-BE49-F238E27FC236}">
                <a16:creationId xmlns:a16="http://schemas.microsoft.com/office/drawing/2014/main" xmlns="" id="{6202802A-9DCC-4C09-BA10-6CF879805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5600"/>
              </p:ext>
            </p:extLst>
          </p:nvPr>
        </p:nvGraphicFramePr>
        <p:xfrm>
          <a:off x="314791" y="998219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76" name="Rectángulo 275">
            <a:extLst>
              <a:ext uri="{FF2B5EF4-FFF2-40B4-BE49-F238E27FC236}">
                <a16:creationId xmlns:a16="http://schemas.microsoft.com/office/drawing/2014/main" xmlns="" id="{EAB5F048-311D-481D-BA83-BFE3DDECD600}"/>
              </a:ext>
            </a:extLst>
          </p:cNvPr>
          <p:cNvSpPr/>
          <p:nvPr/>
        </p:nvSpPr>
        <p:spPr>
          <a:xfrm>
            <a:off x="758959" y="795482"/>
            <a:ext cx="65594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</a:p>
        </p:txBody>
      </p:sp>
      <p:graphicFrame>
        <p:nvGraphicFramePr>
          <p:cNvPr id="277" name="Tabla 276">
            <a:extLst>
              <a:ext uri="{FF2B5EF4-FFF2-40B4-BE49-F238E27FC236}">
                <a16:creationId xmlns:a16="http://schemas.microsoft.com/office/drawing/2014/main" xmlns="" id="{D8B088E7-8F0C-47E0-8B4B-5250FE36B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64905"/>
              </p:ext>
            </p:extLst>
          </p:nvPr>
        </p:nvGraphicFramePr>
        <p:xfrm>
          <a:off x="2059161" y="2642265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5148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78" name="Rectángulo 277">
            <a:extLst>
              <a:ext uri="{FF2B5EF4-FFF2-40B4-BE49-F238E27FC236}">
                <a16:creationId xmlns:a16="http://schemas.microsoft.com/office/drawing/2014/main" xmlns="" id="{F6192AB6-9F59-49E3-89B1-17CAB3FE3CC3}"/>
              </a:ext>
            </a:extLst>
          </p:cNvPr>
          <p:cNvSpPr/>
          <p:nvPr/>
        </p:nvSpPr>
        <p:spPr>
          <a:xfrm>
            <a:off x="2528976" y="2454599"/>
            <a:ext cx="60465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MAYO</a:t>
            </a:r>
          </a:p>
        </p:txBody>
      </p:sp>
      <p:graphicFrame>
        <p:nvGraphicFramePr>
          <p:cNvPr id="279" name="Tabla 278">
            <a:extLst>
              <a:ext uri="{FF2B5EF4-FFF2-40B4-BE49-F238E27FC236}">
                <a16:creationId xmlns:a16="http://schemas.microsoft.com/office/drawing/2014/main" xmlns="" id="{813EE1B5-83BE-405E-B96F-3D70E3A9D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420197"/>
              </p:ext>
            </p:extLst>
          </p:nvPr>
        </p:nvGraphicFramePr>
        <p:xfrm>
          <a:off x="3796874" y="2642265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8916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0" name="Rectángulo 279">
            <a:extLst>
              <a:ext uri="{FF2B5EF4-FFF2-40B4-BE49-F238E27FC236}">
                <a16:creationId xmlns:a16="http://schemas.microsoft.com/office/drawing/2014/main" xmlns="" id="{F84F1057-1882-4ABE-AA51-934B7D134373}"/>
              </a:ext>
            </a:extLst>
          </p:cNvPr>
          <p:cNvSpPr/>
          <p:nvPr/>
        </p:nvSpPr>
        <p:spPr>
          <a:xfrm>
            <a:off x="4260278" y="2454599"/>
            <a:ext cx="61747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JUNIO</a:t>
            </a:r>
          </a:p>
        </p:txBody>
      </p:sp>
      <p:graphicFrame>
        <p:nvGraphicFramePr>
          <p:cNvPr id="281" name="Tabla 280">
            <a:extLst>
              <a:ext uri="{FF2B5EF4-FFF2-40B4-BE49-F238E27FC236}">
                <a16:creationId xmlns:a16="http://schemas.microsoft.com/office/drawing/2014/main" xmlns="" id="{6D870508-A661-4BA2-81CD-687C4E849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3827"/>
              </p:ext>
            </p:extLst>
          </p:nvPr>
        </p:nvGraphicFramePr>
        <p:xfrm>
          <a:off x="314791" y="2642265"/>
          <a:ext cx="1544284" cy="1260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175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2" name="Rectángulo 281">
            <a:extLst>
              <a:ext uri="{FF2B5EF4-FFF2-40B4-BE49-F238E27FC236}">
                <a16:creationId xmlns:a16="http://schemas.microsoft.com/office/drawing/2014/main" xmlns="" id="{6ABA0968-6187-4786-8658-414B42934857}"/>
              </a:ext>
            </a:extLst>
          </p:cNvPr>
          <p:cNvSpPr/>
          <p:nvPr/>
        </p:nvSpPr>
        <p:spPr>
          <a:xfrm>
            <a:off x="798232" y="2454599"/>
            <a:ext cx="57740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</a:p>
        </p:txBody>
      </p:sp>
      <p:graphicFrame>
        <p:nvGraphicFramePr>
          <p:cNvPr id="283" name="Tabla 282">
            <a:extLst>
              <a:ext uri="{FF2B5EF4-FFF2-40B4-BE49-F238E27FC236}">
                <a16:creationId xmlns:a16="http://schemas.microsoft.com/office/drawing/2014/main" xmlns="" id="{D723C7B3-0156-482D-98ED-8A6D52B4C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34828"/>
              </p:ext>
            </p:extLst>
          </p:nvPr>
        </p:nvGraphicFramePr>
        <p:xfrm>
          <a:off x="2059161" y="4292994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4" name="Rectángulo 283">
            <a:extLst>
              <a:ext uri="{FF2B5EF4-FFF2-40B4-BE49-F238E27FC236}">
                <a16:creationId xmlns:a16="http://schemas.microsoft.com/office/drawing/2014/main" xmlns="" id="{089A2905-6D9F-4F4E-9453-8118E96D7213}"/>
              </a:ext>
            </a:extLst>
          </p:cNvPr>
          <p:cNvSpPr/>
          <p:nvPr/>
        </p:nvSpPr>
        <p:spPr>
          <a:xfrm>
            <a:off x="2445620" y="4100304"/>
            <a:ext cx="77136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AGOSTO</a:t>
            </a:r>
          </a:p>
        </p:txBody>
      </p:sp>
      <p:graphicFrame>
        <p:nvGraphicFramePr>
          <p:cNvPr id="285" name="Tabla 284">
            <a:extLst>
              <a:ext uri="{FF2B5EF4-FFF2-40B4-BE49-F238E27FC236}">
                <a16:creationId xmlns:a16="http://schemas.microsoft.com/office/drawing/2014/main" xmlns="" id="{D97A3F5E-413F-4BD0-A135-9D25C2189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99889"/>
              </p:ext>
            </p:extLst>
          </p:nvPr>
        </p:nvGraphicFramePr>
        <p:xfrm>
          <a:off x="3796874" y="4292994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6" name="Rectángulo 285">
            <a:extLst>
              <a:ext uri="{FF2B5EF4-FFF2-40B4-BE49-F238E27FC236}">
                <a16:creationId xmlns:a16="http://schemas.microsoft.com/office/drawing/2014/main" xmlns="" id="{834D1525-09FE-4300-B204-7BE4548BC079}"/>
              </a:ext>
            </a:extLst>
          </p:cNvPr>
          <p:cNvSpPr/>
          <p:nvPr/>
        </p:nvSpPr>
        <p:spPr>
          <a:xfrm>
            <a:off x="4058300" y="4100304"/>
            <a:ext cx="102143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SEPTIEMBRE</a:t>
            </a:r>
          </a:p>
        </p:txBody>
      </p:sp>
      <p:graphicFrame>
        <p:nvGraphicFramePr>
          <p:cNvPr id="287" name="Tabla 286">
            <a:extLst>
              <a:ext uri="{FF2B5EF4-FFF2-40B4-BE49-F238E27FC236}">
                <a16:creationId xmlns:a16="http://schemas.microsoft.com/office/drawing/2014/main" xmlns="" id="{1BF0EC5E-91E6-4F79-BA52-01E7B0B56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996243"/>
              </p:ext>
            </p:extLst>
          </p:nvPr>
        </p:nvGraphicFramePr>
        <p:xfrm>
          <a:off x="314791" y="4292994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8" name="Rectángulo 287">
            <a:extLst>
              <a:ext uri="{FF2B5EF4-FFF2-40B4-BE49-F238E27FC236}">
                <a16:creationId xmlns:a16="http://schemas.microsoft.com/office/drawing/2014/main" xmlns="" id="{6D45A225-A1D8-46B5-A1F8-DBB3C28DC739}"/>
              </a:ext>
            </a:extLst>
          </p:cNvPr>
          <p:cNvSpPr/>
          <p:nvPr/>
        </p:nvSpPr>
        <p:spPr>
          <a:xfrm>
            <a:off x="795827" y="4100304"/>
            <a:ext cx="58221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JULIO</a:t>
            </a:r>
          </a:p>
        </p:txBody>
      </p:sp>
      <p:graphicFrame>
        <p:nvGraphicFramePr>
          <p:cNvPr id="289" name="Tabla 288">
            <a:extLst>
              <a:ext uri="{FF2B5EF4-FFF2-40B4-BE49-F238E27FC236}">
                <a16:creationId xmlns:a16="http://schemas.microsoft.com/office/drawing/2014/main" xmlns="" id="{51119C32-AF41-415C-BBA6-3287F1495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6635"/>
              </p:ext>
            </p:extLst>
          </p:nvPr>
        </p:nvGraphicFramePr>
        <p:xfrm>
          <a:off x="2059161" y="589499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90" name="Rectángulo 289">
            <a:extLst>
              <a:ext uri="{FF2B5EF4-FFF2-40B4-BE49-F238E27FC236}">
                <a16:creationId xmlns:a16="http://schemas.microsoft.com/office/drawing/2014/main" xmlns="" id="{E3EA2FA0-EA13-4DCC-8836-0363D6AC4254}"/>
              </a:ext>
            </a:extLst>
          </p:cNvPr>
          <p:cNvSpPr/>
          <p:nvPr/>
        </p:nvSpPr>
        <p:spPr>
          <a:xfrm>
            <a:off x="2328601" y="5693921"/>
            <a:ext cx="100540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NOVIEMBRE</a:t>
            </a:r>
            <a:endParaRPr lang="es-ES" sz="11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291" name="Tabla 290">
            <a:extLst>
              <a:ext uri="{FF2B5EF4-FFF2-40B4-BE49-F238E27FC236}">
                <a16:creationId xmlns:a16="http://schemas.microsoft.com/office/drawing/2014/main" xmlns="" id="{3ECE2CF6-B713-4A28-AD52-237067D66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046751"/>
              </p:ext>
            </p:extLst>
          </p:nvPr>
        </p:nvGraphicFramePr>
        <p:xfrm>
          <a:off x="3796874" y="589499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92" name="Rectángulo 291">
            <a:extLst>
              <a:ext uri="{FF2B5EF4-FFF2-40B4-BE49-F238E27FC236}">
                <a16:creationId xmlns:a16="http://schemas.microsoft.com/office/drawing/2014/main" xmlns="" id="{61FCE50A-8BF2-471E-ABEE-AC8F73C6DF2C}"/>
              </a:ext>
            </a:extLst>
          </p:cNvPr>
          <p:cNvSpPr/>
          <p:nvPr/>
        </p:nvSpPr>
        <p:spPr>
          <a:xfrm>
            <a:off x="4099978" y="5693921"/>
            <a:ext cx="93807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DICIEMBRE</a:t>
            </a:r>
          </a:p>
        </p:txBody>
      </p:sp>
      <p:graphicFrame>
        <p:nvGraphicFramePr>
          <p:cNvPr id="293" name="Tabla 292">
            <a:extLst>
              <a:ext uri="{FF2B5EF4-FFF2-40B4-BE49-F238E27FC236}">
                <a16:creationId xmlns:a16="http://schemas.microsoft.com/office/drawing/2014/main" xmlns="" id="{51E228BA-3319-465C-B921-3437AF281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14601"/>
              </p:ext>
            </p:extLst>
          </p:nvPr>
        </p:nvGraphicFramePr>
        <p:xfrm>
          <a:off x="314791" y="5888975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94" name="Rectángulo 293">
            <a:extLst>
              <a:ext uri="{FF2B5EF4-FFF2-40B4-BE49-F238E27FC236}">
                <a16:creationId xmlns:a16="http://schemas.microsoft.com/office/drawing/2014/main" xmlns="" id="{CAB05593-678B-430D-B8DC-8AD9091F8740}"/>
              </a:ext>
            </a:extLst>
          </p:cNvPr>
          <p:cNvSpPr/>
          <p:nvPr/>
        </p:nvSpPr>
        <p:spPr>
          <a:xfrm>
            <a:off x="668389" y="5693921"/>
            <a:ext cx="83708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OCTUBRE</a:t>
            </a:r>
          </a:p>
        </p:txBody>
      </p:sp>
      <p:sp>
        <p:nvSpPr>
          <p:cNvPr id="295" name="Rectángulo 294">
            <a:extLst>
              <a:ext uri="{FF2B5EF4-FFF2-40B4-BE49-F238E27FC236}">
                <a16:creationId xmlns:a16="http://schemas.microsoft.com/office/drawing/2014/main" xmlns="" id="{76B46B28-0DE0-4F2B-9120-DFD9B802DABD}"/>
              </a:ext>
            </a:extLst>
          </p:cNvPr>
          <p:cNvSpPr/>
          <p:nvPr/>
        </p:nvSpPr>
        <p:spPr>
          <a:xfrm>
            <a:off x="308659" y="2185590"/>
            <a:ext cx="1626092" cy="20774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6" name="CuadroTexto 295">
            <a:extLst>
              <a:ext uri="{FF2B5EF4-FFF2-40B4-BE49-F238E27FC236}">
                <a16:creationId xmlns:a16="http://schemas.microsoft.com/office/drawing/2014/main" xmlns="" id="{93203091-A9F6-46EC-B553-4A50543D37A6}"/>
              </a:ext>
            </a:extLst>
          </p:cNvPr>
          <p:cNvSpPr txBox="1"/>
          <p:nvPr/>
        </p:nvSpPr>
        <p:spPr>
          <a:xfrm>
            <a:off x="3795017" y="2208570"/>
            <a:ext cx="1610932" cy="323165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3 / 4 CARNAVAL</a:t>
            </a:r>
          </a:p>
          <a:p>
            <a:r>
              <a:rPr lang="es-ES" sz="75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297" name="Rectángulo 296">
            <a:extLst>
              <a:ext uri="{FF2B5EF4-FFF2-40B4-BE49-F238E27FC236}">
                <a16:creationId xmlns:a16="http://schemas.microsoft.com/office/drawing/2014/main" xmlns="" id="{5AAFA24C-FA8F-4815-9697-424A8F842328}"/>
              </a:ext>
            </a:extLst>
          </p:cNvPr>
          <p:cNvSpPr/>
          <p:nvPr/>
        </p:nvSpPr>
        <p:spPr>
          <a:xfrm>
            <a:off x="308658" y="3825472"/>
            <a:ext cx="1693750" cy="323165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2- DÍA del VET. Y C. EN MALVINAS</a:t>
            </a:r>
          </a:p>
          <a:p>
            <a:r>
              <a:rPr lang="es-ES" sz="750" dirty="0">
                <a:ln w="0"/>
                <a:latin typeface="Geometr415 Blk BT" panose="020B0802020204020303" pitchFamily="34" charset="0"/>
              </a:rPr>
              <a:t>18 - VIERNES SANTO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8" name="Rectángulo 297">
            <a:extLst>
              <a:ext uri="{FF2B5EF4-FFF2-40B4-BE49-F238E27FC236}">
                <a16:creationId xmlns:a16="http://schemas.microsoft.com/office/drawing/2014/main" xmlns="" id="{CCA5C858-8392-4BCB-869C-A6B2F619E096}"/>
              </a:ext>
            </a:extLst>
          </p:cNvPr>
          <p:cNvSpPr/>
          <p:nvPr/>
        </p:nvSpPr>
        <p:spPr>
          <a:xfrm>
            <a:off x="2071885" y="3853042"/>
            <a:ext cx="1625189" cy="323165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1- DIA del TRABAJADOR</a:t>
            </a:r>
          </a:p>
          <a:p>
            <a:r>
              <a:rPr lang="es-ES" sz="75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9" name="Cuerda 298">
            <a:extLst>
              <a:ext uri="{FF2B5EF4-FFF2-40B4-BE49-F238E27FC236}">
                <a16:creationId xmlns:a16="http://schemas.microsoft.com/office/drawing/2014/main" xmlns="" id="{2F36E5E6-E72A-40AA-A256-01C6ADE42DF0}"/>
              </a:ext>
            </a:extLst>
          </p:cNvPr>
          <p:cNvSpPr/>
          <p:nvPr/>
        </p:nvSpPr>
        <p:spPr>
          <a:xfrm rot="12103496">
            <a:off x="3645489" y="2852140"/>
            <a:ext cx="67994" cy="85297"/>
          </a:xfrm>
          <a:prstGeom prst="chord">
            <a:avLst>
              <a:gd name="adj1" fmla="val 2664782"/>
              <a:gd name="adj2" fmla="val 16105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/>
          </a:p>
        </p:txBody>
      </p:sp>
      <p:sp>
        <p:nvSpPr>
          <p:cNvPr id="300" name="Rectángulo 299">
            <a:extLst>
              <a:ext uri="{FF2B5EF4-FFF2-40B4-BE49-F238E27FC236}">
                <a16:creationId xmlns:a16="http://schemas.microsoft.com/office/drawing/2014/main" xmlns="" id="{310DDC5B-ABF3-494D-9708-7E5D6984F5D9}"/>
              </a:ext>
            </a:extLst>
          </p:cNvPr>
          <p:cNvSpPr/>
          <p:nvPr/>
        </p:nvSpPr>
        <p:spPr>
          <a:xfrm>
            <a:off x="3803531" y="3853042"/>
            <a:ext cx="1624517" cy="323165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750" dirty="0">
                <a:latin typeface="Geometr415 Blk BT" panose="020B0802020204020303" pitchFamily="34" charset="0"/>
              </a:rPr>
              <a:t>PASO a la INM. del GRAL.M. BELGRANO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301" name="Grupo 300">
            <a:extLst>
              <a:ext uri="{FF2B5EF4-FFF2-40B4-BE49-F238E27FC236}">
                <a16:creationId xmlns:a16="http://schemas.microsoft.com/office/drawing/2014/main" xmlns="" id="{49CC564B-A7C7-4995-84B3-08B60BB7F3DF}"/>
              </a:ext>
            </a:extLst>
          </p:cNvPr>
          <p:cNvGrpSpPr/>
          <p:nvPr/>
        </p:nvGrpSpPr>
        <p:grpSpPr>
          <a:xfrm>
            <a:off x="323197" y="5486220"/>
            <a:ext cx="3350577" cy="323165"/>
            <a:chOff x="294622" y="5398195"/>
            <a:chExt cx="3350577" cy="323165"/>
          </a:xfrm>
        </p:grpSpPr>
        <p:sp>
          <p:nvSpPr>
            <p:cNvPr id="302" name="Rectángulo 301">
              <a:extLst>
                <a:ext uri="{FF2B5EF4-FFF2-40B4-BE49-F238E27FC236}">
                  <a16:creationId xmlns:a16="http://schemas.microsoft.com/office/drawing/2014/main" xmlns="" id="{0AD327B3-07B1-405E-A7B6-A4886C8335F7}"/>
                </a:ext>
              </a:extLst>
            </p:cNvPr>
            <p:cNvSpPr/>
            <p:nvPr/>
          </p:nvSpPr>
          <p:spPr>
            <a:xfrm>
              <a:off x="294622" y="5411935"/>
              <a:ext cx="1611553" cy="207749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9- DIA de la INDEPENDENCIA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03" name="Rectángulo 302">
              <a:extLst>
                <a:ext uri="{FF2B5EF4-FFF2-40B4-BE49-F238E27FC236}">
                  <a16:creationId xmlns:a16="http://schemas.microsoft.com/office/drawing/2014/main" xmlns="" id="{B30890AC-E27E-484F-9463-9D064E248B59}"/>
                </a:ext>
              </a:extLst>
            </p:cNvPr>
            <p:cNvSpPr/>
            <p:nvPr/>
          </p:nvSpPr>
          <p:spPr>
            <a:xfrm>
              <a:off x="2042799" y="5398195"/>
              <a:ext cx="1602400" cy="323165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17- </a:t>
              </a:r>
              <a:r>
                <a:rPr lang="es-AR" sz="750" dirty="0">
                  <a:latin typeface="Geometr415 Blk BT" panose="020B0802020204020303" pitchFamily="34" charset="0"/>
                </a:rPr>
                <a:t>PASO a la INMORT. GRAL.  J. de SAN MARTIN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304" name="Grupo 303">
            <a:extLst>
              <a:ext uri="{FF2B5EF4-FFF2-40B4-BE49-F238E27FC236}">
                <a16:creationId xmlns:a16="http://schemas.microsoft.com/office/drawing/2014/main" xmlns="" id="{671E497A-7951-47DE-94A9-2C9A7C49CEC8}"/>
              </a:ext>
            </a:extLst>
          </p:cNvPr>
          <p:cNvGrpSpPr/>
          <p:nvPr/>
        </p:nvGrpSpPr>
        <p:grpSpPr>
          <a:xfrm>
            <a:off x="312933" y="7120612"/>
            <a:ext cx="5115115" cy="326219"/>
            <a:chOff x="284358" y="7061462"/>
            <a:chExt cx="5115115" cy="326219"/>
          </a:xfrm>
        </p:grpSpPr>
        <p:sp>
          <p:nvSpPr>
            <p:cNvPr id="305" name="Rectángulo 304">
              <a:extLst>
                <a:ext uri="{FF2B5EF4-FFF2-40B4-BE49-F238E27FC236}">
                  <a16:creationId xmlns:a16="http://schemas.microsoft.com/office/drawing/2014/main" xmlns="" id="{A695AAAB-2B3B-4516-AAA5-167D9419FE21}"/>
                </a:ext>
              </a:extLst>
            </p:cNvPr>
            <p:cNvSpPr/>
            <p:nvPr/>
          </p:nvSpPr>
          <p:spPr>
            <a:xfrm>
              <a:off x="284358" y="7064516"/>
              <a:ext cx="1621816" cy="323165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AR" sz="750" b="0" i="0" dirty="0">
                  <a:effectLst/>
                  <a:latin typeface="Geometr415 Blk BT" panose="020B0802020204020303" pitchFamily="34" charset="0"/>
                </a:rPr>
                <a:t>12- DÍA del RESPETO a la DIVERSIDAD CULTURAL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06" name="Rectángulo 305">
              <a:extLst>
                <a:ext uri="{FF2B5EF4-FFF2-40B4-BE49-F238E27FC236}">
                  <a16:creationId xmlns:a16="http://schemas.microsoft.com/office/drawing/2014/main" xmlns="" id="{DC7CA825-33DF-47D7-A37D-4914E39E9228}"/>
                </a:ext>
              </a:extLst>
            </p:cNvPr>
            <p:cNvSpPr/>
            <p:nvPr/>
          </p:nvSpPr>
          <p:spPr>
            <a:xfrm>
              <a:off x="2038900" y="7064516"/>
              <a:ext cx="1629599" cy="323165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20- DIA de la SOBERANIA NACIONAL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07" name="Rectángulo 306">
              <a:extLst>
                <a:ext uri="{FF2B5EF4-FFF2-40B4-BE49-F238E27FC236}">
                  <a16:creationId xmlns:a16="http://schemas.microsoft.com/office/drawing/2014/main" xmlns="" id="{7BEDDA09-087D-4D8C-9F7A-8A1011BFFFCD}"/>
                </a:ext>
              </a:extLst>
            </p:cNvPr>
            <p:cNvSpPr/>
            <p:nvPr/>
          </p:nvSpPr>
          <p:spPr>
            <a:xfrm>
              <a:off x="3792911" y="7061462"/>
              <a:ext cx="1606562" cy="323165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8- INMACULADA CONC. DE MARIA / 25- NAVIDAD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308" name="Grupo 307">
            <a:extLst>
              <a:ext uri="{FF2B5EF4-FFF2-40B4-BE49-F238E27FC236}">
                <a16:creationId xmlns:a16="http://schemas.microsoft.com/office/drawing/2014/main" xmlns="" id="{0DF843F6-A0C7-43AC-8DCE-134855AC7BAF}"/>
              </a:ext>
            </a:extLst>
          </p:cNvPr>
          <p:cNvGrpSpPr/>
          <p:nvPr/>
        </p:nvGrpSpPr>
        <p:grpSpPr>
          <a:xfrm>
            <a:off x="348094" y="1093659"/>
            <a:ext cx="1585373" cy="938749"/>
            <a:chOff x="319519" y="986384"/>
            <a:chExt cx="1585373" cy="938749"/>
          </a:xfrm>
        </p:grpSpPr>
        <p:grpSp>
          <p:nvGrpSpPr>
            <p:cNvPr id="309" name="Grupo 308">
              <a:extLst>
                <a:ext uri="{FF2B5EF4-FFF2-40B4-BE49-F238E27FC236}">
                  <a16:creationId xmlns:a16="http://schemas.microsoft.com/office/drawing/2014/main" xmlns="" id="{A819D7C5-5DC8-49D0-9ABA-CD65EB001182}"/>
                </a:ext>
              </a:extLst>
            </p:cNvPr>
            <p:cNvGrpSpPr/>
            <p:nvPr/>
          </p:nvGrpSpPr>
          <p:grpSpPr>
            <a:xfrm>
              <a:off x="524345" y="986676"/>
              <a:ext cx="286403" cy="198873"/>
              <a:chOff x="1176837" y="1904505"/>
              <a:chExt cx="286403" cy="198873"/>
            </a:xfrm>
          </p:grpSpPr>
          <p:sp>
            <p:nvSpPr>
              <p:cNvPr id="545" name="CuadroTexto 544">
                <a:extLst>
                  <a:ext uri="{FF2B5EF4-FFF2-40B4-BE49-F238E27FC236}">
                    <a16:creationId xmlns:a16="http://schemas.microsoft.com/office/drawing/2014/main" xmlns="" id="{ADB7289E-BB5A-4DC3-8CE8-40CCBA14CF3B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6" name="Elipse 545">
                <a:extLst>
                  <a:ext uri="{FF2B5EF4-FFF2-40B4-BE49-F238E27FC236}">
                    <a16:creationId xmlns:a16="http://schemas.microsoft.com/office/drawing/2014/main" xmlns="" id="{ED915ED6-837B-463D-9D18-216D836F93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0" name="Grupo 309">
              <a:extLst>
                <a:ext uri="{FF2B5EF4-FFF2-40B4-BE49-F238E27FC236}">
                  <a16:creationId xmlns:a16="http://schemas.microsoft.com/office/drawing/2014/main" xmlns="" id="{21272722-E852-429B-9FC0-562249385F35}"/>
                </a:ext>
              </a:extLst>
            </p:cNvPr>
            <p:cNvGrpSpPr/>
            <p:nvPr/>
          </p:nvGrpSpPr>
          <p:grpSpPr>
            <a:xfrm>
              <a:off x="1620968" y="1726260"/>
              <a:ext cx="283924" cy="198873"/>
              <a:chOff x="1610038" y="1904505"/>
              <a:chExt cx="283924" cy="198873"/>
            </a:xfrm>
          </p:grpSpPr>
          <p:sp>
            <p:nvSpPr>
              <p:cNvPr id="543" name="CuadroTexto 542">
                <a:extLst>
                  <a:ext uri="{FF2B5EF4-FFF2-40B4-BE49-F238E27FC236}">
                    <a16:creationId xmlns:a16="http://schemas.microsoft.com/office/drawing/2014/main" xmlns="" id="{584FDDE1-E1D3-44D7-8E56-5FFFD7FB8C79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4" name="Elipse 543">
                <a:extLst>
                  <a:ext uri="{FF2B5EF4-FFF2-40B4-BE49-F238E27FC236}">
                    <a16:creationId xmlns:a16="http://schemas.microsoft.com/office/drawing/2014/main" xmlns="" id="{BA05D3B5-DC0A-4439-BDE7-776ADA09F9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11" name="Grupo 310">
              <a:extLst>
                <a:ext uri="{FF2B5EF4-FFF2-40B4-BE49-F238E27FC236}">
                  <a16:creationId xmlns:a16="http://schemas.microsoft.com/office/drawing/2014/main" xmlns="" id="{908A4996-0364-4BA4-96DF-6AB97909D0E0}"/>
                </a:ext>
              </a:extLst>
            </p:cNvPr>
            <p:cNvGrpSpPr/>
            <p:nvPr/>
          </p:nvGrpSpPr>
          <p:grpSpPr>
            <a:xfrm>
              <a:off x="319519" y="986384"/>
              <a:ext cx="222591" cy="199456"/>
              <a:chOff x="958247" y="1904505"/>
              <a:chExt cx="222591" cy="199456"/>
            </a:xfrm>
          </p:grpSpPr>
          <p:sp>
            <p:nvSpPr>
              <p:cNvPr id="315" name="CuadroTexto 314">
                <a:extLst>
                  <a:ext uri="{FF2B5EF4-FFF2-40B4-BE49-F238E27FC236}">
                    <a16:creationId xmlns:a16="http://schemas.microsoft.com/office/drawing/2014/main" xmlns="" id="{B0CA0377-B471-4054-9642-F0271E5E012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6" name="Forma libre: forma 315">
                <a:extLst>
                  <a:ext uri="{FF2B5EF4-FFF2-40B4-BE49-F238E27FC236}">
                    <a16:creationId xmlns:a16="http://schemas.microsoft.com/office/drawing/2014/main" xmlns="" id="{B600695D-FFA2-4AD7-A397-54E36D7626C4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2" name="Grupo 311">
              <a:extLst>
                <a:ext uri="{FF2B5EF4-FFF2-40B4-BE49-F238E27FC236}">
                  <a16:creationId xmlns:a16="http://schemas.microsoft.com/office/drawing/2014/main" xmlns="" id="{E2720AA6-ED62-4753-898A-53F30E0AB439}"/>
                </a:ext>
              </a:extLst>
            </p:cNvPr>
            <p:cNvGrpSpPr/>
            <p:nvPr/>
          </p:nvGrpSpPr>
          <p:grpSpPr>
            <a:xfrm>
              <a:off x="748579" y="986384"/>
              <a:ext cx="283924" cy="199456"/>
              <a:chOff x="1396293" y="1904505"/>
              <a:chExt cx="283924" cy="199456"/>
            </a:xfrm>
          </p:grpSpPr>
          <p:sp>
            <p:nvSpPr>
              <p:cNvPr id="313" name="CuadroTexto 312">
                <a:extLst>
                  <a:ext uri="{FF2B5EF4-FFF2-40B4-BE49-F238E27FC236}">
                    <a16:creationId xmlns:a16="http://schemas.microsoft.com/office/drawing/2014/main" xmlns="" id="{E1315F0B-2999-4154-AE02-9BE9AF57A1D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4" name="Forma libre: forma 313">
                <a:extLst>
                  <a:ext uri="{FF2B5EF4-FFF2-40B4-BE49-F238E27FC236}">
                    <a16:creationId xmlns:a16="http://schemas.microsoft.com/office/drawing/2014/main" xmlns="" id="{8DC4C5B9-D6DB-4C5A-A64A-84A2E68369E5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547" name="Grupo 546">
            <a:extLst>
              <a:ext uri="{FF2B5EF4-FFF2-40B4-BE49-F238E27FC236}">
                <a16:creationId xmlns:a16="http://schemas.microsoft.com/office/drawing/2014/main" xmlns="" id="{41BB03BA-6976-4E19-A439-361D3DD69F47}"/>
              </a:ext>
            </a:extLst>
          </p:cNvPr>
          <p:cNvGrpSpPr/>
          <p:nvPr/>
        </p:nvGrpSpPr>
        <p:grpSpPr>
          <a:xfrm>
            <a:off x="2091905" y="1093659"/>
            <a:ext cx="914515" cy="199456"/>
            <a:chOff x="2063330" y="986384"/>
            <a:chExt cx="914515" cy="199456"/>
          </a:xfrm>
        </p:grpSpPr>
        <p:grpSp>
          <p:nvGrpSpPr>
            <p:cNvPr id="548" name="Grupo 547">
              <a:extLst>
                <a:ext uri="{FF2B5EF4-FFF2-40B4-BE49-F238E27FC236}">
                  <a16:creationId xmlns:a16="http://schemas.microsoft.com/office/drawing/2014/main" xmlns="" id="{960CABA4-D165-4445-A0F4-B85A39686B9C}"/>
                </a:ext>
              </a:extLst>
            </p:cNvPr>
            <p:cNvGrpSpPr/>
            <p:nvPr/>
          </p:nvGrpSpPr>
          <p:grpSpPr>
            <a:xfrm>
              <a:off x="2258482" y="986676"/>
              <a:ext cx="286403" cy="198873"/>
              <a:chOff x="1176837" y="1904505"/>
              <a:chExt cx="286403" cy="198873"/>
            </a:xfrm>
          </p:grpSpPr>
          <p:sp>
            <p:nvSpPr>
              <p:cNvPr id="558" name="CuadroTexto 557">
                <a:extLst>
                  <a:ext uri="{FF2B5EF4-FFF2-40B4-BE49-F238E27FC236}">
                    <a16:creationId xmlns:a16="http://schemas.microsoft.com/office/drawing/2014/main" xmlns="" id="{68D69447-6BD2-4138-9E1D-20CF989068C1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9" name="Elipse 558">
                <a:extLst>
                  <a:ext uri="{FF2B5EF4-FFF2-40B4-BE49-F238E27FC236}">
                    <a16:creationId xmlns:a16="http://schemas.microsoft.com/office/drawing/2014/main" xmlns="" id="{CF9310B2-2EFF-4F9F-93AA-76F66D7324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49" name="Grupo 548">
              <a:extLst>
                <a:ext uri="{FF2B5EF4-FFF2-40B4-BE49-F238E27FC236}">
                  <a16:creationId xmlns:a16="http://schemas.microsoft.com/office/drawing/2014/main" xmlns="" id="{39BCA5F6-B14E-49D9-9F8C-47DB77B87279}"/>
                </a:ext>
              </a:extLst>
            </p:cNvPr>
            <p:cNvGrpSpPr/>
            <p:nvPr/>
          </p:nvGrpSpPr>
          <p:grpSpPr>
            <a:xfrm>
              <a:off x="2693921" y="986676"/>
              <a:ext cx="283924" cy="198873"/>
              <a:chOff x="1610038" y="1904505"/>
              <a:chExt cx="283924" cy="198873"/>
            </a:xfrm>
          </p:grpSpPr>
          <p:sp>
            <p:nvSpPr>
              <p:cNvPr id="556" name="CuadroTexto 555">
                <a:extLst>
                  <a:ext uri="{FF2B5EF4-FFF2-40B4-BE49-F238E27FC236}">
                    <a16:creationId xmlns:a16="http://schemas.microsoft.com/office/drawing/2014/main" xmlns="" id="{52FC174B-8BC0-474A-BBB5-5E4BA90C10AE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7" name="Elipse 556">
                <a:extLst>
                  <a:ext uri="{FF2B5EF4-FFF2-40B4-BE49-F238E27FC236}">
                    <a16:creationId xmlns:a16="http://schemas.microsoft.com/office/drawing/2014/main" xmlns="" id="{54532418-EEA9-44E1-8624-90E5DBDA3F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50" name="Grupo 549">
              <a:extLst>
                <a:ext uri="{FF2B5EF4-FFF2-40B4-BE49-F238E27FC236}">
                  <a16:creationId xmlns:a16="http://schemas.microsoft.com/office/drawing/2014/main" xmlns="" id="{EBFE02A8-8D38-460C-9EDA-A93292F86099}"/>
                </a:ext>
              </a:extLst>
            </p:cNvPr>
            <p:cNvGrpSpPr/>
            <p:nvPr/>
          </p:nvGrpSpPr>
          <p:grpSpPr>
            <a:xfrm>
              <a:off x="2063330" y="986384"/>
              <a:ext cx="222591" cy="199456"/>
              <a:chOff x="958247" y="1904505"/>
              <a:chExt cx="222591" cy="199456"/>
            </a:xfrm>
          </p:grpSpPr>
          <p:sp>
            <p:nvSpPr>
              <p:cNvPr id="554" name="CuadroTexto 553">
                <a:extLst>
                  <a:ext uri="{FF2B5EF4-FFF2-40B4-BE49-F238E27FC236}">
                    <a16:creationId xmlns:a16="http://schemas.microsoft.com/office/drawing/2014/main" xmlns="" id="{0D3FDF4B-E24F-4796-B7A2-AB43F973E29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5" name="Forma libre: forma 554">
                <a:extLst>
                  <a:ext uri="{FF2B5EF4-FFF2-40B4-BE49-F238E27FC236}">
                    <a16:creationId xmlns:a16="http://schemas.microsoft.com/office/drawing/2014/main" xmlns="" id="{A6F8D743-7A22-43BE-8A9C-A8065AE80EF3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51" name="Grupo 550">
              <a:extLst>
                <a:ext uri="{FF2B5EF4-FFF2-40B4-BE49-F238E27FC236}">
                  <a16:creationId xmlns:a16="http://schemas.microsoft.com/office/drawing/2014/main" xmlns="" id="{AF9AA1A7-3D1D-4EB7-B580-B4D486FBFCF2}"/>
                </a:ext>
              </a:extLst>
            </p:cNvPr>
            <p:cNvGrpSpPr/>
            <p:nvPr/>
          </p:nvGrpSpPr>
          <p:grpSpPr>
            <a:xfrm>
              <a:off x="2479346" y="986384"/>
              <a:ext cx="283924" cy="199456"/>
              <a:chOff x="1396293" y="1904505"/>
              <a:chExt cx="283924" cy="199456"/>
            </a:xfrm>
          </p:grpSpPr>
          <p:sp>
            <p:nvSpPr>
              <p:cNvPr id="552" name="CuadroTexto 551">
                <a:extLst>
                  <a:ext uri="{FF2B5EF4-FFF2-40B4-BE49-F238E27FC236}">
                    <a16:creationId xmlns:a16="http://schemas.microsoft.com/office/drawing/2014/main" xmlns="" id="{47D2B457-BC3C-4040-B161-ED8D97D94AD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3" name="Forma libre: forma 552">
                <a:extLst>
                  <a:ext uri="{FF2B5EF4-FFF2-40B4-BE49-F238E27FC236}">
                    <a16:creationId xmlns:a16="http://schemas.microsoft.com/office/drawing/2014/main" xmlns="" id="{789C1236-23F4-4995-9562-7F053EF09677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sp>
        <p:nvSpPr>
          <p:cNvPr id="560" name="Rectángulo 559">
            <a:extLst>
              <a:ext uri="{FF2B5EF4-FFF2-40B4-BE49-F238E27FC236}">
                <a16:creationId xmlns:a16="http://schemas.microsoft.com/office/drawing/2014/main" xmlns="" id="{A4335765-4621-452B-BD78-67744F94282B}"/>
              </a:ext>
            </a:extLst>
          </p:cNvPr>
          <p:cNvSpPr/>
          <p:nvPr/>
        </p:nvSpPr>
        <p:spPr>
          <a:xfrm>
            <a:off x="4218600" y="795482"/>
            <a:ext cx="70083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</a:p>
        </p:txBody>
      </p:sp>
      <p:grpSp>
        <p:nvGrpSpPr>
          <p:cNvPr id="561" name="Grupo 560">
            <a:extLst>
              <a:ext uri="{FF2B5EF4-FFF2-40B4-BE49-F238E27FC236}">
                <a16:creationId xmlns:a16="http://schemas.microsoft.com/office/drawing/2014/main" xmlns="" id="{F6D53B5B-7BA6-4312-9A78-2AF7ED892F3D}"/>
              </a:ext>
            </a:extLst>
          </p:cNvPr>
          <p:cNvGrpSpPr/>
          <p:nvPr/>
        </p:nvGrpSpPr>
        <p:grpSpPr>
          <a:xfrm>
            <a:off x="3823511" y="1093659"/>
            <a:ext cx="930008" cy="199456"/>
            <a:chOff x="3794936" y="986384"/>
            <a:chExt cx="930008" cy="199456"/>
          </a:xfrm>
        </p:grpSpPr>
        <p:grpSp>
          <p:nvGrpSpPr>
            <p:cNvPr id="562" name="Grupo 561">
              <a:extLst>
                <a:ext uri="{FF2B5EF4-FFF2-40B4-BE49-F238E27FC236}">
                  <a16:creationId xmlns:a16="http://schemas.microsoft.com/office/drawing/2014/main" xmlns="" id="{47C9DFA0-9286-4806-8E7E-1D861AECF9FD}"/>
                </a:ext>
              </a:extLst>
            </p:cNvPr>
            <p:cNvGrpSpPr/>
            <p:nvPr/>
          </p:nvGrpSpPr>
          <p:grpSpPr>
            <a:xfrm>
              <a:off x="3999455" y="986676"/>
              <a:ext cx="280545" cy="198873"/>
              <a:chOff x="1171265" y="1904505"/>
              <a:chExt cx="280545" cy="198873"/>
            </a:xfrm>
          </p:grpSpPr>
          <p:sp>
            <p:nvSpPr>
              <p:cNvPr id="572" name="CuadroTexto 571">
                <a:extLst>
                  <a:ext uri="{FF2B5EF4-FFF2-40B4-BE49-F238E27FC236}">
                    <a16:creationId xmlns:a16="http://schemas.microsoft.com/office/drawing/2014/main" xmlns="" id="{76C5E309-DF9A-4D98-820F-B82B1370FB43}"/>
                  </a:ext>
                </a:extLst>
              </p:cNvPr>
              <p:cNvSpPr txBox="1"/>
              <p:nvPr/>
            </p:nvSpPr>
            <p:spPr>
              <a:xfrm>
                <a:off x="117126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73" name="Elipse 572">
                <a:extLst>
                  <a:ext uri="{FF2B5EF4-FFF2-40B4-BE49-F238E27FC236}">
                    <a16:creationId xmlns:a16="http://schemas.microsoft.com/office/drawing/2014/main" xmlns="" id="{8E4A5ABC-5EC8-4A6B-B4DB-61A610F349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63" name="Grupo 562">
              <a:extLst>
                <a:ext uri="{FF2B5EF4-FFF2-40B4-BE49-F238E27FC236}">
                  <a16:creationId xmlns:a16="http://schemas.microsoft.com/office/drawing/2014/main" xmlns="" id="{2EADB2F1-3315-4922-8FC4-6876DD8E898E}"/>
                </a:ext>
              </a:extLst>
            </p:cNvPr>
            <p:cNvGrpSpPr/>
            <p:nvPr/>
          </p:nvGrpSpPr>
          <p:grpSpPr>
            <a:xfrm>
              <a:off x="4441020" y="986676"/>
              <a:ext cx="283924" cy="198873"/>
              <a:chOff x="1610038" y="1904505"/>
              <a:chExt cx="283924" cy="198873"/>
            </a:xfrm>
          </p:grpSpPr>
          <p:sp>
            <p:nvSpPr>
              <p:cNvPr id="570" name="CuadroTexto 569">
                <a:extLst>
                  <a:ext uri="{FF2B5EF4-FFF2-40B4-BE49-F238E27FC236}">
                    <a16:creationId xmlns:a16="http://schemas.microsoft.com/office/drawing/2014/main" xmlns="" id="{352FF1AC-2513-46B2-91DD-88CA123739E4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71" name="Elipse 570">
                <a:extLst>
                  <a:ext uri="{FF2B5EF4-FFF2-40B4-BE49-F238E27FC236}">
                    <a16:creationId xmlns:a16="http://schemas.microsoft.com/office/drawing/2014/main" xmlns="" id="{AEF37A40-BB82-4369-B2A7-134C99B86E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64" name="Grupo 563">
              <a:extLst>
                <a:ext uri="{FF2B5EF4-FFF2-40B4-BE49-F238E27FC236}">
                  <a16:creationId xmlns:a16="http://schemas.microsoft.com/office/drawing/2014/main" xmlns="" id="{EC65C3F6-2F0A-493D-9273-63CBB020D749}"/>
                </a:ext>
              </a:extLst>
            </p:cNvPr>
            <p:cNvGrpSpPr/>
            <p:nvPr/>
          </p:nvGrpSpPr>
          <p:grpSpPr>
            <a:xfrm>
              <a:off x="3794936" y="986384"/>
              <a:ext cx="222591" cy="199456"/>
              <a:chOff x="958247" y="1904505"/>
              <a:chExt cx="222591" cy="199456"/>
            </a:xfrm>
          </p:grpSpPr>
          <p:sp>
            <p:nvSpPr>
              <p:cNvPr id="568" name="CuadroTexto 567">
                <a:extLst>
                  <a:ext uri="{FF2B5EF4-FFF2-40B4-BE49-F238E27FC236}">
                    <a16:creationId xmlns:a16="http://schemas.microsoft.com/office/drawing/2014/main" xmlns="" id="{8E8DC0D9-A5A8-41A4-A868-969C54D6F7DD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69" name="Forma libre: forma 568">
                <a:extLst>
                  <a:ext uri="{FF2B5EF4-FFF2-40B4-BE49-F238E27FC236}">
                    <a16:creationId xmlns:a16="http://schemas.microsoft.com/office/drawing/2014/main" xmlns="" id="{0A1ACFE2-9952-410B-9064-2757428FF6BF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65" name="Grupo 564">
              <a:extLst>
                <a:ext uri="{FF2B5EF4-FFF2-40B4-BE49-F238E27FC236}">
                  <a16:creationId xmlns:a16="http://schemas.microsoft.com/office/drawing/2014/main" xmlns="" id="{4B06F71B-972F-4BE6-8FCB-21689279E737}"/>
                </a:ext>
              </a:extLst>
            </p:cNvPr>
            <p:cNvGrpSpPr/>
            <p:nvPr/>
          </p:nvGrpSpPr>
          <p:grpSpPr>
            <a:xfrm>
              <a:off x="4226351" y="986384"/>
              <a:ext cx="283924" cy="199456"/>
              <a:chOff x="1396293" y="1904505"/>
              <a:chExt cx="283924" cy="199456"/>
            </a:xfrm>
          </p:grpSpPr>
          <p:sp>
            <p:nvSpPr>
              <p:cNvPr id="566" name="CuadroTexto 565">
                <a:extLst>
                  <a:ext uri="{FF2B5EF4-FFF2-40B4-BE49-F238E27FC236}">
                    <a16:creationId xmlns:a16="http://schemas.microsoft.com/office/drawing/2014/main" xmlns="" id="{8BBFCE64-2095-4CCC-9D85-D454A6DF9415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67" name="Forma libre: forma 566">
                <a:extLst>
                  <a:ext uri="{FF2B5EF4-FFF2-40B4-BE49-F238E27FC236}">
                    <a16:creationId xmlns:a16="http://schemas.microsoft.com/office/drawing/2014/main" xmlns="" id="{8A472811-19B5-462F-ADF6-ECE5A27386C3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574" name="Grupo 573">
            <a:extLst>
              <a:ext uri="{FF2B5EF4-FFF2-40B4-BE49-F238E27FC236}">
                <a16:creationId xmlns:a16="http://schemas.microsoft.com/office/drawing/2014/main" xmlns="" id="{D90DDC10-B4C2-449C-9007-5FE5211AD28E}"/>
              </a:ext>
            </a:extLst>
          </p:cNvPr>
          <p:cNvGrpSpPr/>
          <p:nvPr/>
        </p:nvGrpSpPr>
        <p:grpSpPr>
          <a:xfrm>
            <a:off x="335815" y="2728434"/>
            <a:ext cx="1603457" cy="956544"/>
            <a:chOff x="307240" y="2621159"/>
            <a:chExt cx="1603457" cy="956544"/>
          </a:xfrm>
        </p:grpSpPr>
        <p:grpSp>
          <p:nvGrpSpPr>
            <p:cNvPr id="575" name="Grupo 574">
              <a:extLst>
                <a:ext uri="{FF2B5EF4-FFF2-40B4-BE49-F238E27FC236}">
                  <a16:creationId xmlns:a16="http://schemas.microsoft.com/office/drawing/2014/main" xmlns="" id="{BC3CF41E-182D-4CB3-ACCD-3BC35BE504FF}"/>
                </a:ext>
              </a:extLst>
            </p:cNvPr>
            <p:cNvGrpSpPr/>
            <p:nvPr/>
          </p:nvGrpSpPr>
          <p:grpSpPr>
            <a:xfrm>
              <a:off x="525975" y="2621451"/>
              <a:ext cx="286403" cy="198873"/>
              <a:chOff x="1176837" y="1904505"/>
              <a:chExt cx="286403" cy="198873"/>
            </a:xfrm>
          </p:grpSpPr>
          <p:sp>
            <p:nvSpPr>
              <p:cNvPr id="585" name="CuadroTexto 584">
                <a:extLst>
                  <a:ext uri="{FF2B5EF4-FFF2-40B4-BE49-F238E27FC236}">
                    <a16:creationId xmlns:a16="http://schemas.microsoft.com/office/drawing/2014/main" xmlns="" id="{27C0AB1E-6D65-4BEC-B199-33B8FE56124F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6" name="Elipse 585">
                <a:extLst>
                  <a:ext uri="{FF2B5EF4-FFF2-40B4-BE49-F238E27FC236}">
                    <a16:creationId xmlns:a16="http://schemas.microsoft.com/office/drawing/2014/main" xmlns="" id="{7BF80F5F-6539-4EC8-9CED-966D16DBB5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76" name="Grupo 575">
              <a:extLst>
                <a:ext uri="{FF2B5EF4-FFF2-40B4-BE49-F238E27FC236}">
                  <a16:creationId xmlns:a16="http://schemas.microsoft.com/office/drawing/2014/main" xmlns="" id="{8B0CD351-A24C-4893-B2E2-3716810CD588}"/>
                </a:ext>
              </a:extLst>
            </p:cNvPr>
            <p:cNvGrpSpPr/>
            <p:nvPr/>
          </p:nvGrpSpPr>
          <p:grpSpPr>
            <a:xfrm>
              <a:off x="1626773" y="3378539"/>
              <a:ext cx="283924" cy="198873"/>
              <a:chOff x="1610038" y="1904505"/>
              <a:chExt cx="283924" cy="198873"/>
            </a:xfrm>
          </p:grpSpPr>
          <p:sp>
            <p:nvSpPr>
              <p:cNvPr id="583" name="CuadroTexto 582">
                <a:extLst>
                  <a:ext uri="{FF2B5EF4-FFF2-40B4-BE49-F238E27FC236}">
                    <a16:creationId xmlns:a16="http://schemas.microsoft.com/office/drawing/2014/main" xmlns="" id="{0CAB8562-4529-427A-9915-4193B9298CB1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4" name="Elipse 583">
                <a:extLst>
                  <a:ext uri="{FF2B5EF4-FFF2-40B4-BE49-F238E27FC236}">
                    <a16:creationId xmlns:a16="http://schemas.microsoft.com/office/drawing/2014/main" xmlns="" id="{C4458463-8C90-41F4-BAD0-EFA9986578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77" name="Grupo 576">
              <a:extLst>
                <a:ext uri="{FF2B5EF4-FFF2-40B4-BE49-F238E27FC236}">
                  <a16:creationId xmlns:a16="http://schemas.microsoft.com/office/drawing/2014/main" xmlns="" id="{B73666F1-911D-4065-937A-B8E2EDFC0AF1}"/>
                </a:ext>
              </a:extLst>
            </p:cNvPr>
            <p:cNvGrpSpPr/>
            <p:nvPr/>
          </p:nvGrpSpPr>
          <p:grpSpPr>
            <a:xfrm>
              <a:off x="307240" y="2621159"/>
              <a:ext cx="222591" cy="199456"/>
              <a:chOff x="958247" y="1904505"/>
              <a:chExt cx="222591" cy="199456"/>
            </a:xfrm>
          </p:grpSpPr>
          <p:sp>
            <p:nvSpPr>
              <p:cNvPr id="581" name="CuadroTexto 580">
                <a:extLst>
                  <a:ext uri="{FF2B5EF4-FFF2-40B4-BE49-F238E27FC236}">
                    <a16:creationId xmlns:a16="http://schemas.microsoft.com/office/drawing/2014/main" xmlns="" id="{73B5C090-56B5-49B7-A734-CADC7CAD1934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2" name="Forma libre: forma 581">
                <a:extLst>
                  <a:ext uri="{FF2B5EF4-FFF2-40B4-BE49-F238E27FC236}">
                    <a16:creationId xmlns:a16="http://schemas.microsoft.com/office/drawing/2014/main" xmlns="" id="{41F751BA-B2BF-4641-AD10-ED65DE954A43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78" name="Grupo 577">
              <a:extLst>
                <a:ext uri="{FF2B5EF4-FFF2-40B4-BE49-F238E27FC236}">
                  <a16:creationId xmlns:a16="http://schemas.microsoft.com/office/drawing/2014/main" xmlns="" id="{2962FD83-F367-42C4-A458-9DDAC9E23FD2}"/>
                </a:ext>
              </a:extLst>
            </p:cNvPr>
            <p:cNvGrpSpPr/>
            <p:nvPr/>
          </p:nvGrpSpPr>
          <p:grpSpPr>
            <a:xfrm>
              <a:off x="1401794" y="3378247"/>
              <a:ext cx="283924" cy="199456"/>
              <a:chOff x="1396293" y="1904505"/>
              <a:chExt cx="283924" cy="199456"/>
            </a:xfrm>
          </p:grpSpPr>
          <p:sp>
            <p:nvSpPr>
              <p:cNvPr id="579" name="CuadroTexto 578">
                <a:extLst>
                  <a:ext uri="{FF2B5EF4-FFF2-40B4-BE49-F238E27FC236}">
                    <a16:creationId xmlns:a16="http://schemas.microsoft.com/office/drawing/2014/main" xmlns="" id="{3FF6BED4-DB78-48E8-B3CE-E6BCF54C579B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0" name="Forma libre: forma 579">
                <a:extLst>
                  <a:ext uri="{FF2B5EF4-FFF2-40B4-BE49-F238E27FC236}">
                    <a16:creationId xmlns:a16="http://schemas.microsoft.com/office/drawing/2014/main" xmlns="" id="{04A7C6B0-DD95-4D2C-8BFF-0B77683F579C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587" name="Grupo 586">
            <a:extLst>
              <a:ext uri="{FF2B5EF4-FFF2-40B4-BE49-F238E27FC236}">
                <a16:creationId xmlns:a16="http://schemas.microsoft.com/office/drawing/2014/main" xmlns="" id="{AD58BC9C-3526-49BE-A8E4-E1FA5194FEA5}"/>
              </a:ext>
            </a:extLst>
          </p:cNvPr>
          <p:cNvGrpSpPr/>
          <p:nvPr/>
        </p:nvGrpSpPr>
        <p:grpSpPr>
          <a:xfrm>
            <a:off x="2084926" y="2737624"/>
            <a:ext cx="936297" cy="199456"/>
            <a:chOff x="2056351" y="2630349"/>
            <a:chExt cx="936297" cy="199456"/>
          </a:xfrm>
        </p:grpSpPr>
        <p:grpSp>
          <p:nvGrpSpPr>
            <p:cNvPr id="588" name="Grupo 587">
              <a:extLst>
                <a:ext uri="{FF2B5EF4-FFF2-40B4-BE49-F238E27FC236}">
                  <a16:creationId xmlns:a16="http://schemas.microsoft.com/office/drawing/2014/main" xmlns="" id="{7961BD6D-7212-42A2-A07A-65CC74F511FF}"/>
                </a:ext>
              </a:extLst>
            </p:cNvPr>
            <p:cNvGrpSpPr/>
            <p:nvPr/>
          </p:nvGrpSpPr>
          <p:grpSpPr>
            <a:xfrm>
              <a:off x="2257765" y="2630349"/>
              <a:ext cx="280545" cy="198873"/>
              <a:chOff x="1168910" y="1904505"/>
              <a:chExt cx="280545" cy="198873"/>
            </a:xfrm>
          </p:grpSpPr>
          <p:sp>
            <p:nvSpPr>
              <p:cNvPr id="598" name="CuadroTexto 597">
                <a:extLst>
                  <a:ext uri="{FF2B5EF4-FFF2-40B4-BE49-F238E27FC236}">
                    <a16:creationId xmlns:a16="http://schemas.microsoft.com/office/drawing/2014/main" xmlns="" id="{86A9E62E-25A3-4805-8979-B0AAFEEBCB75}"/>
                  </a:ext>
                </a:extLst>
              </p:cNvPr>
              <p:cNvSpPr txBox="1"/>
              <p:nvPr/>
            </p:nvSpPr>
            <p:spPr>
              <a:xfrm>
                <a:off x="1168910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9" name="Elipse 598">
                <a:extLst>
                  <a:ext uri="{FF2B5EF4-FFF2-40B4-BE49-F238E27FC236}">
                    <a16:creationId xmlns:a16="http://schemas.microsoft.com/office/drawing/2014/main" xmlns="" id="{1E421A68-A9CA-4A3D-95D6-DA396551BC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89" name="Grupo 588">
              <a:extLst>
                <a:ext uri="{FF2B5EF4-FFF2-40B4-BE49-F238E27FC236}">
                  <a16:creationId xmlns:a16="http://schemas.microsoft.com/office/drawing/2014/main" xmlns="" id="{9D8E5134-5357-4C6D-A2CF-B67D5A4CAB69}"/>
                </a:ext>
              </a:extLst>
            </p:cNvPr>
            <p:cNvGrpSpPr/>
            <p:nvPr/>
          </p:nvGrpSpPr>
          <p:grpSpPr>
            <a:xfrm>
              <a:off x="2708724" y="2630349"/>
              <a:ext cx="283924" cy="198873"/>
              <a:chOff x="1610038" y="1904505"/>
              <a:chExt cx="283924" cy="198873"/>
            </a:xfrm>
          </p:grpSpPr>
          <p:sp>
            <p:nvSpPr>
              <p:cNvPr id="596" name="CuadroTexto 595">
                <a:extLst>
                  <a:ext uri="{FF2B5EF4-FFF2-40B4-BE49-F238E27FC236}">
                    <a16:creationId xmlns:a16="http://schemas.microsoft.com/office/drawing/2014/main" xmlns="" id="{1D8E230E-70C8-4A71-8A67-9C019A703B3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7" name="Elipse 596">
                <a:extLst>
                  <a:ext uri="{FF2B5EF4-FFF2-40B4-BE49-F238E27FC236}">
                    <a16:creationId xmlns:a16="http://schemas.microsoft.com/office/drawing/2014/main" xmlns="" id="{E0E3004E-538A-4E67-B3D1-E8411C9692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90" name="Grupo 589">
              <a:extLst>
                <a:ext uri="{FF2B5EF4-FFF2-40B4-BE49-F238E27FC236}">
                  <a16:creationId xmlns:a16="http://schemas.microsoft.com/office/drawing/2014/main" xmlns="" id="{91A366C0-DDD7-4B41-883A-63404E6BBB94}"/>
                </a:ext>
              </a:extLst>
            </p:cNvPr>
            <p:cNvGrpSpPr/>
            <p:nvPr/>
          </p:nvGrpSpPr>
          <p:grpSpPr>
            <a:xfrm>
              <a:off x="2056351" y="2630349"/>
              <a:ext cx="222591" cy="199456"/>
              <a:chOff x="958247" y="1904505"/>
              <a:chExt cx="222591" cy="199456"/>
            </a:xfrm>
          </p:grpSpPr>
          <p:sp>
            <p:nvSpPr>
              <p:cNvPr id="594" name="CuadroTexto 593">
                <a:extLst>
                  <a:ext uri="{FF2B5EF4-FFF2-40B4-BE49-F238E27FC236}">
                    <a16:creationId xmlns:a16="http://schemas.microsoft.com/office/drawing/2014/main" xmlns="" id="{A6AFBFEC-B002-4E99-889D-DD20DB8B2FD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5" name="Forma libre: forma 594">
                <a:extLst>
                  <a:ext uri="{FF2B5EF4-FFF2-40B4-BE49-F238E27FC236}">
                    <a16:creationId xmlns:a16="http://schemas.microsoft.com/office/drawing/2014/main" xmlns="" id="{6F57C2BA-8C94-4005-8FEE-37653BF78BC8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91" name="Grupo 590">
              <a:extLst>
                <a:ext uri="{FF2B5EF4-FFF2-40B4-BE49-F238E27FC236}">
                  <a16:creationId xmlns:a16="http://schemas.microsoft.com/office/drawing/2014/main" xmlns="" id="{7C417759-1CDA-47D5-A63C-809CF8E2483F}"/>
                </a:ext>
              </a:extLst>
            </p:cNvPr>
            <p:cNvGrpSpPr/>
            <p:nvPr/>
          </p:nvGrpSpPr>
          <p:grpSpPr>
            <a:xfrm>
              <a:off x="2484284" y="2630349"/>
              <a:ext cx="283924" cy="199456"/>
              <a:chOff x="1396293" y="1904505"/>
              <a:chExt cx="283924" cy="199456"/>
            </a:xfrm>
          </p:grpSpPr>
          <p:sp>
            <p:nvSpPr>
              <p:cNvPr id="592" name="CuadroTexto 591">
                <a:extLst>
                  <a:ext uri="{FF2B5EF4-FFF2-40B4-BE49-F238E27FC236}">
                    <a16:creationId xmlns:a16="http://schemas.microsoft.com/office/drawing/2014/main" xmlns="" id="{8FC208B4-173B-4ED1-8079-343E0DC54970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3" name="Forma libre: forma 592">
                <a:extLst>
                  <a:ext uri="{FF2B5EF4-FFF2-40B4-BE49-F238E27FC236}">
                    <a16:creationId xmlns:a16="http://schemas.microsoft.com/office/drawing/2014/main" xmlns="" id="{2720CC0A-A42E-4BDB-B052-F3A1B9254A24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600" name="Grupo 599">
            <a:extLst>
              <a:ext uri="{FF2B5EF4-FFF2-40B4-BE49-F238E27FC236}">
                <a16:creationId xmlns:a16="http://schemas.microsoft.com/office/drawing/2014/main" xmlns="" id="{66DD3C00-08A5-4833-9675-3E3005FAD169}"/>
              </a:ext>
            </a:extLst>
          </p:cNvPr>
          <p:cNvGrpSpPr/>
          <p:nvPr/>
        </p:nvGrpSpPr>
        <p:grpSpPr>
          <a:xfrm>
            <a:off x="4474141" y="3485522"/>
            <a:ext cx="938317" cy="199456"/>
            <a:chOff x="4445566" y="3378247"/>
            <a:chExt cx="938317" cy="199456"/>
          </a:xfrm>
        </p:grpSpPr>
        <p:grpSp>
          <p:nvGrpSpPr>
            <p:cNvPr id="601" name="Grupo 600">
              <a:extLst>
                <a:ext uri="{FF2B5EF4-FFF2-40B4-BE49-F238E27FC236}">
                  <a16:creationId xmlns:a16="http://schemas.microsoft.com/office/drawing/2014/main" xmlns="" id="{40EDDF07-48B0-404D-B3D3-A96D78BD1D8A}"/>
                </a:ext>
              </a:extLst>
            </p:cNvPr>
            <p:cNvGrpSpPr/>
            <p:nvPr/>
          </p:nvGrpSpPr>
          <p:grpSpPr>
            <a:xfrm>
              <a:off x="4659555" y="3378539"/>
              <a:ext cx="286403" cy="198873"/>
              <a:chOff x="1176837" y="1904505"/>
              <a:chExt cx="286403" cy="198873"/>
            </a:xfrm>
          </p:grpSpPr>
          <p:sp>
            <p:nvSpPr>
              <p:cNvPr id="611" name="CuadroTexto 610">
                <a:extLst>
                  <a:ext uri="{FF2B5EF4-FFF2-40B4-BE49-F238E27FC236}">
                    <a16:creationId xmlns:a16="http://schemas.microsoft.com/office/drawing/2014/main" xmlns="" id="{CA00E7DA-E475-4D83-957F-21DD19EEBF79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12" name="Elipse 611">
                <a:extLst>
                  <a:ext uri="{FF2B5EF4-FFF2-40B4-BE49-F238E27FC236}">
                    <a16:creationId xmlns:a16="http://schemas.microsoft.com/office/drawing/2014/main" xmlns="" id="{06400F3B-951F-4655-A821-4D63E1F79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02" name="Grupo 601">
              <a:extLst>
                <a:ext uri="{FF2B5EF4-FFF2-40B4-BE49-F238E27FC236}">
                  <a16:creationId xmlns:a16="http://schemas.microsoft.com/office/drawing/2014/main" xmlns="" id="{8EF5E8B8-C276-46A4-A2D4-6E3893207CC5}"/>
                </a:ext>
              </a:extLst>
            </p:cNvPr>
            <p:cNvGrpSpPr/>
            <p:nvPr/>
          </p:nvGrpSpPr>
          <p:grpSpPr>
            <a:xfrm>
              <a:off x="5099959" y="3378539"/>
              <a:ext cx="283924" cy="198873"/>
              <a:chOff x="1610038" y="1904505"/>
              <a:chExt cx="283924" cy="198873"/>
            </a:xfrm>
          </p:grpSpPr>
          <p:sp>
            <p:nvSpPr>
              <p:cNvPr id="609" name="CuadroTexto 608">
                <a:extLst>
                  <a:ext uri="{FF2B5EF4-FFF2-40B4-BE49-F238E27FC236}">
                    <a16:creationId xmlns:a16="http://schemas.microsoft.com/office/drawing/2014/main" xmlns="" id="{BFD28378-0D8C-4F30-A9BE-61B6722EC6FB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10" name="Elipse 609">
                <a:extLst>
                  <a:ext uri="{FF2B5EF4-FFF2-40B4-BE49-F238E27FC236}">
                    <a16:creationId xmlns:a16="http://schemas.microsoft.com/office/drawing/2014/main" xmlns="" id="{555360E0-E04E-41D1-BE73-EF9F14659E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03" name="Grupo 602">
              <a:extLst>
                <a:ext uri="{FF2B5EF4-FFF2-40B4-BE49-F238E27FC236}">
                  <a16:creationId xmlns:a16="http://schemas.microsoft.com/office/drawing/2014/main" xmlns="" id="{8C300ABC-F0B9-420A-B3BF-CF12777ABA9D}"/>
                </a:ext>
              </a:extLst>
            </p:cNvPr>
            <p:cNvGrpSpPr/>
            <p:nvPr/>
          </p:nvGrpSpPr>
          <p:grpSpPr>
            <a:xfrm>
              <a:off x="4445566" y="3378247"/>
              <a:ext cx="222591" cy="199456"/>
              <a:chOff x="958247" y="1904505"/>
              <a:chExt cx="222591" cy="199456"/>
            </a:xfrm>
          </p:grpSpPr>
          <p:sp>
            <p:nvSpPr>
              <p:cNvPr id="607" name="CuadroTexto 606">
                <a:extLst>
                  <a:ext uri="{FF2B5EF4-FFF2-40B4-BE49-F238E27FC236}">
                    <a16:creationId xmlns:a16="http://schemas.microsoft.com/office/drawing/2014/main" xmlns="" id="{93AAC9DC-A715-4E8D-8772-DC34F5AE0C91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08" name="Forma libre: forma 607">
                <a:extLst>
                  <a:ext uri="{FF2B5EF4-FFF2-40B4-BE49-F238E27FC236}">
                    <a16:creationId xmlns:a16="http://schemas.microsoft.com/office/drawing/2014/main" xmlns="" id="{9193E377-05B3-4ADA-A7E5-0E6F877CA53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04" name="Grupo 603">
              <a:extLst>
                <a:ext uri="{FF2B5EF4-FFF2-40B4-BE49-F238E27FC236}">
                  <a16:creationId xmlns:a16="http://schemas.microsoft.com/office/drawing/2014/main" xmlns="" id="{1696E314-A474-4495-8ECC-9AE8C4C8BB99}"/>
                </a:ext>
              </a:extLst>
            </p:cNvPr>
            <p:cNvGrpSpPr/>
            <p:nvPr/>
          </p:nvGrpSpPr>
          <p:grpSpPr>
            <a:xfrm>
              <a:off x="4881556" y="3378247"/>
              <a:ext cx="283924" cy="199456"/>
              <a:chOff x="1396293" y="1904505"/>
              <a:chExt cx="283924" cy="199456"/>
            </a:xfrm>
          </p:grpSpPr>
          <p:sp>
            <p:nvSpPr>
              <p:cNvPr id="605" name="CuadroTexto 604">
                <a:extLst>
                  <a:ext uri="{FF2B5EF4-FFF2-40B4-BE49-F238E27FC236}">
                    <a16:creationId xmlns:a16="http://schemas.microsoft.com/office/drawing/2014/main" xmlns="" id="{F1103A65-0FAD-40F2-A57D-EAE34710AD1D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06" name="Forma libre: forma 605">
                <a:extLst>
                  <a:ext uri="{FF2B5EF4-FFF2-40B4-BE49-F238E27FC236}">
                    <a16:creationId xmlns:a16="http://schemas.microsoft.com/office/drawing/2014/main" xmlns="" id="{06460852-9F24-478B-9D6B-5B5597594162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613" name="Grupo 612">
            <a:extLst>
              <a:ext uri="{FF2B5EF4-FFF2-40B4-BE49-F238E27FC236}">
                <a16:creationId xmlns:a16="http://schemas.microsoft.com/office/drawing/2014/main" xmlns="" id="{74771F95-D9D5-457B-B328-CBB06847EBE6}"/>
              </a:ext>
            </a:extLst>
          </p:cNvPr>
          <p:cNvGrpSpPr/>
          <p:nvPr/>
        </p:nvGrpSpPr>
        <p:grpSpPr>
          <a:xfrm>
            <a:off x="3821778" y="5978670"/>
            <a:ext cx="1596746" cy="971982"/>
            <a:chOff x="3793203" y="5919520"/>
            <a:chExt cx="1596746" cy="971982"/>
          </a:xfrm>
        </p:grpSpPr>
        <p:grpSp>
          <p:nvGrpSpPr>
            <p:cNvPr id="614" name="Grupo 613">
              <a:extLst>
                <a:ext uri="{FF2B5EF4-FFF2-40B4-BE49-F238E27FC236}">
                  <a16:creationId xmlns:a16="http://schemas.microsoft.com/office/drawing/2014/main" xmlns="" id="{6644DA87-A314-4252-B291-DB7BF1782DD6}"/>
                </a:ext>
              </a:extLst>
            </p:cNvPr>
            <p:cNvGrpSpPr/>
            <p:nvPr/>
          </p:nvGrpSpPr>
          <p:grpSpPr>
            <a:xfrm>
              <a:off x="3793203" y="5919520"/>
              <a:ext cx="280545" cy="202258"/>
              <a:chOff x="4621392" y="6739086"/>
              <a:chExt cx="280545" cy="202258"/>
            </a:xfrm>
          </p:grpSpPr>
          <p:sp>
            <p:nvSpPr>
              <p:cNvPr id="624" name="CuadroTexto 623">
                <a:extLst>
                  <a:ext uri="{FF2B5EF4-FFF2-40B4-BE49-F238E27FC236}">
                    <a16:creationId xmlns:a16="http://schemas.microsoft.com/office/drawing/2014/main" xmlns="" id="{B6B93A04-8837-4B17-A577-FECF8B3C8DDE}"/>
                  </a:ext>
                </a:extLst>
              </p:cNvPr>
              <p:cNvSpPr txBox="1"/>
              <p:nvPr/>
            </p:nvSpPr>
            <p:spPr>
              <a:xfrm>
                <a:off x="4621392" y="6739086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25" name="Elipse 624">
                <a:extLst>
                  <a:ext uri="{FF2B5EF4-FFF2-40B4-BE49-F238E27FC236}">
                    <a16:creationId xmlns:a16="http://schemas.microsoft.com/office/drawing/2014/main" xmlns="" id="{97E20095-0530-43DE-952E-6A9DE97117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3122" y="6836368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15" name="Grupo 614">
              <a:extLst>
                <a:ext uri="{FF2B5EF4-FFF2-40B4-BE49-F238E27FC236}">
                  <a16:creationId xmlns:a16="http://schemas.microsoft.com/office/drawing/2014/main" xmlns="" id="{F5AD5B81-BD4E-41E5-A2A8-6143EA20D2BD}"/>
                </a:ext>
              </a:extLst>
            </p:cNvPr>
            <p:cNvGrpSpPr/>
            <p:nvPr/>
          </p:nvGrpSpPr>
          <p:grpSpPr>
            <a:xfrm>
              <a:off x="4888214" y="6689098"/>
              <a:ext cx="283924" cy="202258"/>
              <a:chOff x="4997934" y="6739086"/>
              <a:chExt cx="283924" cy="202258"/>
            </a:xfrm>
          </p:grpSpPr>
          <p:sp>
            <p:nvSpPr>
              <p:cNvPr id="622" name="CuadroTexto 621">
                <a:extLst>
                  <a:ext uri="{FF2B5EF4-FFF2-40B4-BE49-F238E27FC236}">
                    <a16:creationId xmlns:a16="http://schemas.microsoft.com/office/drawing/2014/main" xmlns="" id="{724B0D79-BE23-4EA8-9E7F-BCD826FF9161}"/>
                  </a:ext>
                </a:extLst>
              </p:cNvPr>
              <p:cNvSpPr txBox="1"/>
              <p:nvPr/>
            </p:nvSpPr>
            <p:spPr>
              <a:xfrm>
                <a:off x="4997934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23" name="Elipse 622">
                <a:extLst>
                  <a:ext uri="{FF2B5EF4-FFF2-40B4-BE49-F238E27FC236}">
                    <a16:creationId xmlns:a16="http://schemas.microsoft.com/office/drawing/2014/main" xmlns="" id="{C77958C6-3B5D-4C78-80AC-1A74A86BCA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5148" y="6836368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16" name="Grupo 615">
              <a:extLst>
                <a:ext uri="{FF2B5EF4-FFF2-40B4-BE49-F238E27FC236}">
                  <a16:creationId xmlns:a16="http://schemas.microsoft.com/office/drawing/2014/main" xmlns="" id="{4A572B65-E0E2-4328-A971-7A246AD8071F}"/>
                </a:ext>
              </a:extLst>
            </p:cNvPr>
            <p:cNvGrpSpPr/>
            <p:nvPr/>
          </p:nvGrpSpPr>
          <p:grpSpPr>
            <a:xfrm>
              <a:off x="4667670" y="6688952"/>
              <a:ext cx="285238" cy="202550"/>
              <a:chOff x="4814139" y="6739086"/>
              <a:chExt cx="285238" cy="202550"/>
            </a:xfrm>
          </p:grpSpPr>
          <p:sp>
            <p:nvSpPr>
              <p:cNvPr id="620" name="CuadroTexto 619">
                <a:extLst>
                  <a:ext uri="{FF2B5EF4-FFF2-40B4-BE49-F238E27FC236}">
                    <a16:creationId xmlns:a16="http://schemas.microsoft.com/office/drawing/2014/main" xmlns="" id="{0F6D9448-FB80-460E-AC13-78003ECE5E3B}"/>
                  </a:ext>
                </a:extLst>
              </p:cNvPr>
              <p:cNvSpPr txBox="1"/>
              <p:nvPr/>
            </p:nvSpPr>
            <p:spPr>
              <a:xfrm>
                <a:off x="4815453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11</a:t>
                </a:r>
              </a:p>
            </p:txBody>
          </p:sp>
          <p:sp>
            <p:nvSpPr>
              <p:cNvPr id="621" name="Forma libre: forma 620">
                <a:extLst>
                  <a:ext uri="{FF2B5EF4-FFF2-40B4-BE49-F238E27FC236}">
                    <a16:creationId xmlns:a16="http://schemas.microsoft.com/office/drawing/2014/main" xmlns="" id="{BDFEF5A8-6703-443D-AAA2-24652B54D89B}"/>
                  </a:ext>
                </a:extLst>
              </p:cNvPr>
              <p:cNvSpPr/>
              <p:nvPr/>
            </p:nvSpPr>
            <p:spPr>
              <a:xfrm flipH="1">
                <a:off x="4814139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17" name="Grupo 616">
              <a:extLst>
                <a:ext uri="{FF2B5EF4-FFF2-40B4-BE49-F238E27FC236}">
                  <a16:creationId xmlns:a16="http://schemas.microsoft.com/office/drawing/2014/main" xmlns="" id="{3904F7FF-F9F1-47A0-B627-35F56155C1DA}"/>
                </a:ext>
              </a:extLst>
            </p:cNvPr>
            <p:cNvGrpSpPr/>
            <p:nvPr/>
          </p:nvGrpSpPr>
          <p:grpSpPr>
            <a:xfrm>
              <a:off x="5105868" y="6688952"/>
              <a:ext cx="284081" cy="202550"/>
              <a:chOff x="5196165" y="6739086"/>
              <a:chExt cx="284081" cy="202550"/>
            </a:xfrm>
          </p:grpSpPr>
          <p:sp>
            <p:nvSpPr>
              <p:cNvPr id="618" name="CuadroTexto 617">
                <a:extLst>
                  <a:ext uri="{FF2B5EF4-FFF2-40B4-BE49-F238E27FC236}">
                    <a16:creationId xmlns:a16="http://schemas.microsoft.com/office/drawing/2014/main" xmlns="" id="{621A1EAA-B566-4567-A4EC-2AE7AD7A076D}"/>
                  </a:ext>
                </a:extLst>
              </p:cNvPr>
              <p:cNvSpPr txBox="1"/>
              <p:nvPr/>
            </p:nvSpPr>
            <p:spPr>
              <a:xfrm>
                <a:off x="5197120" y="6739086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27</a:t>
                </a:r>
              </a:p>
            </p:txBody>
          </p:sp>
          <p:sp>
            <p:nvSpPr>
              <p:cNvPr id="619" name="Forma libre: forma 618">
                <a:extLst>
                  <a:ext uri="{FF2B5EF4-FFF2-40B4-BE49-F238E27FC236}">
                    <a16:creationId xmlns:a16="http://schemas.microsoft.com/office/drawing/2014/main" xmlns="" id="{34BD7139-FA8C-4872-ABCF-5543B50471EB}"/>
                  </a:ext>
                </a:extLst>
              </p:cNvPr>
              <p:cNvSpPr/>
              <p:nvPr/>
            </p:nvSpPr>
            <p:spPr>
              <a:xfrm>
                <a:off x="5196165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26" name="Grupo 625">
            <a:extLst>
              <a:ext uri="{FF2B5EF4-FFF2-40B4-BE49-F238E27FC236}">
                <a16:creationId xmlns:a16="http://schemas.microsoft.com/office/drawing/2014/main" xmlns="" id="{543B0421-4EC9-432C-B94D-C710ECFF7FF5}"/>
              </a:ext>
            </a:extLst>
          </p:cNvPr>
          <p:cNvGrpSpPr/>
          <p:nvPr/>
        </p:nvGrpSpPr>
        <p:grpSpPr>
          <a:xfrm>
            <a:off x="4475881" y="5143007"/>
            <a:ext cx="945073" cy="202550"/>
            <a:chOff x="4447306" y="5035732"/>
            <a:chExt cx="945073" cy="202550"/>
          </a:xfrm>
        </p:grpSpPr>
        <p:grpSp>
          <p:nvGrpSpPr>
            <p:cNvPr id="627" name="Grupo 626">
              <a:extLst>
                <a:ext uri="{FF2B5EF4-FFF2-40B4-BE49-F238E27FC236}">
                  <a16:creationId xmlns:a16="http://schemas.microsoft.com/office/drawing/2014/main" xmlns="" id="{8713994F-C744-42AB-85AE-9DB4D390E890}"/>
                </a:ext>
              </a:extLst>
            </p:cNvPr>
            <p:cNvGrpSpPr/>
            <p:nvPr/>
          </p:nvGrpSpPr>
          <p:grpSpPr>
            <a:xfrm>
              <a:off x="4447306" y="5035878"/>
              <a:ext cx="280545" cy="202258"/>
              <a:chOff x="4481523" y="5055721"/>
              <a:chExt cx="280545" cy="202258"/>
            </a:xfrm>
          </p:grpSpPr>
          <p:sp>
            <p:nvSpPr>
              <p:cNvPr id="637" name="CuadroTexto 636">
                <a:extLst>
                  <a:ext uri="{FF2B5EF4-FFF2-40B4-BE49-F238E27FC236}">
                    <a16:creationId xmlns:a16="http://schemas.microsoft.com/office/drawing/2014/main" xmlns="" id="{649F3973-48D6-494E-9F2C-EE145AB0FA3B}"/>
                  </a:ext>
                </a:extLst>
              </p:cNvPr>
              <p:cNvSpPr txBox="1"/>
              <p:nvPr/>
            </p:nvSpPr>
            <p:spPr>
              <a:xfrm>
                <a:off x="4481523" y="505572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38" name="Elipse 637">
                <a:extLst>
                  <a:ext uri="{FF2B5EF4-FFF2-40B4-BE49-F238E27FC236}">
                    <a16:creationId xmlns:a16="http://schemas.microsoft.com/office/drawing/2014/main" xmlns="" id="{E5D56400-483C-4358-B10F-199CA05A31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83253" y="515300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28" name="Grupo 627">
              <a:extLst>
                <a:ext uri="{FF2B5EF4-FFF2-40B4-BE49-F238E27FC236}">
                  <a16:creationId xmlns:a16="http://schemas.microsoft.com/office/drawing/2014/main" xmlns="" id="{34AD9E4D-21C8-488E-B82E-A10B2800F6A1}"/>
                </a:ext>
              </a:extLst>
            </p:cNvPr>
            <p:cNvGrpSpPr/>
            <p:nvPr/>
          </p:nvGrpSpPr>
          <p:grpSpPr>
            <a:xfrm>
              <a:off x="4883344" y="5035878"/>
              <a:ext cx="283924" cy="202258"/>
              <a:chOff x="4858065" y="5055721"/>
              <a:chExt cx="283924" cy="202258"/>
            </a:xfrm>
          </p:grpSpPr>
          <p:sp>
            <p:nvSpPr>
              <p:cNvPr id="635" name="CuadroTexto 634">
                <a:extLst>
                  <a:ext uri="{FF2B5EF4-FFF2-40B4-BE49-F238E27FC236}">
                    <a16:creationId xmlns:a16="http://schemas.microsoft.com/office/drawing/2014/main" xmlns="" id="{A23E0527-D2DE-4B3A-B6F7-B2382278A9F0}"/>
                  </a:ext>
                </a:extLst>
              </p:cNvPr>
              <p:cNvSpPr txBox="1"/>
              <p:nvPr/>
            </p:nvSpPr>
            <p:spPr>
              <a:xfrm>
                <a:off x="4858065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36" name="Elipse 635">
                <a:extLst>
                  <a:ext uri="{FF2B5EF4-FFF2-40B4-BE49-F238E27FC236}">
                    <a16:creationId xmlns:a16="http://schemas.microsoft.com/office/drawing/2014/main" xmlns="" id="{D7977E5E-8696-47A8-91B3-1F57E518F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5279" y="515300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29" name="Grupo 628">
              <a:extLst>
                <a:ext uri="{FF2B5EF4-FFF2-40B4-BE49-F238E27FC236}">
                  <a16:creationId xmlns:a16="http://schemas.microsoft.com/office/drawing/2014/main" xmlns="" id="{8CE31D68-4441-44EF-A8A9-B05C60DA13B9}"/>
                </a:ext>
              </a:extLst>
            </p:cNvPr>
            <p:cNvGrpSpPr/>
            <p:nvPr/>
          </p:nvGrpSpPr>
          <p:grpSpPr>
            <a:xfrm>
              <a:off x="4671273" y="5035732"/>
              <a:ext cx="285238" cy="202550"/>
              <a:chOff x="4674270" y="5055721"/>
              <a:chExt cx="285238" cy="202550"/>
            </a:xfrm>
          </p:grpSpPr>
          <p:sp>
            <p:nvSpPr>
              <p:cNvPr id="633" name="CuadroTexto 632">
                <a:extLst>
                  <a:ext uri="{FF2B5EF4-FFF2-40B4-BE49-F238E27FC236}">
                    <a16:creationId xmlns:a16="http://schemas.microsoft.com/office/drawing/2014/main" xmlns="" id="{E4654C67-3785-46B2-A732-7FE7CE599DD9}"/>
                  </a:ext>
                </a:extLst>
              </p:cNvPr>
              <p:cNvSpPr txBox="1"/>
              <p:nvPr/>
            </p:nvSpPr>
            <p:spPr>
              <a:xfrm>
                <a:off x="4675584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34" name="Forma libre: forma 633">
                <a:extLst>
                  <a:ext uri="{FF2B5EF4-FFF2-40B4-BE49-F238E27FC236}">
                    <a16:creationId xmlns:a16="http://schemas.microsoft.com/office/drawing/2014/main" xmlns="" id="{ABE62E98-C77C-4999-9A50-D9FA4278987A}"/>
                  </a:ext>
                </a:extLst>
              </p:cNvPr>
              <p:cNvSpPr/>
              <p:nvPr/>
            </p:nvSpPr>
            <p:spPr>
              <a:xfrm flipH="1">
                <a:off x="4674270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30" name="Grupo 629">
              <a:extLst>
                <a:ext uri="{FF2B5EF4-FFF2-40B4-BE49-F238E27FC236}">
                  <a16:creationId xmlns:a16="http://schemas.microsoft.com/office/drawing/2014/main" xmlns="" id="{6712349A-4E13-4470-A926-A821971E0EC3}"/>
                </a:ext>
              </a:extLst>
            </p:cNvPr>
            <p:cNvGrpSpPr/>
            <p:nvPr/>
          </p:nvGrpSpPr>
          <p:grpSpPr>
            <a:xfrm>
              <a:off x="5108298" y="5035732"/>
              <a:ext cx="284081" cy="202550"/>
              <a:chOff x="5056296" y="5055721"/>
              <a:chExt cx="284081" cy="202550"/>
            </a:xfrm>
          </p:grpSpPr>
          <p:sp>
            <p:nvSpPr>
              <p:cNvPr id="631" name="CuadroTexto 630">
                <a:extLst>
                  <a:ext uri="{FF2B5EF4-FFF2-40B4-BE49-F238E27FC236}">
                    <a16:creationId xmlns:a16="http://schemas.microsoft.com/office/drawing/2014/main" xmlns="" id="{8B21BFC1-D08B-4D0C-AE51-D82C795AC00F}"/>
                  </a:ext>
                </a:extLst>
              </p:cNvPr>
              <p:cNvSpPr txBox="1"/>
              <p:nvPr/>
            </p:nvSpPr>
            <p:spPr>
              <a:xfrm>
                <a:off x="5057251" y="505572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29</a:t>
                </a:r>
              </a:p>
            </p:txBody>
          </p:sp>
          <p:sp>
            <p:nvSpPr>
              <p:cNvPr id="632" name="Forma libre: forma 631">
                <a:extLst>
                  <a:ext uri="{FF2B5EF4-FFF2-40B4-BE49-F238E27FC236}">
                    <a16:creationId xmlns:a16="http://schemas.microsoft.com/office/drawing/2014/main" xmlns="" id="{6C8588EE-D91D-44FE-AE00-0CB99397B118}"/>
                  </a:ext>
                </a:extLst>
              </p:cNvPr>
              <p:cNvSpPr/>
              <p:nvPr/>
            </p:nvSpPr>
            <p:spPr>
              <a:xfrm>
                <a:off x="5056296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39" name="Grupo 638">
            <a:extLst>
              <a:ext uri="{FF2B5EF4-FFF2-40B4-BE49-F238E27FC236}">
                <a16:creationId xmlns:a16="http://schemas.microsoft.com/office/drawing/2014/main" xmlns="" id="{3DA9E4EA-7F0D-44CF-B98F-10421FBAD728}"/>
              </a:ext>
            </a:extLst>
          </p:cNvPr>
          <p:cNvGrpSpPr/>
          <p:nvPr/>
        </p:nvGrpSpPr>
        <p:grpSpPr>
          <a:xfrm>
            <a:off x="329729" y="4385603"/>
            <a:ext cx="2919523" cy="949693"/>
            <a:chOff x="301154" y="4278328"/>
            <a:chExt cx="2919523" cy="949693"/>
          </a:xfrm>
        </p:grpSpPr>
        <p:grpSp>
          <p:nvGrpSpPr>
            <p:cNvPr id="640" name="Grupo 639">
              <a:extLst>
                <a:ext uri="{FF2B5EF4-FFF2-40B4-BE49-F238E27FC236}">
                  <a16:creationId xmlns:a16="http://schemas.microsoft.com/office/drawing/2014/main" xmlns="" id="{AFF78B22-873E-4228-B074-8FCC1614D8B3}"/>
                </a:ext>
              </a:extLst>
            </p:cNvPr>
            <p:cNvGrpSpPr/>
            <p:nvPr/>
          </p:nvGrpSpPr>
          <p:grpSpPr>
            <a:xfrm>
              <a:off x="301154" y="4281659"/>
              <a:ext cx="1605676" cy="946362"/>
              <a:chOff x="301154" y="4281659"/>
              <a:chExt cx="1605676" cy="946362"/>
            </a:xfrm>
          </p:grpSpPr>
          <p:grpSp>
            <p:nvGrpSpPr>
              <p:cNvPr id="656" name="Grupo 655">
                <a:extLst>
                  <a:ext uri="{FF2B5EF4-FFF2-40B4-BE49-F238E27FC236}">
                    <a16:creationId xmlns:a16="http://schemas.microsoft.com/office/drawing/2014/main" xmlns="" id="{6F601ECA-19B9-4226-BFF6-A78B9BE21B03}"/>
                  </a:ext>
                </a:extLst>
              </p:cNvPr>
              <p:cNvGrpSpPr/>
              <p:nvPr/>
            </p:nvGrpSpPr>
            <p:grpSpPr>
              <a:xfrm>
                <a:off x="522694" y="4281951"/>
                <a:ext cx="286403" cy="198873"/>
                <a:chOff x="1176837" y="1904505"/>
                <a:chExt cx="286403" cy="198873"/>
              </a:xfrm>
            </p:grpSpPr>
            <p:sp>
              <p:nvSpPr>
                <p:cNvPr id="666" name="CuadroTexto 665">
                  <a:extLst>
                    <a:ext uri="{FF2B5EF4-FFF2-40B4-BE49-F238E27FC236}">
                      <a16:creationId xmlns:a16="http://schemas.microsoft.com/office/drawing/2014/main" xmlns="" id="{9DE930EB-25DE-47F6-A48F-B39770BB743B}"/>
                    </a:ext>
                  </a:extLst>
                </p:cNvPr>
                <p:cNvSpPr txBox="1"/>
                <p:nvPr/>
              </p:nvSpPr>
              <p:spPr>
                <a:xfrm>
                  <a:off x="1182695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10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7" name="Elipse 666">
                  <a:extLst>
                    <a:ext uri="{FF2B5EF4-FFF2-40B4-BE49-F238E27FC236}">
                      <a16:creationId xmlns:a16="http://schemas.microsoft.com/office/drawing/2014/main" xmlns="" id="{1AC8C1B2-8C93-43EF-8F76-62DA2DD94B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76837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657" name="Grupo 656">
                <a:extLst>
                  <a:ext uri="{FF2B5EF4-FFF2-40B4-BE49-F238E27FC236}">
                    <a16:creationId xmlns:a16="http://schemas.microsoft.com/office/drawing/2014/main" xmlns="" id="{5A495845-EF41-4E38-B913-5580C55E0463}"/>
                  </a:ext>
                </a:extLst>
              </p:cNvPr>
              <p:cNvGrpSpPr/>
              <p:nvPr/>
            </p:nvGrpSpPr>
            <p:grpSpPr>
              <a:xfrm>
                <a:off x="1622906" y="5028565"/>
                <a:ext cx="283924" cy="198873"/>
                <a:chOff x="1610038" y="1904505"/>
                <a:chExt cx="283924" cy="198873"/>
              </a:xfrm>
            </p:grpSpPr>
            <p:sp>
              <p:nvSpPr>
                <p:cNvPr id="664" name="CuadroTexto 663">
                  <a:extLst>
                    <a:ext uri="{FF2B5EF4-FFF2-40B4-BE49-F238E27FC236}">
                      <a16:creationId xmlns:a16="http://schemas.microsoft.com/office/drawing/2014/main" xmlns="" id="{B5EA353C-3E33-4F4F-A83F-1186DAB89B33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24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5" name="Elipse 664">
                  <a:extLst>
                    <a:ext uri="{FF2B5EF4-FFF2-40B4-BE49-F238E27FC236}">
                      <a16:creationId xmlns:a16="http://schemas.microsoft.com/office/drawing/2014/main" xmlns="" id="{7093EEE6-BB0C-4154-A561-66E1465B7C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658" name="Grupo 657">
                <a:extLst>
                  <a:ext uri="{FF2B5EF4-FFF2-40B4-BE49-F238E27FC236}">
                    <a16:creationId xmlns:a16="http://schemas.microsoft.com/office/drawing/2014/main" xmlns="" id="{ED92C4A0-A9BF-4ABF-AFE2-96B97505E78D}"/>
                  </a:ext>
                </a:extLst>
              </p:cNvPr>
              <p:cNvGrpSpPr/>
              <p:nvPr/>
            </p:nvGrpSpPr>
            <p:grpSpPr>
              <a:xfrm>
                <a:off x="301154" y="4281659"/>
                <a:ext cx="222591" cy="199456"/>
                <a:chOff x="958247" y="1904505"/>
                <a:chExt cx="222591" cy="199456"/>
              </a:xfrm>
            </p:grpSpPr>
            <p:sp>
              <p:nvSpPr>
                <p:cNvPr id="662" name="CuadroTexto 661">
                  <a:extLst>
                    <a:ext uri="{FF2B5EF4-FFF2-40B4-BE49-F238E27FC236}">
                      <a16:creationId xmlns:a16="http://schemas.microsoft.com/office/drawing/2014/main" xmlns="" id="{898831B0-9F85-42AA-B3C5-1ECAB1F23253}"/>
                    </a:ext>
                  </a:extLst>
                </p:cNvPr>
                <p:cNvSpPr txBox="1"/>
                <p:nvPr/>
              </p:nvSpPr>
              <p:spPr>
                <a:xfrm>
                  <a:off x="1003814" y="1904505"/>
                  <a:ext cx="177024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3" name="Forma libre: forma 662">
                  <a:extLst>
                    <a:ext uri="{FF2B5EF4-FFF2-40B4-BE49-F238E27FC236}">
                      <a16:creationId xmlns:a16="http://schemas.microsoft.com/office/drawing/2014/main" xmlns="" id="{9806EA0F-F0DE-410C-B49D-2EAE9FED69D0}"/>
                    </a:ext>
                  </a:extLst>
                </p:cNvPr>
                <p:cNvSpPr/>
                <p:nvPr/>
              </p:nvSpPr>
              <p:spPr>
                <a:xfrm>
                  <a:off x="958247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659" name="Grupo 658">
                <a:extLst>
                  <a:ext uri="{FF2B5EF4-FFF2-40B4-BE49-F238E27FC236}">
                    <a16:creationId xmlns:a16="http://schemas.microsoft.com/office/drawing/2014/main" xmlns="" id="{476CC1E6-64C6-44EE-BE66-2BD8210E7948}"/>
                  </a:ext>
                </a:extLst>
              </p:cNvPr>
              <p:cNvGrpSpPr/>
              <p:nvPr/>
            </p:nvGrpSpPr>
            <p:grpSpPr>
              <a:xfrm>
                <a:off x="1424091" y="5028565"/>
                <a:ext cx="283924" cy="199456"/>
                <a:chOff x="1396293" y="1904505"/>
                <a:chExt cx="283924" cy="199456"/>
              </a:xfrm>
            </p:grpSpPr>
            <p:sp>
              <p:nvSpPr>
                <p:cNvPr id="660" name="CuadroTexto 659">
                  <a:extLst>
                    <a:ext uri="{FF2B5EF4-FFF2-40B4-BE49-F238E27FC236}">
                      <a16:creationId xmlns:a16="http://schemas.microsoft.com/office/drawing/2014/main" xmlns="" id="{0FF98D87-9714-48EB-B24A-960D1746222A}"/>
                    </a:ext>
                  </a:extLst>
                </p:cNvPr>
                <p:cNvSpPr txBox="1"/>
                <p:nvPr/>
              </p:nvSpPr>
              <p:spPr>
                <a:xfrm>
                  <a:off x="1396293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17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1" name="Forma libre: forma 660">
                  <a:extLst>
                    <a:ext uri="{FF2B5EF4-FFF2-40B4-BE49-F238E27FC236}">
                      <a16:creationId xmlns:a16="http://schemas.microsoft.com/office/drawing/2014/main" xmlns="" id="{F85827DA-00C3-4B9E-AE42-2F748932FCFA}"/>
                    </a:ext>
                  </a:extLst>
                </p:cNvPr>
                <p:cNvSpPr/>
                <p:nvPr/>
              </p:nvSpPr>
              <p:spPr>
                <a:xfrm flipH="1">
                  <a:off x="1396429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</p:grpSp>
        <p:grpSp>
          <p:nvGrpSpPr>
            <p:cNvPr id="641" name="Grupo 640">
              <a:extLst>
                <a:ext uri="{FF2B5EF4-FFF2-40B4-BE49-F238E27FC236}">
                  <a16:creationId xmlns:a16="http://schemas.microsoft.com/office/drawing/2014/main" xmlns="" id="{567DB8CD-881C-4695-937E-7458CD578F6C}"/>
                </a:ext>
              </a:extLst>
            </p:cNvPr>
            <p:cNvGrpSpPr/>
            <p:nvPr/>
          </p:nvGrpSpPr>
          <p:grpSpPr>
            <a:xfrm>
              <a:off x="2279181" y="4282118"/>
              <a:ext cx="280545" cy="202258"/>
              <a:chOff x="1182695" y="1904505"/>
              <a:chExt cx="280545" cy="202258"/>
            </a:xfrm>
          </p:grpSpPr>
          <p:sp>
            <p:nvSpPr>
              <p:cNvPr id="654" name="CuadroTexto 653">
                <a:extLst>
                  <a:ext uri="{FF2B5EF4-FFF2-40B4-BE49-F238E27FC236}">
                    <a16:creationId xmlns:a16="http://schemas.microsoft.com/office/drawing/2014/main" xmlns="" id="{300394F4-60F0-4B37-98D6-68A6FF0B0777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55" name="Elipse 654">
                <a:extLst>
                  <a:ext uri="{FF2B5EF4-FFF2-40B4-BE49-F238E27FC236}">
                    <a16:creationId xmlns:a16="http://schemas.microsoft.com/office/drawing/2014/main" xmlns="" id="{F3014C18-EB21-4225-917E-AD840E4A49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4425" y="2001787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42" name="Grupo 641">
              <a:extLst>
                <a:ext uri="{FF2B5EF4-FFF2-40B4-BE49-F238E27FC236}">
                  <a16:creationId xmlns:a16="http://schemas.microsoft.com/office/drawing/2014/main" xmlns="" id="{C3C0AB7C-D53F-497F-B4F5-DCA1154A7273}"/>
                </a:ext>
              </a:extLst>
            </p:cNvPr>
            <p:cNvGrpSpPr/>
            <p:nvPr/>
          </p:nvGrpSpPr>
          <p:grpSpPr>
            <a:xfrm>
              <a:off x="2711111" y="4282612"/>
              <a:ext cx="283924" cy="202258"/>
              <a:chOff x="1610038" y="1904505"/>
              <a:chExt cx="283924" cy="202258"/>
            </a:xfrm>
          </p:grpSpPr>
          <p:sp>
            <p:nvSpPr>
              <p:cNvPr id="652" name="CuadroTexto 651">
                <a:extLst>
                  <a:ext uri="{FF2B5EF4-FFF2-40B4-BE49-F238E27FC236}">
                    <a16:creationId xmlns:a16="http://schemas.microsoft.com/office/drawing/2014/main" xmlns="" id="{4B42020C-A1AD-4D74-92DA-4E3E4A5C0B3D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53" name="Elipse 652">
                <a:extLst>
                  <a:ext uri="{FF2B5EF4-FFF2-40B4-BE49-F238E27FC236}">
                    <a16:creationId xmlns:a16="http://schemas.microsoft.com/office/drawing/2014/main" xmlns="" id="{5B8B7ADC-84D9-4E1B-B759-3B306A533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7252" y="2001787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43" name="Grupo 642">
              <a:extLst>
                <a:ext uri="{FF2B5EF4-FFF2-40B4-BE49-F238E27FC236}">
                  <a16:creationId xmlns:a16="http://schemas.microsoft.com/office/drawing/2014/main" xmlns="" id="{15DB3598-FBAC-4DF4-9436-88F5D387A12B}"/>
                </a:ext>
              </a:extLst>
            </p:cNvPr>
            <p:cNvGrpSpPr/>
            <p:nvPr/>
          </p:nvGrpSpPr>
          <p:grpSpPr>
            <a:xfrm>
              <a:off x="2060383" y="4282612"/>
              <a:ext cx="222591" cy="202550"/>
              <a:chOff x="958247" y="1904505"/>
              <a:chExt cx="222591" cy="202550"/>
            </a:xfrm>
          </p:grpSpPr>
          <p:sp>
            <p:nvSpPr>
              <p:cNvPr id="650" name="CuadroTexto 649">
                <a:extLst>
                  <a:ext uri="{FF2B5EF4-FFF2-40B4-BE49-F238E27FC236}">
                    <a16:creationId xmlns:a16="http://schemas.microsoft.com/office/drawing/2014/main" xmlns="" id="{586E4B50-CA0E-4004-AE81-924FF8E6F44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51" name="Forma libre: forma 650">
                <a:extLst>
                  <a:ext uri="{FF2B5EF4-FFF2-40B4-BE49-F238E27FC236}">
                    <a16:creationId xmlns:a16="http://schemas.microsoft.com/office/drawing/2014/main" xmlns="" id="{783E701A-CE37-416A-8794-D486E59962C6}"/>
                  </a:ext>
                </a:extLst>
              </p:cNvPr>
              <p:cNvSpPr/>
              <p:nvPr/>
            </p:nvSpPr>
            <p:spPr>
              <a:xfrm>
                <a:off x="958247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44" name="Grupo 643">
              <a:extLst>
                <a:ext uri="{FF2B5EF4-FFF2-40B4-BE49-F238E27FC236}">
                  <a16:creationId xmlns:a16="http://schemas.microsoft.com/office/drawing/2014/main" xmlns="" id="{D3CFA6B1-B7AA-4EA7-92CA-71353599F5D7}"/>
                </a:ext>
              </a:extLst>
            </p:cNvPr>
            <p:cNvGrpSpPr/>
            <p:nvPr/>
          </p:nvGrpSpPr>
          <p:grpSpPr>
            <a:xfrm>
              <a:off x="2488879" y="4278328"/>
              <a:ext cx="285238" cy="202550"/>
              <a:chOff x="1394979" y="1904505"/>
              <a:chExt cx="285238" cy="202550"/>
            </a:xfrm>
          </p:grpSpPr>
          <p:sp>
            <p:nvSpPr>
              <p:cNvPr id="648" name="CuadroTexto 647">
                <a:extLst>
                  <a:ext uri="{FF2B5EF4-FFF2-40B4-BE49-F238E27FC236}">
                    <a16:creationId xmlns:a16="http://schemas.microsoft.com/office/drawing/2014/main" xmlns="" id="{A4D25051-DF98-49D8-B20B-C5DD5EF6BC57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49" name="Forma libre: forma 648">
                <a:extLst>
                  <a:ext uri="{FF2B5EF4-FFF2-40B4-BE49-F238E27FC236}">
                    <a16:creationId xmlns:a16="http://schemas.microsoft.com/office/drawing/2014/main" xmlns="" id="{6E465235-200F-4DC0-9718-4EBBBFB9C30D}"/>
                  </a:ext>
                </a:extLst>
              </p:cNvPr>
              <p:cNvSpPr/>
              <p:nvPr/>
            </p:nvSpPr>
            <p:spPr>
              <a:xfrm flipH="1">
                <a:off x="1394979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45" name="Grupo 644">
              <a:extLst>
                <a:ext uri="{FF2B5EF4-FFF2-40B4-BE49-F238E27FC236}">
                  <a16:creationId xmlns:a16="http://schemas.microsoft.com/office/drawing/2014/main" xmlns="" id="{98B5BFF2-E64A-4FE0-8D86-C4F35C72854E}"/>
                </a:ext>
              </a:extLst>
            </p:cNvPr>
            <p:cNvGrpSpPr/>
            <p:nvPr/>
          </p:nvGrpSpPr>
          <p:grpSpPr>
            <a:xfrm>
              <a:off x="2936596" y="4279852"/>
              <a:ext cx="284081" cy="202550"/>
              <a:chOff x="2920266" y="4279852"/>
              <a:chExt cx="284081" cy="202550"/>
            </a:xfrm>
          </p:grpSpPr>
          <p:sp>
            <p:nvSpPr>
              <p:cNvPr id="646" name="CuadroTexto 645">
                <a:extLst>
                  <a:ext uri="{FF2B5EF4-FFF2-40B4-BE49-F238E27FC236}">
                    <a16:creationId xmlns:a16="http://schemas.microsoft.com/office/drawing/2014/main" xmlns="" id="{8ADF0D4A-A18B-44B3-9DEE-B842D44DEF01}"/>
                  </a:ext>
                </a:extLst>
              </p:cNvPr>
              <p:cNvSpPr txBox="1"/>
              <p:nvPr/>
            </p:nvSpPr>
            <p:spPr>
              <a:xfrm>
                <a:off x="2921221" y="4279852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47" name="Forma libre: forma 646">
                <a:extLst>
                  <a:ext uri="{FF2B5EF4-FFF2-40B4-BE49-F238E27FC236}">
                    <a16:creationId xmlns:a16="http://schemas.microsoft.com/office/drawing/2014/main" xmlns="" id="{C45B3048-C6B9-494A-8B6A-C0F80753A259}"/>
                  </a:ext>
                </a:extLst>
              </p:cNvPr>
              <p:cNvSpPr/>
              <p:nvPr/>
            </p:nvSpPr>
            <p:spPr>
              <a:xfrm>
                <a:off x="2920266" y="4376843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68" name="Grupo 667">
            <a:extLst>
              <a:ext uri="{FF2B5EF4-FFF2-40B4-BE49-F238E27FC236}">
                <a16:creationId xmlns:a16="http://schemas.microsoft.com/office/drawing/2014/main" xmlns="" id="{12F8A560-273B-4398-A92F-A0E116131BFE}"/>
              </a:ext>
            </a:extLst>
          </p:cNvPr>
          <p:cNvGrpSpPr/>
          <p:nvPr/>
        </p:nvGrpSpPr>
        <p:grpSpPr>
          <a:xfrm>
            <a:off x="2077861" y="5983310"/>
            <a:ext cx="936753" cy="202550"/>
            <a:chOff x="2049286" y="5924160"/>
            <a:chExt cx="936753" cy="202550"/>
          </a:xfrm>
        </p:grpSpPr>
        <p:grpSp>
          <p:nvGrpSpPr>
            <p:cNvPr id="669" name="Grupo 668">
              <a:extLst>
                <a:ext uri="{FF2B5EF4-FFF2-40B4-BE49-F238E27FC236}">
                  <a16:creationId xmlns:a16="http://schemas.microsoft.com/office/drawing/2014/main" xmlns="" id="{71DBFF32-483D-45F6-AEF6-783581A97F03}"/>
                </a:ext>
              </a:extLst>
            </p:cNvPr>
            <p:cNvGrpSpPr/>
            <p:nvPr/>
          </p:nvGrpSpPr>
          <p:grpSpPr>
            <a:xfrm>
              <a:off x="2049286" y="5924306"/>
              <a:ext cx="280545" cy="202258"/>
              <a:chOff x="2049919" y="5935470"/>
              <a:chExt cx="280545" cy="202258"/>
            </a:xfrm>
          </p:grpSpPr>
          <p:sp>
            <p:nvSpPr>
              <p:cNvPr id="679" name="CuadroTexto 678">
                <a:extLst>
                  <a:ext uri="{FF2B5EF4-FFF2-40B4-BE49-F238E27FC236}">
                    <a16:creationId xmlns:a16="http://schemas.microsoft.com/office/drawing/2014/main" xmlns="" id="{2508DBDC-2ACD-49E4-86DE-92772DE1CB2D}"/>
                  </a:ext>
                </a:extLst>
              </p:cNvPr>
              <p:cNvSpPr txBox="1"/>
              <p:nvPr/>
            </p:nvSpPr>
            <p:spPr>
              <a:xfrm>
                <a:off x="2049919" y="5935470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80" name="Elipse 679">
                <a:extLst>
                  <a:ext uri="{FF2B5EF4-FFF2-40B4-BE49-F238E27FC236}">
                    <a16:creationId xmlns:a16="http://schemas.microsoft.com/office/drawing/2014/main" xmlns="" id="{A6ADCA9B-C0EC-420B-B277-3B6B56B9D4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1649" y="603275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70" name="Grupo 669">
              <a:extLst>
                <a:ext uri="{FF2B5EF4-FFF2-40B4-BE49-F238E27FC236}">
                  <a16:creationId xmlns:a16="http://schemas.microsoft.com/office/drawing/2014/main" xmlns="" id="{A4FB9FE4-D9E6-4366-BFE4-491DD8C29727}"/>
                </a:ext>
              </a:extLst>
            </p:cNvPr>
            <p:cNvGrpSpPr/>
            <p:nvPr/>
          </p:nvGrpSpPr>
          <p:grpSpPr>
            <a:xfrm>
              <a:off x="2482600" y="5924306"/>
              <a:ext cx="283924" cy="202258"/>
              <a:chOff x="2426461" y="5935470"/>
              <a:chExt cx="283924" cy="202258"/>
            </a:xfrm>
          </p:grpSpPr>
          <p:sp>
            <p:nvSpPr>
              <p:cNvPr id="677" name="CuadroTexto 676">
                <a:extLst>
                  <a:ext uri="{FF2B5EF4-FFF2-40B4-BE49-F238E27FC236}">
                    <a16:creationId xmlns:a16="http://schemas.microsoft.com/office/drawing/2014/main" xmlns="" id="{397F864C-E4CA-4700-997B-B4239B324E7A}"/>
                  </a:ext>
                </a:extLst>
              </p:cNvPr>
              <p:cNvSpPr txBox="1"/>
              <p:nvPr/>
            </p:nvSpPr>
            <p:spPr>
              <a:xfrm>
                <a:off x="2426461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78" name="Elipse 677">
                <a:extLst>
                  <a:ext uri="{FF2B5EF4-FFF2-40B4-BE49-F238E27FC236}">
                    <a16:creationId xmlns:a16="http://schemas.microsoft.com/office/drawing/2014/main" xmlns="" id="{10D0A87A-9523-4E63-9DBD-24C6C4FA28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3675" y="60327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71" name="Grupo 670">
              <a:extLst>
                <a:ext uri="{FF2B5EF4-FFF2-40B4-BE49-F238E27FC236}">
                  <a16:creationId xmlns:a16="http://schemas.microsoft.com/office/drawing/2014/main" xmlns="" id="{A8F2EFB1-7BAF-474E-B395-3925558D99AE}"/>
                </a:ext>
              </a:extLst>
            </p:cNvPr>
            <p:cNvGrpSpPr/>
            <p:nvPr/>
          </p:nvGrpSpPr>
          <p:grpSpPr>
            <a:xfrm>
              <a:off x="2266925" y="5924160"/>
              <a:ext cx="285238" cy="202550"/>
              <a:chOff x="2242666" y="5935470"/>
              <a:chExt cx="285238" cy="202550"/>
            </a:xfrm>
          </p:grpSpPr>
          <p:sp>
            <p:nvSpPr>
              <p:cNvPr id="675" name="CuadroTexto 674">
                <a:extLst>
                  <a:ext uri="{FF2B5EF4-FFF2-40B4-BE49-F238E27FC236}">
                    <a16:creationId xmlns:a16="http://schemas.microsoft.com/office/drawing/2014/main" xmlns="" id="{F0FFB98E-1616-4427-984A-E5311C4AE12F}"/>
                  </a:ext>
                </a:extLst>
              </p:cNvPr>
              <p:cNvSpPr txBox="1"/>
              <p:nvPr/>
            </p:nvSpPr>
            <p:spPr>
              <a:xfrm>
                <a:off x="2243980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76" name="Forma libre: forma 675">
                <a:extLst>
                  <a:ext uri="{FF2B5EF4-FFF2-40B4-BE49-F238E27FC236}">
                    <a16:creationId xmlns:a16="http://schemas.microsoft.com/office/drawing/2014/main" xmlns="" id="{56B1A753-7BFB-47E4-B736-AE322A97529E}"/>
                  </a:ext>
                </a:extLst>
              </p:cNvPr>
              <p:cNvSpPr/>
              <p:nvPr/>
            </p:nvSpPr>
            <p:spPr>
              <a:xfrm flipH="1">
                <a:off x="2242666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72" name="Grupo 671">
              <a:extLst>
                <a:ext uri="{FF2B5EF4-FFF2-40B4-BE49-F238E27FC236}">
                  <a16:creationId xmlns:a16="http://schemas.microsoft.com/office/drawing/2014/main" xmlns="" id="{9875F73E-2958-4BCD-87E9-80A2AFE4902D}"/>
                </a:ext>
              </a:extLst>
            </p:cNvPr>
            <p:cNvGrpSpPr/>
            <p:nvPr/>
          </p:nvGrpSpPr>
          <p:grpSpPr>
            <a:xfrm>
              <a:off x="2701958" y="5924160"/>
              <a:ext cx="284081" cy="202550"/>
              <a:chOff x="2624692" y="5935470"/>
              <a:chExt cx="284081" cy="202550"/>
            </a:xfrm>
          </p:grpSpPr>
          <p:sp>
            <p:nvSpPr>
              <p:cNvPr id="673" name="CuadroTexto 672">
                <a:extLst>
                  <a:ext uri="{FF2B5EF4-FFF2-40B4-BE49-F238E27FC236}">
                    <a16:creationId xmlns:a16="http://schemas.microsoft.com/office/drawing/2014/main" xmlns="" id="{2E0294B6-6618-472D-BE8A-E14938F01043}"/>
                  </a:ext>
                </a:extLst>
              </p:cNvPr>
              <p:cNvSpPr txBox="1"/>
              <p:nvPr/>
            </p:nvSpPr>
            <p:spPr>
              <a:xfrm>
                <a:off x="2625647" y="5935470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74" name="Forma libre: forma 673">
                <a:extLst>
                  <a:ext uri="{FF2B5EF4-FFF2-40B4-BE49-F238E27FC236}">
                    <a16:creationId xmlns:a16="http://schemas.microsoft.com/office/drawing/2014/main" xmlns="" id="{72A45558-5165-49E2-A14B-9FF0BCEE4588}"/>
                  </a:ext>
                </a:extLst>
              </p:cNvPr>
              <p:cNvSpPr/>
              <p:nvPr/>
            </p:nvSpPr>
            <p:spPr>
              <a:xfrm>
                <a:off x="2624692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81" name="Grupo 680">
            <a:extLst>
              <a:ext uri="{FF2B5EF4-FFF2-40B4-BE49-F238E27FC236}">
                <a16:creationId xmlns:a16="http://schemas.microsoft.com/office/drawing/2014/main" xmlns="" id="{A5EF87C5-794D-4F99-8821-24702506FF62}"/>
              </a:ext>
            </a:extLst>
          </p:cNvPr>
          <p:cNvGrpSpPr/>
          <p:nvPr/>
        </p:nvGrpSpPr>
        <p:grpSpPr>
          <a:xfrm>
            <a:off x="334216" y="5977343"/>
            <a:ext cx="1608073" cy="946208"/>
            <a:chOff x="305641" y="5918193"/>
            <a:chExt cx="1608073" cy="946208"/>
          </a:xfrm>
        </p:grpSpPr>
        <p:grpSp>
          <p:nvGrpSpPr>
            <p:cNvPr id="682" name="Grupo 681">
              <a:extLst>
                <a:ext uri="{FF2B5EF4-FFF2-40B4-BE49-F238E27FC236}">
                  <a16:creationId xmlns:a16="http://schemas.microsoft.com/office/drawing/2014/main" xmlns="" id="{0847AF89-891D-4A18-B883-1FC5FB3295A8}"/>
                </a:ext>
              </a:extLst>
            </p:cNvPr>
            <p:cNvGrpSpPr/>
            <p:nvPr/>
          </p:nvGrpSpPr>
          <p:grpSpPr>
            <a:xfrm>
              <a:off x="305641" y="5918339"/>
              <a:ext cx="280545" cy="202258"/>
              <a:chOff x="1008361" y="6864401"/>
              <a:chExt cx="280545" cy="202258"/>
            </a:xfrm>
          </p:grpSpPr>
          <p:sp>
            <p:nvSpPr>
              <p:cNvPr id="692" name="CuadroTexto 691">
                <a:extLst>
                  <a:ext uri="{FF2B5EF4-FFF2-40B4-BE49-F238E27FC236}">
                    <a16:creationId xmlns:a16="http://schemas.microsoft.com/office/drawing/2014/main" xmlns="" id="{0C3F1BBC-96BD-4968-A74E-9368FCC7650D}"/>
                  </a:ext>
                </a:extLst>
              </p:cNvPr>
              <p:cNvSpPr txBox="1"/>
              <p:nvPr/>
            </p:nvSpPr>
            <p:spPr>
              <a:xfrm>
                <a:off x="1008361" y="686440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93" name="Elipse 692">
                <a:extLst>
                  <a:ext uri="{FF2B5EF4-FFF2-40B4-BE49-F238E27FC236}">
                    <a16:creationId xmlns:a16="http://schemas.microsoft.com/office/drawing/2014/main" xmlns="" id="{1095679F-632F-49DD-8943-9D9B2DC98D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0091" y="696168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83" name="Grupo 682">
              <a:extLst>
                <a:ext uri="{FF2B5EF4-FFF2-40B4-BE49-F238E27FC236}">
                  <a16:creationId xmlns:a16="http://schemas.microsoft.com/office/drawing/2014/main" xmlns="" id="{AB3918C4-E784-489B-992B-D04F3AF6344F}"/>
                </a:ext>
              </a:extLst>
            </p:cNvPr>
            <p:cNvGrpSpPr/>
            <p:nvPr/>
          </p:nvGrpSpPr>
          <p:grpSpPr>
            <a:xfrm>
              <a:off x="744388" y="5918339"/>
              <a:ext cx="283924" cy="202258"/>
              <a:chOff x="1384903" y="6864401"/>
              <a:chExt cx="283924" cy="202258"/>
            </a:xfrm>
          </p:grpSpPr>
          <p:sp>
            <p:nvSpPr>
              <p:cNvPr id="690" name="CuadroTexto 689">
                <a:extLst>
                  <a:ext uri="{FF2B5EF4-FFF2-40B4-BE49-F238E27FC236}">
                    <a16:creationId xmlns:a16="http://schemas.microsoft.com/office/drawing/2014/main" xmlns="" id="{0CC028A6-8BD4-4D33-9B1A-D46184482C00}"/>
                  </a:ext>
                </a:extLst>
              </p:cNvPr>
              <p:cNvSpPr txBox="1"/>
              <p:nvPr/>
            </p:nvSpPr>
            <p:spPr>
              <a:xfrm>
                <a:off x="1384903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91" name="Elipse 690">
                <a:extLst>
                  <a:ext uri="{FF2B5EF4-FFF2-40B4-BE49-F238E27FC236}">
                    <a16:creationId xmlns:a16="http://schemas.microsoft.com/office/drawing/2014/main" xmlns="" id="{4A76A4D7-0770-418F-A822-E78B82EA5A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2117" y="696168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84" name="Grupo 683">
              <a:extLst>
                <a:ext uri="{FF2B5EF4-FFF2-40B4-BE49-F238E27FC236}">
                  <a16:creationId xmlns:a16="http://schemas.microsoft.com/office/drawing/2014/main" xmlns="" id="{736734E8-E76F-43D5-B63E-C3EF1E213F09}"/>
                </a:ext>
              </a:extLst>
            </p:cNvPr>
            <p:cNvGrpSpPr/>
            <p:nvPr/>
          </p:nvGrpSpPr>
          <p:grpSpPr>
            <a:xfrm>
              <a:off x="527173" y="5918193"/>
              <a:ext cx="285238" cy="202550"/>
              <a:chOff x="1201108" y="6864401"/>
              <a:chExt cx="285238" cy="202550"/>
            </a:xfrm>
          </p:grpSpPr>
          <p:sp>
            <p:nvSpPr>
              <p:cNvPr id="688" name="CuadroTexto 687">
                <a:extLst>
                  <a:ext uri="{FF2B5EF4-FFF2-40B4-BE49-F238E27FC236}">
                    <a16:creationId xmlns:a16="http://schemas.microsoft.com/office/drawing/2014/main" xmlns="" id="{3D5C834E-CD71-4CEA-ADDC-92B1A5EB1DDD}"/>
                  </a:ext>
                </a:extLst>
              </p:cNvPr>
              <p:cNvSpPr txBox="1"/>
              <p:nvPr/>
            </p:nvSpPr>
            <p:spPr>
              <a:xfrm>
                <a:off x="1202422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89" name="Forma libre: forma 688">
                <a:extLst>
                  <a:ext uri="{FF2B5EF4-FFF2-40B4-BE49-F238E27FC236}">
                    <a16:creationId xmlns:a16="http://schemas.microsoft.com/office/drawing/2014/main" xmlns="" id="{D4B9C963-A76C-4E7C-A8F6-1CDEEEE7B360}"/>
                  </a:ext>
                </a:extLst>
              </p:cNvPr>
              <p:cNvSpPr/>
              <p:nvPr/>
            </p:nvSpPr>
            <p:spPr>
              <a:xfrm flipH="1">
                <a:off x="1201108" y="696139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85" name="Grupo 684">
              <a:extLst>
                <a:ext uri="{FF2B5EF4-FFF2-40B4-BE49-F238E27FC236}">
                  <a16:creationId xmlns:a16="http://schemas.microsoft.com/office/drawing/2014/main" xmlns="" id="{73789E93-1DD6-4165-AA08-1191E3E087A5}"/>
                </a:ext>
              </a:extLst>
            </p:cNvPr>
            <p:cNvGrpSpPr/>
            <p:nvPr/>
          </p:nvGrpSpPr>
          <p:grpSpPr>
            <a:xfrm>
              <a:off x="1629633" y="6661851"/>
              <a:ext cx="284081" cy="202550"/>
              <a:chOff x="1601922" y="6661851"/>
              <a:chExt cx="284081" cy="202550"/>
            </a:xfrm>
          </p:grpSpPr>
          <p:sp>
            <p:nvSpPr>
              <p:cNvPr id="686" name="CuadroTexto 685">
                <a:extLst>
                  <a:ext uri="{FF2B5EF4-FFF2-40B4-BE49-F238E27FC236}">
                    <a16:creationId xmlns:a16="http://schemas.microsoft.com/office/drawing/2014/main" xmlns="" id="{8402620A-6374-4638-B281-78085C4F75BF}"/>
                  </a:ext>
                </a:extLst>
              </p:cNvPr>
              <p:cNvSpPr txBox="1"/>
              <p:nvPr/>
            </p:nvSpPr>
            <p:spPr>
              <a:xfrm>
                <a:off x="1602877" y="666185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87" name="Forma libre: forma 686">
                <a:extLst>
                  <a:ext uri="{FF2B5EF4-FFF2-40B4-BE49-F238E27FC236}">
                    <a16:creationId xmlns:a16="http://schemas.microsoft.com/office/drawing/2014/main" xmlns="" id="{2D5EB1ED-FD34-4BCF-8182-49FECE167CA6}"/>
                  </a:ext>
                </a:extLst>
              </p:cNvPr>
              <p:cNvSpPr/>
              <p:nvPr/>
            </p:nvSpPr>
            <p:spPr>
              <a:xfrm>
                <a:off x="1601922" y="675884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sp>
        <p:nvSpPr>
          <p:cNvPr id="695" name="Forma libre: forma 694">
            <a:extLst>
              <a:ext uri="{FF2B5EF4-FFF2-40B4-BE49-F238E27FC236}">
                <a16:creationId xmlns:a16="http://schemas.microsoft.com/office/drawing/2014/main" xmlns="" id="{56403959-4C8E-4E22-BC02-6889C4EB1BF4}"/>
              </a:ext>
            </a:extLst>
          </p:cNvPr>
          <p:cNvSpPr/>
          <p:nvPr/>
        </p:nvSpPr>
        <p:spPr>
          <a:xfrm flipH="1">
            <a:off x="67317" y="86349"/>
            <a:ext cx="2499567" cy="662943"/>
          </a:xfrm>
          <a:custGeom>
            <a:avLst/>
            <a:gdLst>
              <a:gd name="connsiteX0" fmla="*/ 383787 w 2341663"/>
              <a:gd name="connsiteY0" fmla="*/ 0 h 651600"/>
              <a:gd name="connsiteX1" fmla="*/ 767574 w 2341663"/>
              <a:gd name="connsiteY1" fmla="*/ 0 h 651600"/>
              <a:gd name="connsiteX2" fmla="*/ 767574 w 2341663"/>
              <a:gd name="connsiteY2" fmla="*/ 360 h 651600"/>
              <a:gd name="connsiteX3" fmla="*/ 2341663 w 2341663"/>
              <a:gd name="connsiteY3" fmla="*/ 360 h 651600"/>
              <a:gd name="connsiteX4" fmla="*/ 2341663 w 2341663"/>
              <a:gd name="connsiteY4" fmla="*/ 651241 h 651600"/>
              <a:gd name="connsiteX5" fmla="*/ 767574 w 2341663"/>
              <a:gd name="connsiteY5" fmla="*/ 651241 h 651600"/>
              <a:gd name="connsiteX6" fmla="*/ 767574 w 2341663"/>
              <a:gd name="connsiteY6" fmla="*/ 651600 h 651600"/>
              <a:gd name="connsiteX7" fmla="*/ 383787 w 2341663"/>
              <a:gd name="connsiteY7" fmla="*/ 651600 h 651600"/>
              <a:gd name="connsiteX8" fmla="*/ 0 w 2341663"/>
              <a:gd name="connsiteY8" fmla="*/ 325800 h 651600"/>
              <a:gd name="connsiteX9" fmla="*/ 383787 w 2341663"/>
              <a:gd name="connsiteY9" fmla="*/ 0 h 65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1663" h="651600">
                <a:moveTo>
                  <a:pt x="383787" y="0"/>
                </a:moveTo>
                <a:lnTo>
                  <a:pt x="767574" y="0"/>
                </a:lnTo>
                <a:lnTo>
                  <a:pt x="767574" y="360"/>
                </a:lnTo>
                <a:lnTo>
                  <a:pt x="2341663" y="360"/>
                </a:lnTo>
                <a:lnTo>
                  <a:pt x="2341663" y="651241"/>
                </a:lnTo>
                <a:lnTo>
                  <a:pt x="767574" y="651241"/>
                </a:lnTo>
                <a:lnTo>
                  <a:pt x="767574" y="651600"/>
                </a:lnTo>
                <a:lnTo>
                  <a:pt x="383787" y="651600"/>
                </a:lnTo>
                <a:cubicBezTo>
                  <a:pt x="171827" y="651600"/>
                  <a:pt x="0" y="505734"/>
                  <a:pt x="0" y="325800"/>
                </a:cubicBezTo>
                <a:cubicBezTo>
                  <a:pt x="0" y="145866"/>
                  <a:pt x="171827" y="0"/>
                  <a:pt x="383787" y="0"/>
                </a:cubicBezTo>
                <a:close/>
              </a:path>
            </a:pathLst>
          </a:custGeom>
          <a:solidFill>
            <a:srgbClr val="104C2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sz="2400"/>
          </a:p>
        </p:txBody>
      </p:sp>
      <p:sp>
        <p:nvSpPr>
          <p:cNvPr id="318" name="Rectángulo 317">
            <a:extLst>
              <a:ext uri="{FF2B5EF4-FFF2-40B4-BE49-F238E27FC236}">
                <a16:creationId xmlns:a16="http://schemas.microsoft.com/office/drawing/2014/main" xmlns="" id="{79A2EE1A-FAA6-4476-A3A9-6B71F85F7D3E}"/>
              </a:ext>
            </a:extLst>
          </p:cNvPr>
          <p:cNvSpPr/>
          <p:nvPr/>
        </p:nvSpPr>
        <p:spPr>
          <a:xfrm>
            <a:off x="-34750" y="1396"/>
            <a:ext cx="26230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300" dirty="0">
                <a:ln w="28575">
                  <a:noFill/>
                </a:ln>
                <a:solidFill>
                  <a:schemeClr val="bg1"/>
                </a:solidFill>
                <a:effectLst/>
                <a:latin typeface="HelloBigDeal" panose="02000603000000000000" pitchFamily="2" charset="0"/>
                <a:ea typeface="HelloBigDeal" panose="02000603000000000000" pitchFamily="2" charset="0"/>
              </a:rPr>
              <a:t>2025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E5A56429-A828-46DA-8547-13C438840C4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783" y="1614727"/>
            <a:ext cx="1226896" cy="21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>
            <a:extLst>
              <a:ext uri="{FF2B5EF4-FFF2-40B4-BE49-F238E27FC236}">
                <a16:creationId xmlns:a16="http://schemas.microsoft.com/office/drawing/2014/main" xmlns="" id="{243F56E9-6E12-4337-A64C-FB3FB1064950}"/>
              </a:ext>
            </a:extLst>
          </p:cNvPr>
          <p:cNvSpPr/>
          <p:nvPr/>
        </p:nvSpPr>
        <p:spPr>
          <a:xfrm flipH="1">
            <a:off x="53906" y="53837"/>
            <a:ext cx="10584000" cy="7452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72" b="-20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</p:txBody>
      </p:sp>
      <p:sp>
        <p:nvSpPr>
          <p:cNvPr id="333" name="79 Rectángulo">
            <a:extLst>
              <a:ext uri="{FF2B5EF4-FFF2-40B4-BE49-F238E27FC236}">
                <a16:creationId xmlns:a16="http://schemas.microsoft.com/office/drawing/2014/main" xmlns="" id="{921E12EF-1901-4AE5-B2E9-14CB4C375BAB}"/>
              </a:ext>
            </a:extLst>
          </p:cNvPr>
          <p:cNvSpPr/>
          <p:nvPr/>
        </p:nvSpPr>
        <p:spPr>
          <a:xfrm>
            <a:off x="300089" y="826884"/>
            <a:ext cx="5076000" cy="660543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15"/>
          </a:p>
        </p:txBody>
      </p:sp>
      <p:pic>
        <p:nvPicPr>
          <p:cNvPr id="260" name="Imagen 259">
            <a:extLst>
              <a:ext uri="{FF2B5EF4-FFF2-40B4-BE49-F238E27FC236}">
                <a16:creationId xmlns:a16="http://schemas.microsoft.com/office/drawing/2014/main" xmlns="" id="{DFBB67A7-3B5D-4117-9DD4-47468D8AA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2395" b="11885"/>
          <a:stretch/>
        </p:blipFill>
        <p:spPr>
          <a:xfrm>
            <a:off x="8405069" y="190961"/>
            <a:ext cx="1494861" cy="2159962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B01CBEAC-3153-4D47-8A1A-FD7C3925BAA9}"/>
              </a:ext>
            </a:extLst>
          </p:cNvPr>
          <p:cNvGrpSpPr/>
          <p:nvPr/>
        </p:nvGrpSpPr>
        <p:grpSpPr>
          <a:xfrm>
            <a:off x="312933" y="852706"/>
            <a:ext cx="5030083" cy="3451985"/>
            <a:chOff x="312933" y="746831"/>
            <a:chExt cx="5030083" cy="3451985"/>
          </a:xfrm>
        </p:grpSpPr>
        <p:sp>
          <p:nvSpPr>
            <p:cNvPr id="258" name="Rectángulo 257">
              <a:extLst>
                <a:ext uri="{FF2B5EF4-FFF2-40B4-BE49-F238E27FC236}">
                  <a16:creationId xmlns:a16="http://schemas.microsoft.com/office/drawing/2014/main" xmlns="" id="{1C556D67-0B1B-45DB-BB18-E5152DF24141}"/>
                </a:ext>
              </a:extLst>
            </p:cNvPr>
            <p:cNvSpPr/>
            <p:nvPr/>
          </p:nvSpPr>
          <p:spPr>
            <a:xfrm>
              <a:off x="2057303" y="746831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9" name="Rectángulo 258">
              <a:extLst>
                <a:ext uri="{FF2B5EF4-FFF2-40B4-BE49-F238E27FC236}">
                  <a16:creationId xmlns:a16="http://schemas.microsoft.com/office/drawing/2014/main" xmlns="" id="{CAE4BC85-3E2F-4147-BB53-99DBCA2549B9}"/>
                </a:ext>
              </a:extLst>
            </p:cNvPr>
            <p:cNvSpPr/>
            <p:nvPr/>
          </p:nvSpPr>
          <p:spPr>
            <a:xfrm>
              <a:off x="3795016" y="746831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1" name="Rectángulo 260">
              <a:extLst>
                <a:ext uri="{FF2B5EF4-FFF2-40B4-BE49-F238E27FC236}">
                  <a16:creationId xmlns:a16="http://schemas.microsoft.com/office/drawing/2014/main" xmlns="" id="{65AA2DA5-E119-4577-99FC-2043EA1910DC}"/>
                </a:ext>
              </a:extLst>
            </p:cNvPr>
            <p:cNvSpPr/>
            <p:nvPr/>
          </p:nvSpPr>
          <p:spPr>
            <a:xfrm>
              <a:off x="312933" y="746831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2" name="Rectángulo 261">
              <a:extLst>
                <a:ext uri="{FF2B5EF4-FFF2-40B4-BE49-F238E27FC236}">
                  <a16:creationId xmlns:a16="http://schemas.microsoft.com/office/drawing/2014/main" xmlns="" id="{C7AAC371-4CC9-4A5E-B556-2101D61640E0}"/>
                </a:ext>
              </a:extLst>
            </p:cNvPr>
            <p:cNvSpPr/>
            <p:nvPr/>
          </p:nvSpPr>
          <p:spPr>
            <a:xfrm>
              <a:off x="2057303" y="2405948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3" name="Rectángulo 262">
              <a:extLst>
                <a:ext uri="{FF2B5EF4-FFF2-40B4-BE49-F238E27FC236}">
                  <a16:creationId xmlns:a16="http://schemas.microsoft.com/office/drawing/2014/main" xmlns="" id="{FF6E0060-1984-41EC-BAB4-3089FFD1FD85}"/>
                </a:ext>
              </a:extLst>
            </p:cNvPr>
            <p:cNvSpPr/>
            <p:nvPr/>
          </p:nvSpPr>
          <p:spPr>
            <a:xfrm>
              <a:off x="3795016" y="2405948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4" name="Rectángulo 263">
              <a:extLst>
                <a:ext uri="{FF2B5EF4-FFF2-40B4-BE49-F238E27FC236}">
                  <a16:creationId xmlns:a16="http://schemas.microsoft.com/office/drawing/2014/main" xmlns="" id="{94E75E5E-A595-41B0-84C0-384D520FE793}"/>
                </a:ext>
              </a:extLst>
            </p:cNvPr>
            <p:cNvSpPr/>
            <p:nvPr/>
          </p:nvSpPr>
          <p:spPr>
            <a:xfrm>
              <a:off x="312933" y="2405948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5" name="Rectángulo 264">
              <a:extLst>
                <a:ext uri="{FF2B5EF4-FFF2-40B4-BE49-F238E27FC236}">
                  <a16:creationId xmlns:a16="http://schemas.microsoft.com/office/drawing/2014/main" xmlns="" id="{8671200B-90D6-4DAB-AECC-571DFD96FA65}"/>
                </a:ext>
              </a:extLst>
            </p:cNvPr>
            <p:cNvSpPr/>
            <p:nvPr/>
          </p:nvSpPr>
          <p:spPr>
            <a:xfrm>
              <a:off x="2057303" y="4051653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6" name="Rectángulo 265">
              <a:extLst>
                <a:ext uri="{FF2B5EF4-FFF2-40B4-BE49-F238E27FC236}">
                  <a16:creationId xmlns:a16="http://schemas.microsoft.com/office/drawing/2014/main" xmlns="" id="{7BFDBB35-04C8-469A-B44E-17079F9E2D0A}"/>
                </a:ext>
              </a:extLst>
            </p:cNvPr>
            <p:cNvSpPr/>
            <p:nvPr/>
          </p:nvSpPr>
          <p:spPr>
            <a:xfrm>
              <a:off x="3795016" y="4051653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7" name="Rectángulo 266">
              <a:extLst>
                <a:ext uri="{FF2B5EF4-FFF2-40B4-BE49-F238E27FC236}">
                  <a16:creationId xmlns:a16="http://schemas.microsoft.com/office/drawing/2014/main" xmlns="" id="{889075D6-8669-4F91-BD91-6C4F2AA74B45}"/>
                </a:ext>
              </a:extLst>
            </p:cNvPr>
            <p:cNvSpPr/>
            <p:nvPr/>
          </p:nvSpPr>
          <p:spPr>
            <a:xfrm>
              <a:off x="312933" y="4051653"/>
              <a:ext cx="1548000" cy="147163"/>
            </a:xfrm>
            <a:prstGeom prst="rect">
              <a:avLst/>
            </a:prstGeom>
            <a:solidFill>
              <a:srgbClr val="10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68" name="Rectángulo 267">
            <a:extLst>
              <a:ext uri="{FF2B5EF4-FFF2-40B4-BE49-F238E27FC236}">
                <a16:creationId xmlns:a16="http://schemas.microsoft.com/office/drawing/2014/main" xmlns="" id="{7860E5A6-FF0D-44D5-B89C-4BBEFA3A57C2}"/>
              </a:ext>
            </a:extLst>
          </p:cNvPr>
          <p:cNvSpPr/>
          <p:nvPr/>
        </p:nvSpPr>
        <p:spPr>
          <a:xfrm>
            <a:off x="2057303" y="5751145"/>
            <a:ext cx="1548000" cy="147163"/>
          </a:xfrm>
          <a:prstGeom prst="rect">
            <a:avLst/>
          </a:prstGeom>
          <a:solidFill>
            <a:srgbClr val="10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9" name="Rectángulo 268">
            <a:extLst>
              <a:ext uri="{FF2B5EF4-FFF2-40B4-BE49-F238E27FC236}">
                <a16:creationId xmlns:a16="http://schemas.microsoft.com/office/drawing/2014/main" xmlns="" id="{BBFB85B9-50F9-4EC0-B05E-3DEC89DF6B24}"/>
              </a:ext>
            </a:extLst>
          </p:cNvPr>
          <p:cNvSpPr/>
          <p:nvPr/>
        </p:nvSpPr>
        <p:spPr>
          <a:xfrm>
            <a:off x="3795016" y="5751145"/>
            <a:ext cx="1548000" cy="147163"/>
          </a:xfrm>
          <a:prstGeom prst="rect">
            <a:avLst/>
          </a:prstGeom>
          <a:solidFill>
            <a:srgbClr val="10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0" name="Rectángulo 269">
            <a:extLst>
              <a:ext uri="{FF2B5EF4-FFF2-40B4-BE49-F238E27FC236}">
                <a16:creationId xmlns:a16="http://schemas.microsoft.com/office/drawing/2014/main" xmlns="" id="{FC55679B-5DED-4500-A59F-2DFF43524121}"/>
              </a:ext>
            </a:extLst>
          </p:cNvPr>
          <p:cNvSpPr/>
          <p:nvPr/>
        </p:nvSpPr>
        <p:spPr>
          <a:xfrm>
            <a:off x="312933" y="5751145"/>
            <a:ext cx="1548000" cy="147163"/>
          </a:xfrm>
          <a:prstGeom prst="rect">
            <a:avLst/>
          </a:prstGeom>
          <a:solidFill>
            <a:srgbClr val="10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72" name="Tabla 271">
            <a:extLst>
              <a:ext uri="{FF2B5EF4-FFF2-40B4-BE49-F238E27FC236}">
                <a16:creationId xmlns:a16="http://schemas.microsoft.com/office/drawing/2014/main" xmlns="" id="{BBB59F69-2CD6-4E78-9505-62906D7EE88F}"/>
              </a:ext>
            </a:extLst>
          </p:cNvPr>
          <p:cNvGraphicFramePr>
            <a:graphicFrameLocks noGrp="1"/>
          </p:cNvGraphicFramePr>
          <p:nvPr/>
        </p:nvGraphicFramePr>
        <p:xfrm>
          <a:off x="2059161" y="998220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73" name="Rectángulo 272">
            <a:extLst>
              <a:ext uri="{FF2B5EF4-FFF2-40B4-BE49-F238E27FC236}">
                <a16:creationId xmlns:a16="http://schemas.microsoft.com/office/drawing/2014/main" xmlns="" id="{B94F680B-35C2-48D2-849B-A12FA9A5A3A8}"/>
              </a:ext>
            </a:extLst>
          </p:cNvPr>
          <p:cNvSpPr/>
          <p:nvPr/>
        </p:nvSpPr>
        <p:spPr>
          <a:xfrm>
            <a:off x="2431194" y="795482"/>
            <a:ext cx="80021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</a:t>
            </a:r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ERO</a:t>
            </a:r>
          </a:p>
        </p:txBody>
      </p:sp>
      <p:graphicFrame>
        <p:nvGraphicFramePr>
          <p:cNvPr id="274" name="Tabla 273">
            <a:extLst>
              <a:ext uri="{FF2B5EF4-FFF2-40B4-BE49-F238E27FC236}">
                <a16:creationId xmlns:a16="http://schemas.microsoft.com/office/drawing/2014/main" xmlns="" id="{13BFE05A-7A90-40C3-8D21-FF20E49135B0}"/>
              </a:ext>
            </a:extLst>
          </p:cNvPr>
          <p:cNvGraphicFramePr>
            <a:graphicFrameLocks noGrp="1"/>
          </p:cNvGraphicFramePr>
          <p:nvPr/>
        </p:nvGraphicFramePr>
        <p:xfrm>
          <a:off x="3796874" y="998219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275" name="Tabla 274">
            <a:extLst>
              <a:ext uri="{FF2B5EF4-FFF2-40B4-BE49-F238E27FC236}">
                <a16:creationId xmlns:a16="http://schemas.microsoft.com/office/drawing/2014/main" xmlns="" id="{6202802A-9DCC-4C09-BA10-6CF879805446}"/>
              </a:ext>
            </a:extLst>
          </p:cNvPr>
          <p:cNvGraphicFramePr>
            <a:graphicFrameLocks noGrp="1"/>
          </p:cNvGraphicFramePr>
          <p:nvPr/>
        </p:nvGraphicFramePr>
        <p:xfrm>
          <a:off x="314791" y="998219"/>
          <a:ext cx="1544284" cy="1259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61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98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76" name="Rectángulo 275">
            <a:extLst>
              <a:ext uri="{FF2B5EF4-FFF2-40B4-BE49-F238E27FC236}">
                <a16:creationId xmlns:a16="http://schemas.microsoft.com/office/drawing/2014/main" xmlns="" id="{EAB5F048-311D-481D-BA83-BFE3DDECD600}"/>
              </a:ext>
            </a:extLst>
          </p:cNvPr>
          <p:cNvSpPr/>
          <p:nvPr/>
        </p:nvSpPr>
        <p:spPr>
          <a:xfrm>
            <a:off x="758959" y="795482"/>
            <a:ext cx="65594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</a:p>
        </p:txBody>
      </p:sp>
      <p:graphicFrame>
        <p:nvGraphicFramePr>
          <p:cNvPr id="277" name="Tabla 276">
            <a:extLst>
              <a:ext uri="{FF2B5EF4-FFF2-40B4-BE49-F238E27FC236}">
                <a16:creationId xmlns:a16="http://schemas.microsoft.com/office/drawing/2014/main" xmlns="" id="{D8B088E7-8F0C-47E0-8B4B-5250FE36B915}"/>
              </a:ext>
            </a:extLst>
          </p:cNvPr>
          <p:cNvGraphicFramePr>
            <a:graphicFrameLocks noGrp="1"/>
          </p:cNvGraphicFramePr>
          <p:nvPr/>
        </p:nvGraphicFramePr>
        <p:xfrm>
          <a:off x="2059161" y="2642265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5148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2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78" name="Rectángulo 277">
            <a:extLst>
              <a:ext uri="{FF2B5EF4-FFF2-40B4-BE49-F238E27FC236}">
                <a16:creationId xmlns:a16="http://schemas.microsoft.com/office/drawing/2014/main" xmlns="" id="{F6192AB6-9F59-49E3-89B1-17CAB3FE3CC3}"/>
              </a:ext>
            </a:extLst>
          </p:cNvPr>
          <p:cNvSpPr/>
          <p:nvPr/>
        </p:nvSpPr>
        <p:spPr>
          <a:xfrm>
            <a:off x="2528976" y="2454599"/>
            <a:ext cx="60465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MAYO</a:t>
            </a:r>
          </a:p>
        </p:txBody>
      </p:sp>
      <p:graphicFrame>
        <p:nvGraphicFramePr>
          <p:cNvPr id="279" name="Tabla 278">
            <a:extLst>
              <a:ext uri="{FF2B5EF4-FFF2-40B4-BE49-F238E27FC236}">
                <a16:creationId xmlns:a16="http://schemas.microsoft.com/office/drawing/2014/main" xmlns="" id="{813EE1B5-83BE-405E-B96F-3D70E3A9DE1C}"/>
              </a:ext>
            </a:extLst>
          </p:cNvPr>
          <p:cNvGraphicFramePr>
            <a:graphicFrameLocks noGrp="1"/>
          </p:cNvGraphicFramePr>
          <p:nvPr/>
        </p:nvGraphicFramePr>
        <p:xfrm>
          <a:off x="3796874" y="2642265"/>
          <a:ext cx="1544284" cy="12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8916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8514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0" name="Rectángulo 279">
            <a:extLst>
              <a:ext uri="{FF2B5EF4-FFF2-40B4-BE49-F238E27FC236}">
                <a16:creationId xmlns:a16="http://schemas.microsoft.com/office/drawing/2014/main" xmlns="" id="{F84F1057-1882-4ABE-AA51-934B7D134373}"/>
              </a:ext>
            </a:extLst>
          </p:cNvPr>
          <p:cNvSpPr/>
          <p:nvPr/>
        </p:nvSpPr>
        <p:spPr>
          <a:xfrm>
            <a:off x="4260278" y="2454599"/>
            <a:ext cx="61747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JUNIO</a:t>
            </a:r>
          </a:p>
        </p:txBody>
      </p:sp>
      <p:graphicFrame>
        <p:nvGraphicFramePr>
          <p:cNvPr id="281" name="Tabla 280">
            <a:extLst>
              <a:ext uri="{FF2B5EF4-FFF2-40B4-BE49-F238E27FC236}">
                <a16:creationId xmlns:a16="http://schemas.microsoft.com/office/drawing/2014/main" xmlns="" id="{6D870508-A661-4BA2-81CD-687C4E84954C}"/>
              </a:ext>
            </a:extLst>
          </p:cNvPr>
          <p:cNvGraphicFramePr>
            <a:graphicFrameLocks noGrp="1"/>
          </p:cNvGraphicFramePr>
          <p:nvPr/>
        </p:nvGraphicFramePr>
        <p:xfrm>
          <a:off x="314791" y="2642265"/>
          <a:ext cx="1544284" cy="1260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175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707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2" name="Rectángulo 281">
            <a:extLst>
              <a:ext uri="{FF2B5EF4-FFF2-40B4-BE49-F238E27FC236}">
                <a16:creationId xmlns:a16="http://schemas.microsoft.com/office/drawing/2014/main" xmlns="" id="{6ABA0968-6187-4786-8658-414B42934857}"/>
              </a:ext>
            </a:extLst>
          </p:cNvPr>
          <p:cNvSpPr/>
          <p:nvPr/>
        </p:nvSpPr>
        <p:spPr>
          <a:xfrm>
            <a:off x="798232" y="2454599"/>
            <a:ext cx="57740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</a:p>
        </p:txBody>
      </p:sp>
      <p:graphicFrame>
        <p:nvGraphicFramePr>
          <p:cNvPr id="283" name="Tabla 282">
            <a:extLst>
              <a:ext uri="{FF2B5EF4-FFF2-40B4-BE49-F238E27FC236}">
                <a16:creationId xmlns:a16="http://schemas.microsoft.com/office/drawing/2014/main" xmlns="" id="{D723C7B3-0156-482D-98ED-8A6D52B4C9D0}"/>
              </a:ext>
            </a:extLst>
          </p:cNvPr>
          <p:cNvGraphicFramePr>
            <a:graphicFrameLocks noGrp="1"/>
          </p:cNvGraphicFramePr>
          <p:nvPr/>
        </p:nvGraphicFramePr>
        <p:xfrm>
          <a:off x="2059161" y="4292994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4" name="Rectángulo 283">
            <a:extLst>
              <a:ext uri="{FF2B5EF4-FFF2-40B4-BE49-F238E27FC236}">
                <a16:creationId xmlns:a16="http://schemas.microsoft.com/office/drawing/2014/main" xmlns="" id="{089A2905-6D9F-4F4E-9453-8118E96D7213}"/>
              </a:ext>
            </a:extLst>
          </p:cNvPr>
          <p:cNvSpPr/>
          <p:nvPr/>
        </p:nvSpPr>
        <p:spPr>
          <a:xfrm>
            <a:off x="2445620" y="4100304"/>
            <a:ext cx="77136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AGOSTO</a:t>
            </a:r>
          </a:p>
        </p:txBody>
      </p:sp>
      <p:graphicFrame>
        <p:nvGraphicFramePr>
          <p:cNvPr id="285" name="Tabla 284">
            <a:extLst>
              <a:ext uri="{FF2B5EF4-FFF2-40B4-BE49-F238E27FC236}">
                <a16:creationId xmlns:a16="http://schemas.microsoft.com/office/drawing/2014/main" xmlns="" id="{D97A3F5E-413F-4BD0-A135-9D25C2189BED}"/>
              </a:ext>
            </a:extLst>
          </p:cNvPr>
          <p:cNvGraphicFramePr>
            <a:graphicFrameLocks noGrp="1"/>
          </p:cNvGraphicFramePr>
          <p:nvPr/>
        </p:nvGraphicFramePr>
        <p:xfrm>
          <a:off x="3796874" y="4292994"/>
          <a:ext cx="1544284" cy="126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205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89903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6" name="Rectángulo 285">
            <a:extLst>
              <a:ext uri="{FF2B5EF4-FFF2-40B4-BE49-F238E27FC236}">
                <a16:creationId xmlns:a16="http://schemas.microsoft.com/office/drawing/2014/main" xmlns="" id="{834D1525-09FE-4300-B204-7BE4548BC079}"/>
              </a:ext>
            </a:extLst>
          </p:cNvPr>
          <p:cNvSpPr/>
          <p:nvPr/>
        </p:nvSpPr>
        <p:spPr>
          <a:xfrm>
            <a:off x="4058300" y="4100304"/>
            <a:ext cx="102143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SEPTIEMBRE</a:t>
            </a:r>
          </a:p>
        </p:txBody>
      </p:sp>
      <p:graphicFrame>
        <p:nvGraphicFramePr>
          <p:cNvPr id="287" name="Tabla 286">
            <a:extLst>
              <a:ext uri="{FF2B5EF4-FFF2-40B4-BE49-F238E27FC236}">
                <a16:creationId xmlns:a16="http://schemas.microsoft.com/office/drawing/2014/main" xmlns="" id="{1BF0EC5E-91E6-4F79-BA52-01E7B0B56849}"/>
              </a:ext>
            </a:extLst>
          </p:cNvPr>
          <p:cNvGraphicFramePr>
            <a:graphicFrameLocks noGrp="1"/>
          </p:cNvGraphicFramePr>
          <p:nvPr/>
        </p:nvGraphicFramePr>
        <p:xfrm>
          <a:off x="314791" y="4292994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88" name="Rectángulo 287">
            <a:extLst>
              <a:ext uri="{FF2B5EF4-FFF2-40B4-BE49-F238E27FC236}">
                <a16:creationId xmlns:a16="http://schemas.microsoft.com/office/drawing/2014/main" xmlns="" id="{6D45A225-A1D8-46B5-A1F8-DBB3C28DC739}"/>
              </a:ext>
            </a:extLst>
          </p:cNvPr>
          <p:cNvSpPr/>
          <p:nvPr/>
        </p:nvSpPr>
        <p:spPr>
          <a:xfrm>
            <a:off x="795827" y="4100304"/>
            <a:ext cx="58221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JULIO</a:t>
            </a:r>
          </a:p>
        </p:txBody>
      </p:sp>
      <p:graphicFrame>
        <p:nvGraphicFramePr>
          <p:cNvPr id="289" name="Tabla 288">
            <a:extLst>
              <a:ext uri="{FF2B5EF4-FFF2-40B4-BE49-F238E27FC236}">
                <a16:creationId xmlns:a16="http://schemas.microsoft.com/office/drawing/2014/main" xmlns="" id="{51119C32-AF41-415C-BBA6-3287F1495B76}"/>
              </a:ext>
            </a:extLst>
          </p:cNvPr>
          <p:cNvGraphicFramePr>
            <a:graphicFrameLocks noGrp="1"/>
          </p:cNvGraphicFramePr>
          <p:nvPr/>
        </p:nvGraphicFramePr>
        <p:xfrm>
          <a:off x="2059161" y="589499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90" name="Rectángulo 289">
            <a:extLst>
              <a:ext uri="{FF2B5EF4-FFF2-40B4-BE49-F238E27FC236}">
                <a16:creationId xmlns:a16="http://schemas.microsoft.com/office/drawing/2014/main" xmlns="" id="{E3EA2FA0-EA13-4DCC-8836-0363D6AC4254}"/>
              </a:ext>
            </a:extLst>
          </p:cNvPr>
          <p:cNvSpPr/>
          <p:nvPr/>
        </p:nvSpPr>
        <p:spPr>
          <a:xfrm>
            <a:off x="2328601" y="5693921"/>
            <a:ext cx="100540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NOVIEMBRE</a:t>
            </a:r>
            <a:endParaRPr lang="es-ES" sz="11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291" name="Tabla 290">
            <a:extLst>
              <a:ext uri="{FF2B5EF4-FFF2-40B4-BE49-F238E27FC236}">
                <a16:creationId xmlns:a16="http://schemas.microsoft.com/office/drawing/2014/main" xmlns="" id="{3ECE2CF6-B713-4A28-AD52-237067D66DDB}"/>
              </a:ext>
            </a:extLst>
          </p:cNvPr>
          <p:cNvGraphicFramePr>
            <a:graphicFrameLocks noGrp="1"/>
          </p:cNvGraphicFramePr>
          <p:nvPr/>
        </p:nvGraphicFramePr>
        <p:xfrm>
          <a:off x="3796874" y="5894993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92" name="Rectángulo 291">
            <a:extLst>
              <a:ext uri="{FF2B5EF4-FFF2-40B4-BE49-F238E27FC236}">
                <a16:creationId xmlns:a16="http://schemas.microsoft.com/office/drawing/2014/main" xmlns="" id="{61FCE50A-8BF2-471E-ABEE-AC8F73C6DF2C}"/>
              </a:ext>
            </a:extLst>
          </p:cNvPr>
          <p:cNvSpPr/>
          <p:nvPr/>
        </p:nvSpPr>
        <p:spPr>
          <a:xfrm>
            <a:off x="4099978" y="5693921"/>
            <a:ext cx="93807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DICIEMBRE</a:t>
            </a:r>
          </a:p>
        </p:txBody>
      </p:sp>
      <p:graphicFrame>
        <p:nvGraphicFramePr>
          <p:cNvPr id="293" name="Tabla 292">
            <a:extLst>
              <a:ext uri="{FF2B5EF4-FFF2-40B4-BE49-F238E27FC236}">
                <a16:creationId xmlns:a16="http://schemas.microsoft.com/office/drawing/2014/main" xmlns="" id="{51E228BA-3319-465C-B921-3437AF2810FA}"/>
              </a:ext>
            </a:extLst>
          </p:cNvPr>
          <p:cNvGraphicFramePr>
            <a:graphicFrameLocks noGrp="1"/>
          </p:cNvGraphicFramePr>
          <p:nvPr/>
        </p:nvGraphicFramePr>
        <p:xfrm>
          <a:off x="314791" y="5888975"/>
          <a:ext cx="1544284" cy="126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2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0612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1850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90249"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294" name="Rectángulo 293">
            <a:extLst>
              <a:ext uri="{FF2B5EF4-FFF2-40B4-BE49-F238E27FC236}">
                <a16:creationId xmlns:a16="http://schemas.microsoft.com/office/drawing/2014/main" xmlns="" id="{CAB05593-678B-430D-B8DC-8AD9091F8740}"/>
              </a:ext>
            </a:extLst>
          </p:cNvPr>
          <p:cNvSpPr/>
          <p:nvPr/>
        </p:nvSpPr>
        <p:spPr>
          <a:xfrm>
            <a:off x="668389" y="5693921"/>
            <a:ext cx="83708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OCTUBRE</a:t>
            </a:r>
          </a:p>
        </p:txBody>
      </p:sp>
      <p:sp>
        <p:nvSpPr>
          <p:cNvPr id="295" name="Rectángulo 294">
            <a:extLst>
              <a:ext uri="{FF2B5EF4-FFF2-40B4-BE49-F238E27FC236}">
                <a16:creationId xmlns:a16="http://schemas.microsoft.com/office/drawing/2014/main" xmlns="" id="{76B46B28-0DE0-4F2B-9120-DFD9B802DABD}"/>
              </a:ext>
            </a:extLst>
          </p:cNvPr>
          <p:cNvSpPr/>
          <p:nvPr/>
        </p:nvSpPr>
        <p:spPr>
          <a:xfrm>
            <a:off x="308659" y="2185590"/>
            <a:ext cx="1626092" cy="207749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6" name="CuadroTexto 295">
            <a:extLst>
              <a:ext uri="{FF2B5EF4-FFF2-40B4-BE49-F238E27FC236}">
                <a16:creationId xmlns:a16="http://schemas.microsoft.com/office/drawing/2014/main" xmlns="" id="{93203091-A9F6-46EC-B553-4A50543D37A6}"/>
              </a:ext>
            </a:extLst>
          </p:cNvPr>
          <p:cNvSpPr txBox="1"/>
          <p:nvPr/>
        </p:nvSpPr>
        <p:spPr>
          <a:xfrm>
            <a:off x="3795017" y="2208570"/>
            <a:ext cx="1610932" cy="323165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3 / 4 CARNAVAL</a:t>
            </a:r>
          </a:p>
          <a:p>
            <a:r>
              <a:rPr lang="es-ES" sz="75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297" name="Rectángulo 296">
            <a:extLst>
              <a:ext uri="{FF2B5EF4-FFF2-40B4-BE49-F238E27FC236}">
                <a16:creationId xmlns:a16="http://schemas.microsoft.com/office/drawing/2014/main" xmlns="" id="{5AAFA24C-FA8F-4815-9697-424A8F842328}"/>
              </a:ext>
            </a:extLst>
          </p:cNvPr>
          <p:cNvSpPr/>
          <p:nvPr/>
        </p:nvSpPr>
        <p:spPr>
          <a:xfrm>
            <a:off x="308658" y="3825472"/>
            <a:ext cx="1693750" cy="323165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2- DÍA del VET. Y C. EN MALVINAS</a:t>
            </a:r>
          </a:p>
          <a:p>
            <a:r>
              <a:rPr lang="es-ES" sz="750" dirty="0">
                <a:ln w="0"/>
                <a:latin typeface="Geometr415 Blk BT" panose="020B0802020204020303" pitchFamily="34" charset="0"/>
              </a:rPr>
              <a:t>18 - VIERNES SANTO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8" name="Rectángulo 297">
            <a:extLst>
              <a:ext uri="{FF2B5EF4-FFF2-40B4-BE49-F238E27FC236}">
                <a16:creationId xmlns:a16="http://schemas.microsoft.com/office/drawing/2014/main" xmlns="" id="{CCA5C858-8392-4BCB-869C-A6B2F619E096}"/>
              </a:ext>
            </a:extLst>
          </p:cNvPr>
          <p:cNvSpPr/>
          <p:nvPr/>
        </p:nvSpPr>
        <p:spPr>
          <a:xfrm>
            <a:off x="2071885" y="3853042"/>
            <a:ext cx="1625189" cy="323165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1- DIA del TRABAJADOR</a:t>
            </a:r>
          </a:p>
          <a:p>
            <a:r>
              <a:rPr lang="es-ES" sz="75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9" name="Cuerda 298">
            <a:extLst>
              <a:ext uri="{FF2B5EF4-FFF2-40B4-BE49-F238E27FC236}">
                <a16:creationId xmlns:a16="http://schemas.microsoft.com/office/drawing/2014/main" xmlns="" id="{2F36E5E6-E72A-40AA-A256-01C6ADE42DF0}"/>
              </a:ext>
            </a:extLst>
          </p:cNvPr>
          <p:cNvSpPr/>
          <p:nvPr/>
        </p:nvSpPr>
        <p:spPr>
          <a:xfrm rot="12103496">
            <a:off x="3645489" y="2852140"/>
            <a:ext cx="67994" cy="85297"/>
          </a:xfrm>
          <a:prstGeom prst="chord">
            <a:avLst>
              <a:gd name="adj1" fmla="val 2664782"/>
              <a:gd name="adj2" fmla="val 16105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/>
          </a:p>
        </p:txBody>
      </p:sp>
      <p:sp>
        <p:nvSpPr>
          <p:cNvPr id="300" name="Rectángulo 299">
            <a:extLst>
              <a:ext uri="{FF2B5EF4-FFF2-40B4-BE49-F238E27FC236}">
                <a16:creationId xmlns:a16="http://schemas.microsoft.com/office/drawing/2014/main" xmlns="" id="{310DDC5B-ABF3-494D-9708-7E5D6984F5D9}"/>
              </a:ext>
            </a:extLst>
          </p:cNvPr>
          <p:cNvSpPr/>
          <p:nvPr/>
        </p:nvSpPr>
        <p:spPr>
          <a:xfrm>
            <a:off x="3803531" y="3853042"/>
            <a:ext cx="1624517" cy="323165"/>
          </a:xfrm>
          <a:prstGeom prst="rect">
            <a:avLst/>
          </a:prstGeom>
          <a:noFill/>
        </p:spPr>
        <p:txBody>
          <a:bodyPr wrap="square" lIns="36000" tIns="45720" rIns="91440" bIns="45720">
            <a:spAutoFit/>
          </a:bodyPr>
          <a:lstStyle/>
          <a:p>
            <a:r>
              <a:rPr lang="es-ES" sz="75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750" dirty="0">
                <a:latin typeface="Geometr415 Blk BT" panose="020B0802020204020303" pitchFamily="34" charset="0"/>
              </a:rPr>
              <a:t>PASO a la INM. del GRAL.M. BELGRANO</a:t>
            </a:r>
            <a:endParaRPr lang="es-ES" sz="75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301" name="Grupo 300">
            <a:extLst>
              <a:ext uri="{FF2B5EF4-FFF2-40B4-BE49-F238E27FC236}">
                <a16:creationId xmlns:a16="http://schemas.microsoft.com/office/drawing/2014/main" xmlns="" id="{49CC564B-A7C7-4995-84B3-08B60BB7F3DF}"/>
              </a:ext>
            </a:extLst>
          </p:cNvPr>
          <p:cNvGrpSpPr/>
          <p:nvPr/>
        </p:nvGrpSpPr>
        <p:grpSpPr>
          <a:xfrm>
            <a:off x="323197" y="5486220"/>
            <a:ext cx="3350577" cy="323165"/>
            <a:chOff x="294622" y="5398195"/>
            <a:chExt cx="3350577" cy="323165"/>
          </a:xfrm>
        </p:grpSpPr>
        <p:sp>
          <p:nvSpPr>
            <p:cNvPr id="302" name="Rectángulo 301">
              <a:extLst>
                <a:ext uri="{FF2B5EF4-FFF2-40B4-BE49-F238E27FC236}">
                  <a16:creationId xmlns:a16="http://schemas.microsoft.com/office/drawing/2014/main" xmlns="" id="{0AD327B3-07B1-405E-A7B6-A4886C8335F7}"/>
                </a:ext>
              </a:extLst>
            </p:cNvPr>
            <p:cNvSpPr/>
            <p:nvPr/>
          </p:nvSpPr>
          <p:spPr>
            <a:xfrm>
              <a:off x="294622" y="5411935"/>
              <a:ext cx="1611553" cy="207749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9- DIA de la INDEPENDENCIA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03" name="Rectángulo 302">
              <a:extLst>
                <a:ext uri="{FF2B5EF4-FFF2-40B4-BE49-F238E27FC236}">
                  <a16:creationId xmlns:a16="http://schemas.microsoft.com/office/drawing/2014/main" xmlns="" id="{B30890AC-E27E-484F-9463-9D064E248B59}"/>
                </a:ext>
              </a:extLst>
            </p:cNvPr>
            <p:cNvSpPr/>
            <p:nvPr/>
          </p:nvSpPr>
          <p:spPr>
            <a:xfrm>
              <a:off x="2042799" y="5398195"/>
              <a:ext cx="1602400" cy="323165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17- </a:t>
              </a:r>
              <a:r>
                <a:rPr lang="es-AR" sz="750" dirty="0">
                  <a:latin typeface="Geometr415 Blk BT" panose="020B0802020204020303" pitchFamily="34" charset="0"/>
                </a:rPr>
                <a:t>PASO a la INMORT. GRAL.  J. de SAN MARTIN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304" name="Grupo 303">
            <a:extLst>
              <a:ext uri="{FF2B5EF4-FFF2-40B4-BE49-F238E27FC236}">
                <a16:creationId xmlns:a16="http://schemas.microsoft.com/office/drawing/2014/main" xmlns="" id="{671E497A-7951-47DE-94A9-2C9A7C49CEC8}"/>
              </a:ext>
            </a:extLst>
          </p:cNvPr>
          <p:cNvGrpSpPr/>
          <p:nvPr/>
        </p:nvGrpSpPr>
        <p:grpSpPr>
          <a:xfrm>
            <a:off x="312933" y="7120612"/>
            <a:ext cx="5115115" cy="326219"/>
            <a:chOff x="284358" y="7061462"/>
            <a:chExt cx="5115115" cy="326219"/>
          </a:xfrm>
        </p:grpSpPr>
        <p:sp>
          <p:nvSpPr>
            <p:cNvPr id="305" name="Rectángulo 304">
              <a:extLst>
                <a:ext uri="{FF2B5EF4-FFF2-40B4-BE49-F238E27FC236}">
                  <a16:creationId xmlns:a16="http://schemas.microsoft.com/office/drawing/2014/main" xmlns="" id="{A695AAAB-2B3B-4516-AAA5-167D9419FE21}"/>
                </a:ext>
              </a:extLst>
            </p:cNvPr>
            <p:cNvSpPr/>
            <p:nvPr/>
          </p:nvSpPr>
          <p:spPr>
            <a:xfrm>
              <a:off x="284358" y="7064516"/>
              <a:ext cx="1621816" cy="323165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AR" sz="750" b="0" i="0" dirty="0">
                  <a:effectLst/>
                  <a:latin typeface="Geometr415 Blk BT" panose="020B0802020204020303" pitchFamily="34" charset="0"/>
                </a:rPr>
                <a:t>12- DÍA del RESPETO a la DIVERSIDAD CULTURAL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06" name="Rectángulo 305">
              <a:extLst>
                <a:ext uri="{FF2B5EF4-FFF2-40B4-BE49-F238E27FC236}">
                  <a16:creationId xmlns:a16="http://schemas.microsoft.com/office/drawing/2014/main" xmlns="" id="{DC7CA825-33DF-47D7-A37D-4914E39E9228}"/>
                </a:ext>
              </a:extLst>
            </p:cNvPr>
            <p:cNvSpPr/>
            <p:nvPr/>
          </p:nvSpPr>
          <p:spPr>
            <a:xfrm>
              <a:off x="2038900" y="7064516"/>
              <a:ext cx="1629599" cy="323165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20- DIA de la SOBERANIA NACIONAL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07" name="Rectángulo 306">
              <a:extLst>
                <a:ext uri="{FF2B5EF4-FFF2-40B4-BE49-F238E27FC236}">
                  <a16:creationId xmlns:a16="http://schemas.microsoft.com/office/drawing/2014/main" xmlns="" id="{7BEDDA09-087D-4D8C-9F7A-8A1011BFFFCD}"/>
                </a:ext>
              </a:extLst>
            </p:cNvPr>
            <p:cNvSpPr/>
            <p:nvPr/>
          </p:nvSpPr>
          <p:spPr>
            <a:xfrm>
              <a:off x="3792911" y="7061462"/>
              <a:ext cx="1606562" cy="323165"/>
            </a:xfrm>
            <a:prstGeom prst="rect">
              <a:avLst/>
            </a:prstGeom>
            <a:noFill/>
          </p:spPr>
          <p:txBody>
            <a:bodyPr wrap="square" lIns="36000" tIns="45720" rIns="91440" bIns="45720">
              <a:spAutoFit/>
            </a:bodyPr>
            <a:lstStyle/>
            <a:p>
              <a:r>
                <a:rPr lang="es-ES" sz="750" dirty="0">
                  <a:ln w="0"/>
                  <a:latin typeface="Geometr415 Blk BT" panose="020B0802020204020303" pitchFamily="34" charset="0"/>
                </a:rPr>
                <a:t>8- INMACULADA CONC. DE MARIA / 25- NAVIDAD</a:t>
              </a:r>
              <a:endParaRPr lang="es-ES" sz="750" b="0" cap="none" spc="0" dirty="0">
                <a:ln w="0"/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308" name="Grupo 307">
            <a:extLst>
              <a:ext uri="{FF2B5EF4-FFF2-40B4-BE49-F238E27FC236}">
                <a16:creationId xmlns:a16="http://schemas.microsoft.com/office/drawing/2014/main" xmlns="" id="{0DF843F6-A0C7-43AC-8DCE-134855AC7BAF}"/>
              </a:ext>
            </a:extLst>
          </p:cNvPr>
          <p:cNvGrpSpPr/>
          <p:nvPr/>
        </p:nvGrpSpPr>
        <p:grpSpPr>
          <a:xfrm>
            <a:off x="348094" y="1093659"/>
            <a:ext cx="1585373" cy="938749"/>
            <a:chOff x="319519" y="986384"/>
            <a:chExt cx="1585373" cy="938749"/>
          </a:xfrm>
        </p:grpSpPr>
        <p:grpSp>
          <p:nvGrpSpPr>
            <p:cNvPr id="309" name="Grupo 308">
              <a:extLst>
                <a:ext uri="{FF2B5EF4-FFF2-40B4-BE49-F238E27FC236}">
                  <a16:creationId xmlns:a16="http://schemas.microsoft.com/office/drawing/2014/main" xmlns="" id="{A819D7C5-5DC8-49D0-9ABA-CD65EB001182}"/>
                </a:ext>
              </a:extLst>
            </p:cNvPr>
            <p:cNvGrpSpPr/>
            <p:nvPr/>
          </p:nvGrpSpPr>
          <p:grpSpPr>
            <a:xfrm>
              <a:off x="524345" y="986676"/>
              <a:ext cx="286403" cy="198873"/>
              <a:chOff x="1176837" y="1904505"/>
              <a:chExt cx="286403" cy="198873"/>
            </a:xfrm>
          </p:grpSpPr>
          <p:sp>
            <p:nvSpPr>
              <p:cNvPr id="545" name="CuadroTexto 544">
                <a:extLst>
                  <a:ext uri="{FF2B5EF4-FFF2-40B4-BE49-F238E27FC236}">
                    <a16:creationId xmlns:a16="http://schemas.microsoft.com/office/drawing/2014/main" xmlns="" id="{ADB7289E-BB5A-4DC3-8CE8-40CCBA14CF3B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6" name="Elipse 545">
                <a:extLst>
                  <a:ext uri="{FF2B5EF4-FFF2-40B4-BE49-F238E27FC236}">
                    <a16:creationId xmlns:a16="http://schemas.microsoft.com/office/drawing/2014/main" xmlns="" id="{ED915ED6-837B-463D-9D18-216D836F93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0" name="Grupo 309">
              <a:extLst>
                <a:ext uri="{FF2B5EF4-FFF2-40B4-BE49-F238E27FC236}">
                  <a16:creationId xmlns:a16="http://schemas.microsoft.com/office/drawing/2014/main" xmlns="" id="{21272722-E852-429B-9FC0-562249385F35}"/>
                </a:ext>
              </a:extLst>
            </p:cNvPr>
            <p:cNvGrpSpPr/>
            <p:nvPr/>
          </p:nvGrpSpPr>
          <p:grpSpPr>
            <a:xfrm>
              <a:off x="1620968" y="1726260"/>
              <a:ext cx="283924" cy="198873"/>
              <a:chOff x="1610038" y="1904505"/>
              <a:chExt cx="283924" cy="198873"/>
            </a:xfrm>
          </p:grpSpPr>
          <p:sp>
            <p:nvSpPr>
              <p:cNvPr id="543" name="CuadroTexto 542">
                <a:extLst>
                  <a:ext uri="{FF2B5EF4-FFF2-40B4-BE49-F238E27FC236}">
                    <a16:creationId xmlns:a16="http://schemas.microsoft.com/office/drawing/2014/main" xmlns="" id="{584FDDE1-E1D3-44D7-8E56-5FFFD7FB8C79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44" name="Elipse 543">
                <a:extLst>
                  <a:ext uri="{FF2B5EF4-FFF2-40B4-BE49-F238E27FC236}">
                    <a16:creationId xmlns:a16="http://schemas.microsoft.com/office/drawing/2014/main" xmlns="" id="{BA05D3B5-DC0A-4439-BDE7-776ADA09F9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11" name="Grupo 310">
              <a:extLst>
                <a:ext uri="{FF2B5EF4-FFF2-40B4-BE49-F238E27FC236}">
                  <a16:creationId xmlns:a16="http://schemas.microsoft.com/office/drawing/2014/main" xmlns="" id="{908A4996-0364-4BA4-96DF-6AB97909D0E0}"/>
                </a:ext>
              </a:extLst>
            </p:cNvPr>
            <p:cNvGrpSpPr/>
            <p:nvPr/>
          </p:nvGrpSpPr>
          <p:grpSpPr>
            <a:xfrm>
              <a:off x="319519" y="986384"/>
              <a:ext cx="222591" cy="199456"/>
              <a:chOff x="958247" y="1904505"/>
              <a:chExt cx="222591" cy="199456"/>
            </a:xfrm>
          </p:grpSpPr>
          <p:sp>
            <p:nvSpPr>
              <p:cNvPr id="315" name="CuadroTexto 314">
                <a:extLst>
                  <a:ext uri="{FF2B5EF4-FFF2-40B4-BE49-F238E27FC236}">
                    <a16:creationId xmlns:a16="http://schemas.microsoft.com/office/drawing/2014/main" xmlns="" id="{B0CA0377-B471-4054-9642-F0271E5E012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6" name="Forma libre: forma 315">
                <a:extLst>
                  <a:ext uri="{FF2B5EF4-FFF2-40B4-BE49-F238E27FC236}">
                    <a16:creationId xmlns:a16="http://schemas.microsoft.com/office/drawing/2014/main" xmlns="" id="{B600695D-FFA2-4AD7-A397-54E36D7626C4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2" name="Grupo 311">
              <a:extLst>
                <a:ext uri="{FF2B5EF4-FFF2-40B4-BE49-F238E27FC236}">
                  <a16:creationId xmlns:a16="http://schemas.microsoft.com/office/drawing/2014/main" xmlns="" id="{E2720AA6-ED62-4753-898A-53F30E0AB439}"/>
                </a:ext>
              </a:extLst>
            </p:cNvPr>
            <p:cNvGrpSpPr/>
            <p:nvPr/>
          </p:nvGrpSpPr>
          <p:grpSpPr>
            <a:xfrm>
              <a:off x="748579" y="986384"/>
              <a:ext cx="283924" cy="199456"/>
              <a:chOff x="1396293" y="1904505"/>
              <a:chExt cx="283924" cy="199456"/>
            </a:xfrm>
          </p:grpSpPr>
          <p:sp>
            <p:nvSpPr>
              <p:cNvPr id="313" name="CuadroTexto 312">
                <a:extLst>
                  <a:ext uri="{FF2B5EF4-FFF2-40B4-BE49-F238E27FC236}">
                    <a16:creationId xmlns:a16="http://schemas.microsoft.com/office/drawing/2014/main" xmlns="" id="{E1315F0B-2999-4154-AE02-9BE9AF57A1D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4" name="Forma libre: forma 313">
                <a:extLst>
                  <a:ext uri="{FF2B5EF4-FFF2-40B4-BE49-F238E27FC236}">
                    <a16:creationId xmlns:a16="http://schemas.microsoft.com/office/drawing/2014/main" xmlns="" id="{8DC4C5B9-D6DB-4C5A-A64A-84A2E68369E5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547" name="Grupo 546">
            <a:extLst>
              <a:ext uri="{FF2B5EF4-FFF2-40B4-BE49-F238E27FC236}">
                <a16:creationId xmlns:a16="http://schemas.microsoft.com/office/drawing/2014/main" xmlns="" id="{41BB03BA-6976-4E19-A439-361D3DD69F47}"/>
              </a:ext>
            </a:extLst>
          </p:cNvPr>
          <p:cNvGrpSpPr/>
          <p:nvPr/>
        </p:nvGrpSpPr>
        <p:grpSpPr>
          <a:xfrm>
            <a:off x="2091905" y="1093659"/>
            <a:ext cx="914515" cy="199456"/>
            <a:chOff x="2063330" y="986384"/>
            <a:chExt cx="914515" cy="199456"/>
          </a:xfrm>
        </p:grpSpPr>
        <p:grpSp>
          <p:nvGrpSpPr>
            <p:cNvPr id="548" name="Grupo 547">
              <a:extLst>
                <a:ext uri="{FF2B5EF4-FFF2-40B4-BE49-F238E27FC236}">
                  <a16:creationId xmlns:a16="http://schemas.microsoft.com/office/drawing/2014/main" xmlns="" id="{960CABA4-D165-4445-A0F4-B85A39686B9C}"/>
                </a:ext>
              </a:extLst>
            </p:cNvPr>
            <p:cNvGrpSpPr/>
            <p:nvPr/>
          </p:nvGrpSpPr>
          <p:grpSpPr>
            <a:xfrm>
              <a:off x="2258482" y="986676"/>
              <a:ext cx="286403" cy="198873"/>
              <a:chOff x="1176837" y="1904505"/>
              <a:chExt cx="286403" cy="198873"/>
            </a:xfrm>
          </p:grpSpPr>
          <p:sp>
            <p:nvSpPr>
              <p:cNvPr id="558" name="CuadroTexto 557">
                <a:extLst>
                  <a:ext uri="{FF2B5EF4-FFF2-40B4-BE49-F238E27FC236}">
                    <a16:creationId xmlns:a16="http://schemas.microsoft.com/office/drawing/2014/main" xmlns="" id="{68D69447-6BD2-4138-9E1D-20CF989068C1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9" name="Elipse 558">
                <a:extLst>
                  <a:ext uri="{FF2B5EF4-FFF2-40B4-BE49-F238E27FC236}">
                    <a16:creationId xmlns:a16="http://schemas.microsoft.com/office/drawing/2014/main" xmlns="" id="{CF9310B2-2EFF-4F9F-93AA-76F66D7324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49" name="Grupo 548">
              <a:extLst>
                <a:ext uri="{FF2B5EF4-FFF2-40B4-BE49-F238E27FC236}">
                  <a16:creationId xmlns:a16="http://schemas.microsoft.com/office/drawing/2014/main" xmlns="" id="{39BCA5F6-B14E-49D9-9F8C-47DB77B87279}"/>
                </a:ext>
              </a:extLst>
            </p:cNvPr>
            <p:cNvGrpSpPr/>
            <p:nvPr/>
          </p:nvGrpSpPr>
          <p:grpSpPr>
            <a:xfrm>
              <a:off x="2693921" y="986676"/>
              <a:ext cx="283924" cy="198873"/>
              <a:chOff x="1610038" y="1904505"/>
              <a:chExt cx="283924" cy="198873"/>
            </a:xfrm>
          </p:grpSpPr>
          <p:sp>
            <p:nvSpPr>
              <p:cNvPr id="556" name="CuadroTexto 555">
                <a:extLst>
                  <a:ext uri="{FF2B5EF4-FFF2-40B4-BE49-F238E27FC236}">
                    <a16:creationId xmlns:a16="http://schemas.microsoft.com/office/drawing/2014/main" xmlns="" id="{52FC174B-8BC0-474A-BBB5-5E4BA90C10AE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7" name="Elipse 556">
                <a:extLst>
                  <a:ext uri="{FF2B5EF4-FFF2-40B4-BE49-F238E27FC236}">
                    <a16:creationId xmlns:a16="http://schemas.microsoft.com/office/drawing/2014/main" xmlns="" id="{54532418-EEA9-44E1-8624-90E5DBDA3F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50" name="Grupo 549">
              <a:extLst>
                <a:ext uri="{FF2B5EF4-FFF2-40B4-BE49-F238E27FC236}">
                  <a16:creationId xmlns:a16="http://schemas.microsoft.com/office/drawing/2014/main" xmlns="" id="{EBFE02A8-8D38-460C-9EDA-A93292F86099}"/>
                </a:ext>
              </a:extLst>
            </p:cNvPr>
            <p:cNvGrpSpPr/>
            <p:nvPr/>
          </p:nvGrpSpPr>
          <p:grpSpPr>
            <a:xfrm>
              <a:off x="2063330" y="986384"/>
              <a:ext cx="222591" cy="199456"/>
              <a:chOff x="958247" y="1904505"/>
              <a:chExt cx="222591" cy="199456"/>
            </a:xfrm>
          </p:grpSpPr>
          <p:sp>
            <p:nvSpPr>
              <p:cNvPr id="554" name="CuadroTexto 553">
                <a:extLst>
                  <a:ext uri="{FF2B5EF4-FFF2-40B4-BE49-F238E27FC236}">
                    <a16:creationId xmlns:a16="http://schemas.microsoft.com/office/drawing/2014/main" xmlns="" id="{0D3FDF4B-E24F-4796-B7A2-AB43F973E29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5" name="Forma libre: forma 554">
                <a:extLst>
                  <a:ext uri="{FF2B5EF4-FFF2-40B4-BE49-F238E27FC236}">
                    <a16:creationId xmlns:a16="http://schemas.microsoft.com/office/drawing/2014/main" xmlns="" id="{A6F8D743-7A22-43BE-8A9C-A8065AE80EF3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51" name="Grupo 550">
              <a:extLst>
                <a:ext uri="{FF2B5EF4-FFF2-40B4-BE49-F238E27FC236}">
                  <a16:creationId xmlns:a16="http://schemas.microsoft.com/office/drawing/2014/main" xmlns="" id="{AF9AA1A7-3D1D-4EB7-B580-B4D486FBFCF2}"/>
                </a:ext>
              </a:extLst>
            </p:cNvPr>
            <p:cNvGrpSpPr/>
            <p:nvPr/>
          </p:nvGrpSpPr>
          <p:grpSpPr>
            <a:xfrm>
              <a:off x="2479346" y="986384"/>
              <a:ext cx="283924" cy="199456"/>
              <a:chOff x="1396293" y="1904505"/>
              <a:chExt cx="283924" cy="199456"/>
            </a:xfrm>
          </p:grpSpPr>
          <p:sp>
            <p:nvSpPr>
              <p:cNvPr id="552" name="CuadroTexto 551">
                <a:extLst>
                  <a:ext uri="{FF2B5EF4-FFF2-40B4-BE49-F238E27FC236}">
                    <a16:creationId xmlns:a16="http://schemas.microsoft.com/office/drawing/2014/main" xmlns="" id="{47D2B457-BC3C-4040-B161-ED8D97D94AD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53" name="Forma libre: forma 552">
                <a:extLst>
                  <a:ext uri="{FF2B5EF4-FFF2-40B4-BE49-F238E27FC236}">
                    <a16:creationId xmlns:a16="http://schemas.microsoft.com/office/drawing/2014/main" xmlns="" id="{789C1236-23F4-4995-9562-7F053EF09677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sp>
        <p:nvSpPr>
          <p:cNvPr id="560" name="Rectángulo 559">
            <a:extLst>
              <a:ext uri="{FF2B5EF4-FFF2-40B4-BE49-F238E27FC236}">
                <a16:creationId xmlns:a16="http://schemas.microsoft.com/office/drawing/2014/main" xmlns="" id="{A4335765-4621-452B-BD78-67744F94282B}"/>
              </a:ext>
            </a:extLst>
          </p:cNvPr>
          <p:cNvSpPr/>
          <p:nvPr/>
        </p:nvSpPr>
        <p:spPr>
          <a:xfrm>
            <a:off x="4218600" y="795482"/>
            <a:ext cx="70083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</a:p>
        </p:txBody>
      </p:sp>
      <p:grpSp>
        <p:nvGrpSpPr>
          <p:cNvPr id="561" name="Grupo 560">
            <a:extLst>
              <a:ext uri="{FF2B5EF4-FFF2-40B4-BE49-F238E27FC236}">
                <a16:creationId xmlns:a16="http://schemas.microsoft.com/office/drawing/2014/main" xmlns="" id="{F6D53B5B-7BA6-4312-9A78-2AF7ED892F3D}"/>
              </a:ext>
            </a:extLst>
          </p:cNvPr>
          <p:cNvGrpSpPr/>
          <p:nvPr/>
        </p:nvGrpSpPr>
        <p:grpSpPr>
          <a:xfrm>
            <a:off x="3823511" y="1093659"/>
            <a:ext cx="930008" cy="199456"/>
            <a:chOff x="3794936" y="986384"/>
            <a:chExt cx="930008" cy="199456"/>
          </a:xfrm>
        </p:grpSpPr>
        <p:grpSp>
          <p:nvGrpSpPr>
            <p:cNvPr id="562" name="Grupo 561">
              <a:extLst>
                <a:ext uri="{FF2B5EF4-FFF2-40B4-BE49-F238E27FC236}">
                  <a16:creationId xmlns:a16="http://schemas.microsoft.com/office/drawing/2014/main" xmlns="" id="{47C9DFA0-9286-4806-8E7E-1D861AECF9FD}"/>
                </a:ext>
              </a:extLst>
            </p:cNvPr>
            <p:cNvGrpSpPr/>
            <p:nvPr/>
          </p:nvGrpSpPr>
          <p:grpSpPr>
            <a:xfrm>
              <a:off x="3999455" y="986676"/>
              <a:ext cx="280545" cy="198873"/>
              <a:chOff x="1171265" y="1904505"/>
              <a:chExt cx="280545" cy="198873"/>
            </a:xfrm>
          </p:grpSpPr>
          <p:sp>
            <p:nvSpPr>
              <p:cNvPr id="572" name="CuadroTexto 571">
                <a:extLst>
                  <a:ext uri="{FF2B5EF4-FFF2-40B4-BE49-F238E27FC236}">
                    <a16:creationId xmlns:a16="http://schemas.microsoft.com/office/drawing/2014/main" xmlns="" id="{76C5E309-DF9A-4D98-820F-B82B1370FB43}"/>
                  </a:ext>
                </a:extLst>
              </p:cNvPr>
              <p:cNvSpPr txBox="1"/>
              <p:nvPr/>
            </p:nvSpPr>
            <p:spPr>
              <a:xfrm>
                <a:off x="117126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73" name="Elipse 572">
                <a:extLst>
                  <a:ext uri="{FF2B5EF4-FFF2-40B4-BE49-F238E27FC236}">
                    <a16:creationId xmlns:a16="http://schemas.microsoft.com/office/drawing/2014/main" xmlns="" id="{8E4A5ABC-5EC8-4A6B-B4DB-61A610F349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63" name="Grupo 562">
              <a:extLst>
                <a:ext uri="{FF2B5EF4-FFF2-40B4-BE49-F238E27FC236}">
                  <a16:creationId xmlns:a16="http://schemas.microsoft.com/office/drawing/2014/main" xmlns="" id="{2EADB2F1-3315-4922-8FC4-6876DD8E898E}"/>
                </a:ext>
              </a:extLst>
            </p:cNvPr>
            <p:cNvGrpSpPr/>
            <p:nvPr/>
          </p:nvGrpSpPr>
          <p:grpSpPr>
            <a:xfrm>
              <a:off x="4441020" y="986676"/>
              <a:ext cx="283924" cy="198873"/>
              <a:chOff x="1610038" y="1904505"/>
              <a:chExt cx="283924" cy="198873"/>
            </a:xfrm>
          </p:grpSpPr>
          <p:sp>
            <p:nvSpPr>
              <p:cNvPr id="570" name="CuadroTexto 569">
                <a:extLst>
                  <a:ext uri="{FF2B5EF4-FFF2-40B4-BE49-F238E27FC236}">
                    <a16:creationId xmlns:a16="http://schemas.microsoft.com/office/drawing/2014/main" xmlns="" id="{352FF1AC-2513-46B2-91DD-88CA123739E4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71" name="Elipse 570">
                <a:extLst>
                  <a:ext uri="{FF2B5EF4-FFF2-40B4-BE49-F238E27FC236}">
                    <a16:creationId xmlns:a16="http://schemas.microsoft.com/office/drawing/2014/main" xmlns="" id="{AEF37A40-BB82-4369-B2A7-134C99B86E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64" name="Grupo 563">
              <a:extLst>
                <a:ext uri="{FF2B5EF4-FFF2-40B4-BE49-F238E27FC236}">
                  <a16:creationId xmlns:a16="http://schemas.microsoft.com/office/drawing/2014/main" xmlns="" id="{EC65C3F6-2F0A-493D-9273-63CBB020D749}"/>
                </a:ext>
              </a:extLst>
            </p:cNvPr>
            <p:cNvGrpSpPr/>
            <p:nvPr/>
          </p:nvGrpSpPr>
          <p:grpSpPr>
            <a:xfrm>
              <a:off x="3794936" y="986384"/>
              <a:ext cx="222591" cy="199456"/>
              <a:chOff x="958247" y="1904505"/>
              <a:chExt cx="222591" cy="199456"/>
            </a:xfrm>
          </p:grpSpPr>
          <p:sp>
            <p:nvSpPr>
              <p:cNvPr id="568" name="CuadroTexto 567">
                <a:extLst>
                  <a:ext uri="{FF2B5EF4-FFF2-40B4-BE49-F238E27FC236}">
                    <a16:creationId xmlns:a16="http://schemas.microsoft.com/office/drawing/2014/main" xmlns="" id="{8E8DC0D9-A5A8-41A4-A868-969C54D6F7DD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69" name="Forma libre: forma 568">
                <a:extLst>
                  <a:ext uri="{FF2B5EF4-FFF2-40B4-BE49-F238E27FC236}">
                    <a16:creationId xmlns:a16="http://schemas.microsoft.com/office/drawing/2014/main" xmlns="" id="{0A1ACFE2-9952-410B-9064-2757428FF6BF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65" name="Grupo 564">
              <a:extLst>
                <a:ext uri="{FF2B5EF4-FFF2-40B4-BE49-F238E27FC236}">
                  <a16:creationId xmlns:a16="http://schemas.microsoft.com/office/drawing/2014/main" xmlns="" id="{4B06F71B-972F-4BE6-8FCB-21689279E737}"/>
                </a:ext>
              </a:extLst>
            </p:cNvPr>
            <p:cNvGrpSpPr/>
            <p:nvPr/>
          </p:nvGrpSpPr>
          <p:grpSpPr>
            <a:xfrm>
              <a:off x="4226351" y="986384"/>
              <a:ext cx="283924" cy="199456"/>
              <a:chOff x="1396293" y="1904505"/>
              <a:chExt cx="283924" cy="199456"/>
            </a:xfrm>
          </p:grpSpPr>
          <p:sp>
            <p:nvSpPr>
              <p:cNvPr id="566" name="CuadroTexto 565">
                <a:extLst>
                  <a:ext uri="{FF2B5EF4-FFF2-40B4-BE49-F238E27FC236}">
                    <a16:creationId xmlns:a16="http://schemas.microsoft.com/office/drawing/2014/main" xmlns="" id="{8BBFCE64-2095-4CCC-9D85-D454A6DF9415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67" name="Forma libre: forma 566">
                <a:extLst>
                  <a:ext uri="{FF2B5EF4-FFF2-40B4-BE49-F238E27FC236}">
                    <a16:creationId xmlns:a16="http://schemas.microsoft.com/office/drawing/2014/main" xmlns="" id="{8A472811-19B5-462F-ADF6-ECE5A27386C3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574" name="Grupo 573">
            <a:extLst>
              <a:ext uri="{FF2B5EF4-FFF2-40B4-BE49-F238E27FC236}">
                <a16:creationId xmlns:a16="http://schemas.microsoft.com/office/drawing/2014/main" xmlns="" id="{D90DDC10-B4C2-449C-9007-5FE5211AD28E}"/>
              </a:ext>
            </a:extLst>
          </p:cNvPr>
          <p:cNvGrpSpPr/>
          <p:nvPr/>
        </p:nvGrpSpPr>
        <p:grpSpPr>
          <a:xfrm>
            <a:off x="335815" y="2728434"/>
            <a:ext cx="1603457" cy="956544"/>
            <a:chOff x="307240" y="2621159"/>
            <a:chExt cx="1603457" cy="956544"/>
          </a:xfrm>
        </p:grpSpPr>
        <p:grpSp>
          <p:nvGrpSpPr>
            <p:cNvPr id="575" name="Grupo 574">
              <a:extLst>
                <a:ext uri="{FF2B5EF4-FFF2-40B4-BE49-F238E27FC236}">
                  <a16:creationId xmlns:a16="http://schemas.microsoft.com/office/drawing/2014/main" xmlns="" id="{BC3CF41E-182D-4CB3-ACCD-3BC35BE504FF}"/>
                </a:ext>
              </a:extLst>
            </p:cNvPr>
            <p:cNvGrpSpPr/>
            <p:nvPr/>
          </p:nvGrpSpPr>
          <p:grpSpPr>
            <a:xfrm>
              <a:off x="525975" y="2621451"/>
              <a:ext cx="286403" cy="198873"/>
              <a:chOff x="1176837" y="1904505"/>
              <a:chExt cx="286403" cy="198873"/>
            </a:xfrm>
          </p:grpSpPr>
          <p:sp>
            <p:nvSpPr>
              <p:cNvPr id="585" name="CuadroTexto 584">
                <a:extLst>
                  <a:ext uri="{FF2B5EF4-FFF2-40B4-BE49-F238E27FC236}">
                    <a16:creationId xmlns:a16="http://schemas.microsoft.com/office/drawing/2014/main" xmlns="" id="{27C0AB1E-6D65-4BEC-B199-33B8FE56124F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6" name="Elipse 585">
                <a:extLst>
                  <a:ext uri="{FF2B5EF4-FFF2-40B4-BE49-F238E27FC236}">
                    <a16:creationId xmlns:a16="http://schemas.microsoft.com/office/drawing/2014/main" xmlns="" id="{7BF80F5F-6539-4EC8-9CED-966D16DBB5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76" name="Grupo 575">
              <a:extLst>
                <a:ext uri="{FF2B5EF4-FFF2-40B4-BE49-F238E27FC236}">
                  <a16:creationId xmlns:a16="http://schemas.microsoft.com/office/drawing/2014/main" xmlns="" id="{8B0CD351-A24C-4893-B2E2-3716810CD588}"/>
                </a:ext>
              </a:extLst>
            </p:cNvPr>
            <p:cNvGrpSpPr/>
            <p:nvPr/>
          </p:nvGrpSpPr>
          <p:grpSpPr>
            <a:xfrm>
              <a:off x="1626773" y="3378539"/>
              <a:ext cx="283924" cy="198873"/>
              <a:chOff x="1610038" y="1904505"/>
              <a:chExt cx="283924" cy="198873"/>
            </a:xfrm>
          </p:grpSpPr>
          <p:sp>
            <p:nvSpPr>
              <p:cNvPr id="583" name="CuadroTexto 582">
                <a:extLst>
                  <a:ext uri="{FF2B5EF4-FFF2-40B4-BE49-F238E27FC236}">
                    <a16:creationId xmlns:a16="http://schemas.microsoft.com/office/drawing/2014/main" xmlns="" id="{0CAB8562-4529-427A-9915-4193B9298CB1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4" name="Elipse 583">
                <a:extLst>
                  <a:ext uri="{FF2B5EF4-FFF2-40B4-BE49-F238E27FC236}">
                    <a16:creationId xmlns:a16="http://schemas.microsoft.com/office/drawing/2014/main" xmlns="" id="{C4458463-8C90-41F4-BAD0-EFA9986578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77" name="Grupo 576">
              <a:extLst>
                <a:ext uri="{FF2B5EF4-FFF2-40B4-BE49-F238E27FC236}">
                  <a16:creationId xmlns:a16="http://schemas.microsoft.com/office/drawing/2014/main" xmlns="" id="{B73666F1-911D-4065-937A-B8E2EDFC0AF1}"/>
                </a:ext>
              </a:extLst>
            </p:cNvPr>
            <p:cNvGrpSpPr/>
            <p:nvPr/>
          </p:nvGrpSpPr>
          <p:grpSpPr>
            <a:xfrm>
              <a:off x="307240" y="2621159"/>
              <a:ext cx="222591" cy="199456"/>
              <a:chOff x="958247" y="1904505"/>
              <a:chExt cx="222591" cy="199456"/>
            </a:xfrm>
          </p:grpSpPr>
          <p:sp>
            <p:nvSpPr>
              <p:cNvPr id="581" name="CuadroTexto 580">
                <a:extLst>
                  <a:ext uri="{FF2B5EF4-FFF2-40B4-BE49-F238E27FC236}">
                    <a16:creationId xmlns:a16="http://schemas.microsoft.com/office/drawing/2014/main" xmlns="" id="{73B5C090-56B5-49B7-A734-CADC7CAD1934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2" name="Forma libre: forma 581">
                <a:extLst>
                  <a:ext uri="{FF2B5EF4-FFF2-40B4-BE49-F238E27FC236}">
                    <a16:creationId xmlns:a16="http://schemas.microsoft.com/office/drawing/2014/main" xmlns="" id="{41F751BA-B2BF-4641-AD10-ED65DE954A43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78" name="Grupo 577">
              <a:extLst>
                <a:ext uri="{FF2B5EF4-FFF2-40B4-BE49-F238E27FC236}">
                  <a16:creationId xmlns:a16="http://schemas.microsoft.com/office/drawing/2014/main" xmlns="" id="{2962FD83-F367-42C4-A458-9DDAC9E23FD2}"/>
                </a:ext>
              </a:extLst>
            </p:cNvPr>
            <p:cNvGrpSpPr/>
            <p:nvPr/>
          </p:nvGrpSpPr>
          <p:grpSpPr>
            <a:xfrm>
              <a:off x="1401794" y="3378247"/>
              <a:ext cx="283924" cy="199456"/>
              <a:chOff x="1396293" y="1904505"/>
              <a:chExt cx="283924" cy="199456"/>
            </a:xfrm>
          </p:grpSpPr>
          <p:sp>
            <p:nvSpPr>
              <p:cNvPr id="579" name="CuadroTexto 578">
                <a:extLst>
                  <a:ext uri="{FF2B5EF4-FFF2-40B4-BE49-F238E27FC236}">
                    <a16:creationId xmlns:a16="http://schemas.microsoft.com/office/drawing/2014/main" xmlns="" id="{3FF6BED4-DB78-48E8-B3CE-E6BCF54C579B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80" name="Forma libre: forma 579">
                <a:extLst>
                  <a:ext uri="{FF2B5EF4-FFF2-40B4-BE49-F238E27FC236}">
                    <a16:creationId xmlns:a16="http://schemas.microsoft.com/office/drawing/2014/main" xmlns="" id="{04A7C6B0-DD95-4D2C-8BFF-0B77683F579C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587" name="Grupo 586">
            <a:extLst>
              <a:ext uri="{FF2B5EF4-FFF2-40B4-BE49-F238E27FC236}">
                <a16:creationId xmlns:a16="http://schemas.microsoft.com/office/drawing/2014/main" xmlns="" id="{AD58BC9C-3526-49BE-A8E4-E1FA5194FEA5}"/>
              </a:ext>
            </a:extLst>
          </p:cNvPr>
          <p:cNvGrpSpPr/>
          <p:nvPr/>
        </p:nvGrpSpPr>
        <p:grpSpPr>
          <a:xfrm>
            <a:off x="2084926" y="2737624"/>
            <a:ext cx="936297" cy="199456"/>
            <a:chOff x="2056351" y="2630349"/>
            <a:chExt cx="936297" cy="199456"/>
          </a:xfrm>
        </p:grpSpPr>
        <p:grpSp>
          <p:nvGrpSpPr>
            <p:cNvPr id="588" name="Grupo 587">
              <a:extLst>
                <a:ext uri="{FF2B5EF4-FFF2-40B4-BE49-F238E27FC236}">
                  <a16:creationId xmlns:a16="http://schemas.microsoft.com/office/drawing/2014/main" xmlns="" id="{7961BD6D-7212-42A2-A07A-65CC74F511FF}"/>
                </a:ext>
              </a:extLst>
            </p:cNvPr>
            <p:cNvGrpSpPr/>
            <p:nvPr/>
          </p:nvGrpSpPr>
          <p:grpSpPr>
            <a:xfrm>
              <a:off x="2257765" y="2630349"/>
              <a:ext cx="280545" cy="198873"/>
              <a:chOff x="1168910" y="1904505"/>
              <a:chExt cx="280545" cy="198873"/>
            </a:xfrm>
          </p:grpSpPr>
          <p:sp>
            <p:nvSpPr>
              <p:cNvPr id="598" name="CuadroTexto 597">
                <a:extLst>
                  <a:ext uri="{FF2B5EF4-FFF2-40B4-BE49-F238E27FC236}">
                    <a16:creationId xmlns:a16="http://schemas.microsoft.com/office/drawing/2014/main" xmlns="" id="{86A9E62E-25A3-4805-8979-B0AAFEEBCB75}"/>
                  </a:ext>
                </a:extLst>
              </p:cNvPr>
              <p:cNvSpPr txBox="1"/>
              <p:nvPr/>
            </p:nvSpPr>
            <p:spPr>
              <a:xfrm>
                <a:off x="1168910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9" name="Elipse 598">
                <a:extLst>
                  <a:ext uri="{FF2B5EF4-FFF2-40B4-BE49-F238E27FC236}">
                    <a16:creationId xmlns:a16="http://schemas.microsoft.com/office/drawing/2014/main" xmlns="" id="{1E421A68-A9CA-4A3D-95D6-DA396551BC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89" name="Grupo 588">
              <a:extLst>
                <a:ext uri="{FF2B5EF4-FFF2-40B4-BE49-F238E27FC236}">
                  <a16:creationId xmlns:a16="http://schemas.microsoft.com/office/drawing/2014/main" xmlns="" id="{9D8E5134-5357-4C6D-A2CF-B67D5A4CAB69}"/>
                </a:ext>
              </a:extLst>
            </p:cNvPr>
            <p:cNvGrpSpPr/>
            <p:nvPr/>
          </p:nvGrpSpPr>
          <p:grpSpPr>
            <a:xfrm>
              <a:off x="2708724" y="2630349"/>
              <a:ext cx="283924" cy="198873"/>
              <a:chOff x="1610038" y="1904505"/>
              <a:chExt cx="283924" cy="198873"/>
            </a:xfrm>
          </p:grpSpPr>
          <p:sp>
            <p:nvSpPr>
              <p:cNvPr id="596" name="CuadroTexto 595">
                <a:extLst>
                  <a:ext uri="{FF2B5EF4-FFF2-40B4-BE49-F238E27FC236}">
                    <a16:creationId xmlns:a16="http://schemas.microsoft.com/office/drawing/2014/main" xmlns="" id="{1D8E230E-70C8-4A71-8A67-9C019A703B3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7" name="Elipse 596">
                <a:extLst>
                  <a:ext uri="{FF2B5EF4-FFF2-40B4-BE49-F238E27FC236}">
                    <a16:creationId xmlns:a16="http://schemas.microsoft.com/office/drawing/2014/main" xmlns="" id="{E0E3004E-538A-4E67-B3D1-E8411C9692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590" name="Grupo 589">
              <a:extLst>
                <a:ext uri="{FF2B5EF4-FFF2-40B4-BE49-F238E27FC236}">
                  <a16:creationId xmlns:a16="http://schemas.microsoft.com/office/drawing/2014/main" xmlns="" id="{91A366C0-DDD7-4B41-883A-63404E6BBB94}"/>
                </a:ext>
              </a:extLst>
            </p:cNvPr>
            <p:cNvGrpSpPr/>
            <p:nvPr/>
          </p:nvGrpSpPr>
          <p:grpSpPr>
            <a:xfrm>
              <a:off x="2056351" y="2630349"/>
              <a:ext cx="222591" cy="199456"/>
              <a:chOff x="958247" y="1904505"/>
              <a:chExt cx="222591" cy="199456"/>
            </a:xfrm>
          </p:grpSpPr>
          <p:sp>
            <p:nvSpPr>
              <p:cNvPr id="594" name="CuadroTexto 593">
                <a:extLst>
                  <a:ext uri="{FF2B5EF4-FFF2-40B4-BE49-F238E27FC236}">
                    <a16:creationId xmlns:a16="http://schemas.microsoft.com/office/drawing/2014/main" xmlns="" id="{A6AFBFEC-B002-4E99-889D-DD20DB8B2FD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5" name="Forma libre: forma 594">
                <a:extLst>
                  <a:ext uri="{FF2B5EF4-FFF2-40B4-BE49-F238E27FC236}">
                    <a16:creationId xmlns:a16="http://schemas.microsoft.com/office/drawing/2014/main" xmlns="" id="{6F57C2BA-8C94-4005-8FEE-37653BF78BC8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591" name="Grupo 590">
              <a:extLst>
                <a:ext uri="{FF2B5EF4-FFF2-40B4-BE49-F238E27FC236}">
                  <a16:creationId xmlns:a16="http://schemas.microsoft.com/office/drawing/2014/main" xmlns="" id="{7C417759-1CDA-47D5-A63C-809CF8E2483F}"/>
                </a:ext>
              </a:extLst>
            </p:cNvPr>
            <p:cNvGrpSpPr/>
            <p:nvPr/>
          </p:nvGrpSpPr>
          <p:grpSpPr>
            <a:xfrm>
              <a:off x="2484284" y="2630349"/>
              <a:ext cx="283924" cy="199456"/>
              <a:chOff x="1396293" y="1904505"/>
              <a:chExt cx="283924" cy="199456"/>
            </a:xfrm>
          </p:grpSpPr>
          <p:sp>
            <p:nvSpPr>
              <p:cNvPr id="592" name="CuadroTexto 591">
                <a:extLst>
                  <a:ext uri="{FF2B5EF4-FFF2-40B4-BE49-F238E27FC236}">
                    <a16:creationId xmlns:a16="http://schemas.microsoft.com/office/drawing/2014/main" xmlns="" id="{8FC208B4-173B-4ED1-8079-343E0DC54970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593" name="Forma libre: forma 592">
                <a:extLst>
                  <a:ext uri="{FF2B5EF4-FFF2-40B4-BE49-F238E27FC236}">
                    <a16:creationId xmlns:a16="http://schemas.microsoft.com/office/drawing/2014/main" xmlns="" id="{2720CC0A-A42E-4BDB-B052-F3A1B9254A24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600" name="Grupo 599">
            <a:extLst>
              <a:ext uri="{FF2B5EF4-FFF2-40B4-BE49-F238E27FC236}">
                <a16:creationId xmlns:a16="http://schemas.microsoft.com/office/drawing/2014/main" xmlns="" id="{66DD3C00-08A5-4833-9675-3E3005FAD169}"/>
              </a:ext>
            </a:extLst>
          </p:cNvPr>
          <p:cNvGrpSpPr/>
          <p:nvPr/>
        </p:nvGrpSpPr>
        <p:grpSpPr>
          <a:xfrm>
            <a:off x="4474141" y="3485522"/>
            <a:ext cx="938317" cy="199456"/>
            <a:chOff x="4445566" y="3378247"/>
            <a:chExt cx="938317" cy="199456"/>
          </a:xfrm>
        </p:grpSpPr>
        <p:grpSp>
          <p:nvGrpSpPr>
            <p:cNvPr id="601" name="Grupo 600">
              <a:extLst>
                <a:ext uri="{FF2B5EF4-FFF2-40B4-BE49-F238E27FC236}">
                  <a16:creationId xmlns:a16="http://schemas.microsoft.com/office/drawing/2014/main" xmlns="" id="{40EDDF07-48B0-404D-B3D3-A96D78BD1D8A}"/>
                </a:ext>
              </a:extLst>
            </p:cNvPr>
            <p:cNvGrpSpPr/>
            <p:nvPr/>
          </p:nvGrpSpPr>
          <p:grpSpPr>
            <a:xfrm>
              <a:off x="4659555" y="3378539"/>
              <a:ext cx="286403" cy="198873"/>
              <a:chOff x="1176837" y="1904505"/>
              <a:chExt cx="286403" cy="198873"/>
            </a:xfrm>
          </p:grpSpPr>
          <p:sp>
            <p:nvSpPr>
              <p:cNvPr id="611" name="CuadroTexto 610">
                <a:extLst>
                  <a:ext uri="{FF2B5EF4-FFF2-40B4-BE49-F238E27FC236}">
                    <a16:creationId xmlns:a16="http://schemas.microsoft.com/office/drawing/2014/main" xmlns="" id="{CA00E7DA-E475-4D83-957F-21DD19EEBF79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12" name="Elipse 611">
                <a:extLst>
                  <a:ext uri="{FF2B5EF4-FFF2-40B4-BE49-F238E27FC236}">
                    <a16:creationId xmlns:a16="http://schemas.microsoft.com/office/drawing/2014/main" xmlns="" id="{06400F3B-951F-4655-A821-4D63E1F79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02" name="Grupo 601">
              <a:extLst>
                <a:ext uri="{FF2B5EF4-FFF2-40B4-BE49-F238E27FC236}">
                  <a16:creationId xmlns:a16="http://schemas.microsoft.com/office/drawing/2014/main" xmlns="" id="{8EF5E8B8-C276-46A4-A2D4-6E3893207CC5}"/>
                </a:ext>
              </a:extLst>
            </p:cNvPr>
            <p:cNvGrpSpPr/>
            <p:nvPr/>
          </p:nvGrpSpPr>
          <p:grpSpPr>
            <a:xfrm>
              <a:off x="5099959" y="3378539"/>
              <a:ext cx="283924" cy="198873"/>
              <a:chOff x="1610038" y="1904505"/>
              <a:chExt cx="283924" cy="198873"/>
            </a:xfrm>
          </p:grpSpPr>
          <p:sp>
            <p:nvSpPr>
              <p:cNvPr id="609" name="CuadroTexto 608">
                <a:extLst>
                  <a:ext uri="{FF2B5EF4-FFF2-40B4-BE49-F238E27FC236}">
                    <a16:creationId xmlns:a16="http://schemas.microsoft.com/office/drawing/2014/main" xmlns="" id="{BFD28378-0D8C-4F30-A9BE-61B6722EC6FB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10" name="Elipse 609">
                <a:extLst>
                  <a:ext uri="{FF2B5EF4-FFF2-40B4-BE49-F238E27FC236}">
                    <a16:creationId xmlns:a16="http://schemas.microsoft.com/office/drawing/2014/main" xmlns="" id="{555360E0-E04E-41D1-BE73-EF9F14659E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03" name="Grupo 602">
              <a:extLst>
                <a:ext uri="{FF2B5EF4-FFF2-40B4-BE49-F238E27FC236}">
                  <a16:creationId xmlns:a16="http://schemas.microsoft.com/office/drawing/2014/main" xmlns="" id="{8C300ABC-F0B9-420A-B3BF-CF12777ABA9D}"/>
                </a:ext>
              </a:extLst>
            </p:cNvPr>
            <p:cNvGrpSpPr/>
            <p:nvPr/>
          </p:nvGrpSpPr>
          <p:grpSpPr>
            <a:xfrm>
              <a:off x="4445566" y="3378247"/>
              <a:ext cx="222591" cy="199456"/>
              <a:chOff x="958247" y="1904505"/>
              <a:chExt cx="222591" cy="199456"/>
            </a:xfrm>
          </p:grpSpPr>
          <p:sp>
            <p:nvSpPr>
              <p:cNvPr id="607" name="CuadroTexto 606">
                <a:extLst>
                  <a:ext uri="{FF2B5EF4-FFF2-40B4-BE49-F238E27FC236}">
                    <a16:creationId xmlns:a16="http://schemas.microsoft.com/office/drawing/2014/main" xmlns="" id="{93AAC9DC-A715-4E8D-8772-DC34F5AE0C91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08" name="Forma libre: forma 607">
                <a:extLst>
                  <a:ext uri="{FF2B5EF4-FFF2-40B4-BE49-F238E27FC236}">
                    <a16:creationId xmlns:a16="http://schemas.microsoft.com/office/drawing/2014/main" xmlns="" id="{9193E377-05B3-4ADA-A7E5-0E6F877CA53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04" name="Grupo 603">
              <a:extLst>
                <a:ext uri="{FF2B5EF4-FFF2-40B4-BE49-F238E27FC236}">
                  <a16:creationId xmlns:a16="http://schemas.microsoft.com/office/drawing/2014/main" xmlns="" id="{1696E314-A474-4495-8ECC-9AE8C4C8BB99}"/>
                </a:ext>
              </a:extLst>
            </p:cNvPr>
            <p:cNvGrpSpPr/>
            <p:nvPr/>
          </p:nvGrpSpPr>
          <p:grpSpPr>
            <a:xfrm>
              <a:off x="4881556" y="3378247"/>
              <a:ext cx="283924" cy="199456"/>
              <a:chOff x="1396293" y="1904505"/>
              <a:chExt cx="283924" cy="199456"/>
            </a:xfrm>
          </p:grpSpPr>
          <p:sp>
            <p:nvSpPr>
              <p:cNvPr id="605" name="CuadroTexto 604">
                <a:extLst>
                  <a:ext uri="{FF2B5EF4-FFF2-40B4-BE49-F238E27FC236}">
                    <a16:creationId xmlns:a16="http://schemas.microsoft.com/office/drawing/2014/main" xmlns="" id="{F1103A65-0FAD-40F2-A57D-EAE34710AD1D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06" name="Forma libre: forma 605">
                <a:extLst>
                  <a:ext uri="{FF2B5EF4-FFF2-40B4-BE49-F238E27FC236}">
                    <a16:creationId xmlns:a16="http://schemas.microsoft.com/office/drawing/2014/main" xmlns="" id="{06460852-9F24-478B-9D6B-5B5597594162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613" name="Grupo 612">
            <a:extLst>
              <a:ext uri="{FF2B5EF4-FFF2-40B4-BE49-F238E27FC236}">
                <a16:creationId xmlns:a16="http://schemas.microsoft.com/office/drawing/2014/main" xmlns="" id="{74771F95-D9D5-457B-B328-CBB06847EBE6}"/>
              </a:ext>
            </a:extLst>
          </p:cNvPr>
          <p:cNvGrpSpPr/>
          <p:nvPr/>
        </p:nvGrpSpPr>
        <p:grpSpPr>
          <a:xfrm>
            <a:off x="3821778" y="5978670"/>
            <a:ext cx="1596746" cy="971982"/>
            <a:chOff x="3793203" y="5919520"/>
            <a:chExt cx="1596746" cy="971982"/>
          </a:xfrm>
        </p:grpSpPr>
        <p:grpSp>
          <p:nvGrpSpPr>
            <p:cNvPr id="614" name="Grupo 613">
              <a:extLst>
                <a:ext uri="{FF2B5EF4-FFF2-40B4-BE49-F238E27FC236}">
                  <a16:creationId xmlns:a16="http://schemas.microsoft.com/office/drawing/2014/main" xmlns="" id="{6644DA87-A314-4252-B291-DB7BF1782DD6}"/>
                </a:ext>
              </a:extLst>
            </p:cNvPr>
            <p:cNvGrpSpPr/>
            <p:nvPr/>
          </p:nvGrpSpPr>
          <p:grpSpPr>
            <a:xfrm>
              <a:off x="3793203" y="5919520"/>
              <a:ext cx="280545" cy="202258"/>
              <a:chOff x="4621392" y="6739086"/>
              <a:chExt cx="280545" cy="202258"/>
            </a:xfrm>
          </p:grpSpPr>
          <p:sp>
            <p:nvSpPr>
              <p:cNvPr id="624" name="CuadroTexto 623">
                <a:extLst>
                  <a:ext uri="{FF2B5EF4-FFF2-40B4-BE49-F238E27FC236}">
                    <a16:creationId xmlns:a16="http://schemas.microsoft.com/office/drawing/2014/main" xmlns="" id="{B6B93A04-8837-4B17-A577-FECF8B3C8DDE}"/>
                  </a:ext>
                </a:extLst>
              </p:cNvPr>
              <p:cNvSpPr txBox="1"/>
              <p:nvPr/>
            </p:nvSpPr>
            <p:spPr>
              <a:xfrm>
                <a:off x="4621392" y="6739086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25" name="Elipse 624">
                <a:extLst>
                  <a:ext uri="{FF2B5EF4-FFF2-40B4-BE49-F238E27FC236}">
                    <a16:creationId xmlns:a16="http://schemas.microsoft.com/office/drawing/2014/main" xmlns="" id="{97E20095-0530-43DE-952E-6A9DE97117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23122" y="6836368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15" name="Grupo 614">
              <a:extLst>
                <a:ext uri="{FF2B5EF4-FFF2-40B4-BE49-F238E27FC236}">
                  <a16:creationId xmlns:a16="http://schemas.microsoft.com/office/drawing/2014/main" xmlns="" id="{F5AD5B81-BD4E-41E5-A2A8-6143EA20D2BD}"/>
                </a:ext>
              </a:extLst>
            </p:cNvPr>
            <p:cNvGrpSpPr/>
            <p:nvPr/>
          </p:nvGrpSpPr>
          <p:grpSpPr>
            <a:xfrm>
              <a:off x="4888214" y="6689098"/>
              <a:ext cx="283924" cy="202258"/>
              <a:chOff x="4997934" y="6739086"/>
              <a:chExt cx="283924" cy="202258"/>
            </a:xfrm>
          </p:grpSpPr>
          <p:sp>
            <p:nvSpPr>
              <p:cNvPr id="622" name="CuadroTexto 621">
                <a:extLst>
                  <a:ext uri="{FF2B5EF4-FFF2-40B4-BE49-F238E27FC236}">
                    <a16:creationId xmlns:a16="http://schemas.microsoft.com/office/drawing/2014/main" xmlns="" id="{724B0D79-BE23-4EA8-9E7F-BCD826FF9161}"/>
                  </a:ext>
                </a:extLst>
              </p:cNvPr>
              <p:cNvSpPr txBox="1"/>
              <p:nvPr/>
            </p:nvSpPr>
            <p:spPr>
              <a:xfrm>
                <a:off x="4997934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23" name="Elipse 622">
                <a:extLst>
                  <a:ext uri="{FF2B5EF4-FFF2-40B4-BE49-F238E27FC236}">
                    <a16:creationId xmlns:a16="http://schemas.microsoft.com/office/drawing/2014/main" xmlns="" id="{C77958C6-3B5D-4C78-80AC-1A74A86BCA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5148" y="6836368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16" name="Grupo 615">
              <a:extLst>
                <a:ext uri="{FF2B5EF4-FFF2-40B4-BE49-F238E27FC236}">
                  <a16:creationId xmlns:a16="http://schemas.microsoft.com/office/drawing/2014/main" xmlns="" id="{4A572B65-E0E2-4328-A971-7A246AD8071F}"/>
                </a:ext>
              </a:extLst>
            </p:cNvPr>
            <p:cNvGrpSpPr/>
            <p:nvPr/>
          </p:nvGrpSpPr>
          <p:grpSpPr>
            <a:xfrm>
              <a:off x="4667670" y="6688952"/>
              <a:ext cx="285238" cy="202550"/>
              <a:chOff x="4814139" y="6739086"/>
              <a:chExt cx="285238" cy="202550"/>
            </a:xfrm>
          </p:grpSpPr>
          <p:sp>
            <p:nvSpPr>
              <p:cNvPr id="620" name="CuadroTexto 619">
                <a:extLst>
                  <a:ext uri="{FF2B5EF4-FFF2-40B4-BE49-F238E27FC236}">
                    <a16:creationId xmlns:a16="http://schemas.microsoft.com/office/drawing/2014/main" xmlns="" id="{0F6D9448-FB80-460E-AC13-78003ECE5E3B}"/>
                  </a:ext>
                </a:extLst>
              </p:cNvPr>
              <p:cNvSpPr txBox="1"/>
              <p:nvPr/>
            </p:nvSpPr>
            <p:spPr>
              <a:xfrm>
                <a:off x="4815453" y="6739086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11</a:t>
                </a:r>
              </a:p>
            </p:txBody>
          </p:sp>
          <p:sp>
            <p:nvSpPr>
              <p:cNvPr id="621" name="Forma libre: forma 620">
                <a:extLst>
                  <a:ext uri="{FF2B5EF4-FFF2-40B4-BE49-F238E27FC236}">
                    <a16:creationId xmlns:a16="http://schemas.microsoft.com/office/drawing/2014/main" xmlns="" id="{BDFEF5A8-6703-443D-AAA2-24652B54D89B}"/>
                  </a:ext>
                </a:extLst>
              </p:cNvPr>
              <p:cNvSpPr/>
              <p:nvPr/>
            </p:nvSpPr>
            <p:spPr>
              <a:xfrm flipH="1">
                <a:off x="4814139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17" name="Grupo 616">
              <a:extLst>
                <a:ext uri="{FF2B5EF4-FFF2-40B4-BE49-F238E27FC236}">
                  <a16:creationId xmlns:a16="http://schemas.microsoft.com/office/drawing/2014/main" xmlns="" id="{3904F7FF-F9F1-47A0-B627-35F56155C1DA}"/>
                </a:ext>
              </a:extLst>
            </p:cNvPr>
            <p:cNvGrpSpPr/>
            <p:nvPr/>
          </p:nvGrpSpPr>
          <p:grpSpPr>
            <a:xfrm>
              <a:off x="5105868" y="6688952"/>
              <a:ext cx="284081" cy="202550"/>
              <a:chOff x="5196165" y="6739086"/>
              <a:chExt cx="284081" cy="202550"/>
            </a:xfrm>
          </p:grpSpPr>
          <p:sp>
            <p:nvSpPr>
              <p:cNvPr id="618" name="CuadroTexto 617">
                <a:extLst>
                  <a:ext uri="{FF2B5EF4-FFF2-40B4-BE49-F238E27FC236}">
                    <a16:creationId xmlns:a16="http://schemas.microsoft.com/office/drawing/2014/main" xmlns="" id="{621A1EAA-B566-4567-A4EC-2AE7AD7A076D}"/>
                  </a:ext>
                </a:extLst>
              </p:cNvPr>
              <p:cNvSpPr txBox="1"/>
              <p:nvPr/>
            </p:nvSpPr>
            <p:spPr>
              <a:xfrm>
                <a:off x="5197120" y="6739086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27</a:t>
                </a:r>
              </a:p>
            </p:txBody>
          </p:sp>
          <p:sp>
            <p:nvSpPr>
              <p:cNvPr id="619" name="Forma libre: forma 618">
                <a:extLst>
                  <a:ext uri="{FF2B5EF4-FFF2-40B4-BE49-F238E27FC236}">
                    <a16:creationId xmlns:a16="http://schemas.microsoft.com/office/drawing/2014/main" xmlns="" id="{34BD7139-FA8C-4872-ABCF-5543B50471EB}"/>
                  </a:ext>
                </a:extLst>
              </p:cNvPr>
              <p:cNvSpPr/>
              <p:nvPr/>
            </p:nvSpPr>
            <p:spPr>
              <a:xfrm>
                <a:off x="5196165" y="6836077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26" name="Grupo 625">
            <a:extLst>
              <a:ext uri="{FF2B5EF4-FFF2-40B4-BE49-F238E27FC236}">
                <a16:creationId xmlns:a16="http://schemas.microsoft.com/office/drawing/2014/main" xmlns="" id="{543B0421-4EC9-432C-B94D-C710ECFF7FF5}"/>
              </a:ext>
            </a:extLst>
          </p:cNvPr>
          <p:cNvGrpSpPr/>
          <p:nvPr/>
        </p:nvGrpSpPr>
        <p:grpSpPr>
          <a:xfrm>
            <a:off x="4475881" y="5143007"/>
            <a:ext cx="945073" cy="202550"/>
            <a:chOff x="4447306" y="5035732"/>
            <a:chExt cx="945073" cy="202550"/>
          </a:xfrm>
        </p:grpSpPr>
        <p:grpSp>
          <p:nvGrpSpPr>
            <p:cNvPr id="627" name="Grupo 626">
              <a:extLst>
                <a:ext uri="{FF2B5EF4-FFF2-40B4-BE49-F238E27FC236}">
                  <a16:creationId xmlns:a16="http://schemas.microsoft.com/office/drawing/2014/main" xmlns="" id="{8713994F-C744-42AB-85AE-9DB4D390E890}"/>
                </a:ext>
              </a:extLst>
            </p:cNvPr>
            <p:cNvGrpSpPr/>
            <p:nvPr/>
          </p:nvGrpSpPr>
          <p:grpSpPr>
            <a:xfrm>
              <a:off x="4447306" y="5035878"/>
              <a:ext cx="280545" cy="202258"/>
              <a:chOff x="4481523" y="5055721"/>
              <a:chExt cx="280545" cy="202258"/>
            </a:xfrm>
          </p:grpSpPr>
          <p:sp>
            <p:nvSpPr>
              <p:cNvPr id="637" name="CuadroTexto 636">
                <a:extLst>
                  <a:ext uri="{FF2B5EF4-FFF2-40B4-BE49-F238E27FC236}">
                    <a16:creationId xmlns:a16="http://schemas.microsoft.com/office/drawing/2014/main" xmlns="" id="{649F3973-48D6-494E-9F2C-EE145AB0FA3B}"/>
                  </a:ext>
                </a:extLst>
              </p:cNvPr>
              <p:cNvSpPr txBox="1"/>
              <p:nvPr/>
            </p:nvSpPr>
            <p:spPr>
              <a:xfrm>
                <a:off x="4481523" y="505572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38" name="Elipse 637">
                <a:extLst>
                  <a:ext uri="{FF2B5EF4-FFF2-40B4-BE49-F238E27FC236}">
                    <a16:creationId xmlns:a16="http://schemas.microsoft.com/office/drawing/2014/main" xmlns="" id="{E5D56400-483C-4358-B10F-199CA05A31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83253" y="515300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28" name="Grupo 627">
              <a:extLst>
                <a:ext uri="{FF2B5EF4-FFF2-40B4-BE49-F238E27FC236}">
                  <a16:creationId xmlns:a16="http://schemas.microsoft.com/office/drawing/2014/main" xmlns="" id="{34AD9E4D-21C8-488E-B82E-A10B2800F6A1}"/>
                </a:ext>
              </a:extLst>
            </p:cNvPr>
            <p:cNvGrpSpPr/>
            <p:nvPr/>
          </p:nvGrpSpPr>
          <p:grpSpPr>
            <a:xfrm>
              <a:off x="4883344" y="5035878"/>
              <a:ext cx="283924" cy="202258"/>
              <a:chOff x="4858065" y="5055721"/>
              <a:chExt cx="283924" cy="202258"/>
            </a:xfrm>
          </p:grpSpPr>
          <p:sp>
            <p:nvSpPr>
              <p:cNvPr id="635" name="CuadroTexto 634">
                <a:extLst>
                  <a:ext uri="{FF2B5EF4-FFF2-40B4-BE49-F238E27FC236}">
                    <a16:creationId xmlns:a16="http://schemas.microsoft.com/office/drawing/2014/main" xmlns="" id="{A23E0527-D2DE-4B3A-B6F7-B2382278A9F0}"/>
                  </a:ext>
                </a:extLst>
              </p:cNvPr>
              <p:cNvSpPr txBox="1"/>
              <p:nvPr/>
            </p:nvSpPr>
            <p:spPr>
              <a:xfrm>
                <a:off x="4858065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36" name="Elipse 635">
                <a:extLst>
                  <a:ext uri="{FF2B5EF4-FFF2-40B4-BE49-F238E27FC236}">
                    <a16:creationId xmlns:a16="http://schemas.microsoft.com/office/drawing/2014/main" xmlns="" id="{D7977E5E-8696-47A8-91B3-1F57E518F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5279" y="515300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29" name="Grupo 628">
              <a:extLst>
                <a:ext uri="{FF2B5EF4-FFF2-40B4-BE49-F238E27FC236}">
                  <a16:creationId xmlns:a16="http://schemas.microsoft.com/office/drawing/2014/main" xmlns="" id="{8CE31D68-4441-44EF-A8A9-B05C60DA13B9}"/>
                </a:ext>
              </a:extLst>
            </p:cNvPr>
            <p:cNvGrpSpPr/>
            <p:nvPr/>
          </p:nvGrpSpPr>
          <p:grpSpPr>
            <a:xfrm>
              <a:off x="4671273" y="5035732"/>
              <a:ext cx="285238" cy="202550"/>
              <a:chOff x="4674270" y="5055721"/>
              <a:chExt cx="285238" cy="202550"/>
            </a:xfrm>
          </p:grpSpPr>
          <p:sp>
            <p:nvSpPr>
              <p:cNvPr id="633" name="CuadroTexto 632">
                <a:extLst>
                  <a:ext uri="{FF2B5EF4-FFF2-40B4-BE49-F238E27FC236}">
                    <a16:creationId xmlns:a16="http://schemas.microsoft.com/office/drawing/2014/main" xmlns="" id="{E4654C67-3785-46B2-A732-7FE7CE599DD9}"/>
                  </a:ext>
                </a:extLst>
              </p:cNvPr>
              <p:cNvSpPr txBox="1"/>
              <p:nvPr/>
            </p:nvSpPr>
            <p:spPr>
              <a:xfrm>
                <a:off x="4675584" y="505572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34" name="Forma libre: forma 633">
                <a:extLst>
                  <a:ext uri="{FF2B5EF4-FFF2-40B4-BE49-F238E27FC236}">
                    <a16:creationId xmlns:a16="http://schemas.microsoft.com/office/drawing/2014/main" xmlns="" id="{ABE62E98-C77C-4999-9A50-D9FA4278987A}"/>
                  </a:ext>
                </a:extLst>
              </p:cNvPr>
              <p:cNvSpPr/>
              <p:nvPr/>
            </p:nvSpPr>
            <p:spPr>
              <a:xfrm flipH="1">
                <a:off x="4674270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30" name="Grupo 629">
              <a:extLst>
                <a:ext uri="{FF2B5EF4-FFF2-40B4-BE49-F238E27FC236}">
                  <a16:creationId xmlns:a16="http://schemas.microsoft.com/office/drawing/2014/main" xmlns="" id="{6712349A-4E13-4470-A926-A821971E0EC3}"/>
                </a:ext>
              </a:extLst>
            </p:cNvPr>
            <p:cNvGrpSpPr/>
            <p:nvPr/>
          </p:nvGrpSpPr>
          <p:grpSpPr>
            <a:xfrm>
              <a:off x="5108298" y="5035732"/>
              <a:ext cx="284081" cy="202550"/>
              <a:chOff x="5056296" y="5055721"/>
              <a:chExt cx="284081" cy="202550"/>
            </a:xfrm>
          </p:grpSpPr>
          <p:sp>
            <p:nvSpPr>
              <p:cNvPr id="631" name="CuadroTexto 630">
                <a:extLst>
                  <a:ext uri="{FF2B5EF4-FFF2-40B4-BE49-F238E27FC236}">
                    <a16:creationId xmlns:a16="http://schemas.microsoft.com/office/drawing/2014/main" xmlns="" id="{8B21BFC1-D08B-4D0C-AE51-D82C795AC00F}"/>
                  </a:ext>
                </a:extLst>
              </p:cNvPr>
              <p:cNvSpPr txBox="1"/>
              <p:nvPr/>
            </p:nvSpPr>
            <p:spPr>
              <a:xfrm>
                <a:off x="5057251" y="505572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b="0" cap="none" spc="0" dirty="0">
                    <a:ln w="0"/>
                    <a:latin typeface="Geometr415 Blk BT" panose="020B0802020204020303" pitchFamily="34" charset="0"/>
                  </a:rPr>
                  <a:t>29</a:t>
                </a:r>
              </a:p>
            </p:txBody>
          </p:sp>
          <p:sp>
            <p:nvSpPr>
              <p:cNvPr id="632" name="Forma libre: forma 631">
                <a:extLst>
                  <a:ext uri="{FF2B5EF4-FFF2-40B4-BE49-F238E27FC236}">
                    <a16:creationId xmlns:a16="http://schemas.microsoft.com/office/drawing/2014/main" xmlns="" id="{6C8588EE-D91D-44FE-AE00-0CB99397B118}"/>
                  </a:ext>
                </a:extLst>
              </p:cNvPr>
              <p:cNvSpPr/>
              <p:nvPr/>
            </p:nvSpPr>
            <p:spPr>
              <a:xfrm>
                <a:off x="5056296" y="515271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39" name="Grupo 638">
            <a:extLst>
              <a:ext uri="{FF2B5EF4-FFF2-40B4-BE49-F238E27FC236}">
                <a16:creationId xmlns:a16="http://schemas.microsoft.com/office/drawing/2014/main" xmlns="" id="{3DA9E4EA-7F0D-44CF-B98F-10421FBAD728}"/>
              </a:ext>
            </a:extLst>
          </p:cNvPr>
          <p:cNvGrpSpPr/>
          <p:nvPr/>
        </p:nvGrpSpPr>
        <p:grpSpPr>
          <a:xfrm>
            <a:off x="329729" y="4385603"/>
            <a:ext cx="2919523" cy="949693"/>
            <a:chOff x="301154" y="4278328"/>
            <a:chExt cx="2919523" cy="949693"/>
          </a:xfrm>
        </p:grpSpPr>
        <p:grpSp>
          <p:nvGrpSpPr>
            <p:cNvPr id="640" name="Grupo 639">
              <a:extLst>
                <a:ext uri="{FF2B5EF4-FFF2-40B4-BE49-F238E27FC236}">
                  <a16:creationId xmlns:a16="http://schemas.microsoft.com/office/drawing/2014/main" xmlns="" id="{AFF78B22-873E-4228-B074-8FCC1614D8B3}"/>
                </a:ext>
              </a:extLst>
            </p:cNvPr>
            <p:cNvGrpSpPr/>
            <p:nvPr/>
          </p:nvGrpSpPr>
          <p:grpSpPr>
            <a:xfrm>
              <a:off x="301154" y="4281659"/>
              <a:ext cx="1605676" cy="946362"/>
              <a:chOff x="301154" y="4281659"/>
              <a:chExt cx="1605676" cy="946362"/>
            </a:xfrm>
          </p:grpSpPr>
          <p:grpSp>
            <p:nvGrpSpPr>
              <p:cNvPr id="656" name="Grupo 655">
                <a:extLst>
                  <a:ext uri="{FF2B5EF4-FFF2-40B4-BE49-F238E27FC236}">
                    <a16:creationId xmlns:a16="http://schemas.microsoft.com/office/drawing/2014/main" xmlns="" id="{6F601ECA-19B9-4226-BFF6-A78B9BE21B03}"/>
                  </a:ext>
                </a:extLst>
              </p:cNvPr>
              <p:cNvGrpSpPr/>
              <p:nvPr/>
            </p:nvGrpSpPr>
            <p:grpSpPr>
              <a:xfrm>
                <a:off x="522694" y="4281951"/>
                <a:ext cx="286403" cy="198873"/>
                <a:chOff x="1176837" y="1904505"/>
                <a:chExt cx="286403" cy="198873"/>
              </a:xfrm>
            </p:grpSpPr>
            <p:sp>
              <p:nvSpPr>
                <p:cNvPr id="666" name="CuadroTexto 665">
                  <a:extLst>
                    <a:ext uri="{FF2B5EF4-FFF2-40B4-BE49-F238E27FC236}">
                      <a16:creationId xmlns:a16="http://schemas.microsoft.com/office/drawing/2014/main" xmlns="" id="{9DE930EB-25DE-47F6-A48F-B39770BB743B}"/>
                    </a:ext>
                  </a:extLst>
                </p:cNvPr>
                <p:cNvSpPr txBox="1"/>
                <p:nvPr/>
              </p:nvSpPr>
              <p:spPr>
                <a:xfrm>
                  <a:off x="1182695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10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7" name="Elipse 666">
                  <a:extLst>
                    <a:ext uri="{FF2B5EF4-FFF2-40B4-BE49-F238E27FC236}">
                      <a16:creationId xmlns:a16="http://schemas.microsoft.com/office/drawing/2014/main" xmlns="" id="{1AC8C1B2-8C93-43EF-8F76-62DA2DD94B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76837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657" name="Grupo 656">
                <a:extLst>
                  <a:ext uri="{FF2B5EF4-FFF2-40B4-BE49-F238E27FC236}">
                    <a16:creationId xmlns:a16="http://schemas.microsoft.com/office/drawing/2014/main" xmlns="" id="{5A495845-EF41-4E38-B913-5580C55E0463}"/>
                  </a:ext>
                </a:extLst>
              </p:cNvPr>
              <p:cNvGrpSpPr/>
              <p:nvPr/>
            </p:nvGrpSpPr>
            <p:grpSpPr>
              <a:xfrm>
                <a:off x="1622906" y="5028565"/>
                <a:ext cx="283924" cy="198873"/>
                <a:chOff x="1610038" y="1904505"/>
                <a:chExt cx="283924" cy="198873"/>
              </a:xfrm>
            </p:grpSpPr>
            <p:sp>
              <p:nvSpPr>
                <p:cNvPr id="664" name="CuadroTexto 663">
                  <a:extLst>
                    <a:ext uri="{FF2B5EF4-FFF2-40B4-BE49-F238E27FC236}">
                      <a16:creationId xmlns:a16="http://schemas.microsoft.com/office/drawing/2014/main" xmlns="" id="{B5EA353C-3E33-4F4F-A83F-1186DAB89B33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24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5" name="Elipse 664">
                  <a:extLst>
                    <a:ext uri="{FF2B5EF4-FFF2-40B4-BE49-F238E27FC236}">
                      <a16:creationId xmlns:a16="http://schemas.microsoft.com/office/drawing/2014/main" xmlns="" id="{7093EEE6-BB0C-4154-A561-66E1465B7C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658" name="Grupo 657">
                <a:extLst>
                  <a:ext uri="{FF2B5EF4-FFF2-40B4-BE49-F238E27FC236}">
                    <a16:creationId xmlns:a16="http://schemas.microsoft.com/office/drawing/2014/main" xmlns="" id="{ED92C4A0-A9BF-4ABF-AFE2-96B97505E78D}"/>
                  </a:ext>
                </a:extLst>
              </p:cNvPr>
              <p:cNvGrpSpPr/>
              <p:nvPr/>
            </p:nvGrpSpPr>
            <p:grpSpPr>
              <a:xfrm>
                <a:off x="301154" y="4281659"/>
                <a:ext cx="222591" cy="199456"/>
                <a:chOff x="958247" y="1904505"/>
                <a:chExt cx="222591" cy="199456"/>
              </a:xfrm>
            </p:grpSpPr>
            <p:sp>
              <p:nvSpPr>
                <p:cNvPr id="662" name="CuadroTexto 661">
                  <a:extLst>
                    <a:ext uri="{FF2B5EF4-FFF2-40B4-BE49-F238E27FC236}">
                      <a16:creationId xmlns:a16="http://schemas.microsoft.com/office/drawing/2014/main" xmlns="" id="{898831B0-9F85-42AA-B3C5-1ECAB1F23253}"/>
                    </a:ext>
                  </a:extLst>
                </p:cNvPr>
                <p:cNvSpPr txBox="1"/>
                <p:nvPr/>
              </p:nvSpPr>
              <p:spPr>
                <a:xfrm>
                  <a:off x="1003814" y="1904505"/>
                  <a:ext cx="177024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3" name="Forma libre: forma 662">
                  <a:extLst>
                    <a:ext uri="{FF2B5EF4-FFF2-40B4-BE49-F238E27FC236}">
                      <a16:creationId xmlns:a16="http://schemas.microsoft.com/office/drawing/2014/main" xmlns="" id="{9806EA0F-F0DE-410C-B49D-2EAE9FED69D0}"/>
                    </a:ext>
                  </a:extLst>
                </p:cNvPr>
                <p:cNvSpPr/>
                <p:nvPr/>
              </p:nvSpPr>
              <p:spPr>
                <a:xfrm>
                  <a:off x="958247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659" name="Grupo 658">
                <a:extLst>
                  <a:ext uri="{FF2B5EF4-FFF2-40B4-BE49-F238E27FC236}">
                    <a16:creationId xmlns:a16="http://schemas.microsoft.com/office/drawing/2014/main" xmlns="" id="{476CC1E6-64C6-44EE-BE66-2BD8210E7948}"/>
                  </a:ext>
                </a:extLst>
              </p:cNvPr>
              <p:cNvGrpSpPr/>
              <p:nvPr/>
            </p:nvGrpSpPr>
            <p:grpSpPr>
              <a:xfrm>
                <a:off x="1424091" y="5028565"/>
                <a:ext cx="283924" cy="199456"/>
                <a:chOff x="1396293" y="1904505"/>
                <a:chExt cx="283924" cy="199456"/>
              </a:xfrm>
            </p:grpSpPr>
            <p:sp>
              <p:nvSpPr>
                <p:cNvPr id="660" name="CuadroTexto 659">
                  <a:extLst>
                    <a:ext uri="{FF2B5EF4-FFF2-40B4-BE49-F238E27FC236}">
                      <a16:creationId xmlns:a16="http://schemas.microsoft.com/office/drawing/2014/main" xmlns="" id="{0FF98D87-9714-48EB-B24A-960D1746222A}"/>
                    </a:ext>
                  </a:extLst>
                </p:cNvPr>
                <p:cNvSpPr txBox="1"/>
                <p:nvPr/>
              </p:nvSpPr>
              <p:spPr>
                <a:xfrm>
                  <a:off x="1396293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17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661" name="Forma libre: forma 660">
                  <a:extLst>
                    <a:ext uri="{FF2B5EF4-FFF2-40B4-BE49-F238E27FC236}">
                      <a16:creationId xmlns:a16="http://schemas.microsoft.com/office/drawing/2014/main" xmlns="" id="{F85827DA-00C3-4B9E-AE42-2F748932FCFA}"/>
                    </a:ext>
                  </a:extLst>
                </p:cNvPr>
                <p:cNvSpPr/>
                <p:nvPr/>
              </p:nvSpPr>
              <p:spPr>
                <a:xfrm flipH="1">
                  <a:off x="1396429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</p:grpSp>
        <p:grpSp>
          <p:nvGrpSpPr>
            <p:cNvPr id="641" name="Grupo 640">
              <a:extLst>
                <a:ext uri="{FF2B5EF4-FFF2-40B4-BE49-F238E27FC236}">
                  <a16:creationId xmlns:a16="http://schemas.microsoft.com/office/drawing/2014/main" xmlns="" id="{567DB8CD-881C-4695-937E-7458CD578F6C}"/>
                </a:ext>
              </a:extLst>
            </p:cNvPr>
            <p:cNvGrpSpPr/>
            <p:nvPr/>
          </p:nvGrpSpPr>
          <p:grpSpPr>
            <a:xfrm>
              <a:off x="2279181" y="4282118"/>
              <a:ext cx="280545" cy="202258"/>
              <a:chOff x="1182695" y="1904505"/>
              <a:chExt cx="280545" cy="202258"/>
            </a:xfrm>
          </p:grpSpPr>
          <p:sp>
            <p:nvSpPr>
              <p:cNvPr id="654" name="CuadroTexto 653">
                <a:extLst>
                  <a:ext uri="{FF2B5EF4-FFF2-40B4-BE49-F238E27FC236}">
                    <a16:creationId xmlns:a16="http://schemas.microsoft.com/office/drawing/2014/main" xmlns="" id="{300394F4-60F0-4B37-98D6-68A6FF0B0777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55" name="Elipse 654">
                <a:extLst>
                  <a:ext uri="{FF2B5EF4-FFF2-40B4-BE49-F238E27FC236}">
                    <a16:creationId xmlns:a16="http://schemas.microsoft.com/office/drawing/2014/main" xmlns="" id="{F3014C18-EB21-4225-917E-AD840E4A49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4425" y="2001787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42" name="Grupo 641">
              <a:extLst>
                <a:ext uri="{FF2B5EF4-FFF2-40B4-BE49-F238E27FC236}">
                  <a16:creationId xmlns:a16="http://schemas.microsoft.com/office/drawing/2014/main" xmlns="" id="{C3C0AB7C-D53F-497F-B4F5-DCA1154A7273}"/>
                </a:ext>
              </a:extLst>
            </p:cNvPr>
            <p:cNvGrpSpPr/>
            <p:nvPr/>
          </p:nvGrpSpPr>
          <p:grpSpPr>
            <a:xfrm>
              <a:off x="2711111" y="4282612"/>
              <a:ext cx="283924" cy="202258"/>
              <a:chOff x="1610038" y="1904505"/>
              <a:chExt cx="283924" cy="202258"/>
            </a:xfrm>
          </p:grpSpPr>
          <p:sp>
            <p:nvSpPr>
              <p:cNvPr id="652" name="CuadroTexto 651">
                <a:extLst>
                  <a:ext uri="{FF2B5EF4-FFF2-40B4-BE49-F238E27FC236}">
                    <a16:creationId xmlns:a16="http://schemas.microsoft.com/office/drawing/2014/main" xmlns="" id="{4B42020C-A1AD-4D74-92DA-4E3E4A5C0B3D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53" name="Elipse 652">
                <a:extLst>
                  <a:ext uri="{FF2B5EF4-FFF2-40B4-BE49-F238E27FC236}">
                    <a16:creationId xmlns:a16="http://schemas.microsoft.com/office/drawing/2014/main" xmlns="" id="{5B8B7ADC-84D9-4E1B-B759-3B306A533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7252" y="2001787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43" name="Grupo 642">
              <a:extLst>
                <a:ext uri="{FF2B5EF4-FFF2-40B4-BE49-F238E27FC236}">
                  <a16:creationId xmlns:a16="http://schemas.microsoft.com/office/drawing/2014/main" xmlns="" id="{15DB3598-FBAC-4DF4-9436-88F5D387A12B}"/>
                </a:ext>
              </a:extLst>
            </p:cNvPr>
            <p:cNvGrpSpPr/>
            <p:nvPr/>
          </p:nvGrpSpPr>
          <p:grpSpPr>
            <a:xfrm>
              <a:off x="2060383" y="4282612"/>
              <a:ext cx="222591" cy="202550"/>
              <a:chOff x="958247" y="1904505"/>
              <a:chExt cx="222591" cy="202550"/>
            </a:xfrm>
          </p:grpSpPr>
          <p:sp>
            <p:nvSpPr>
              <p:cNvPr id="650" name="CuadroTexto 649">
                <a:extLst>
                  <a:ext uri="{FF2B5EF4-FFF2-40B4-BE49-F238E27FC236}">
                    <a16:creationId xmlns:a16="http://schemas.microsoft.com/office/drawing/2014/main" xmlns="" id="{586E4B50-CA0E-4004-AE81-924FF8E6F44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51" name="Forma libre: forma 650">
                <a:extLst>
                  <a:ext uri="{FF2B5EF4-FFF2-40B4-BE49-F238E27FC236}">
                    <a16:creationId xmlns:a16="http://schemas.microsoft.com/office/drawing/2014/main" xmlns="" id="{783E701A-CE37-416A-8794-D486E59962C6}"/>
                  </a:ext>
                </a:extLst>
              </p:cNvPr>
              <p:cNvSpPr/>
              <p:nvPr/>
            </p:nvSpPr>
            <p:spPr>
              <a:xfrm>
                <a:off x="958247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44" name="Grupo 643">
              <a:extLst>
                <a:ext uri="{FF2B5EF4-FFF2-40B4-BE49-F238E27FC236}">
                  <a16:creationId xmlns:a16="http://schemas.microsoft.com/office/drawing/2014/main" xmlns="" id="{D3CFA6B1-B7AA-4EA7-92CA-71353599F5D7}"/>
                </a:ext>
              </a:extLst>
            </p:cNvPr>
            <p:cNvGrpSpPr/>
            <p:nvPr/>
          </p:nvGrpSpPr>
          <p:grpSpPr>
            <a:xfrm>
              <a:off x="2488879" y="4278328"/>
              <a:ext cx="285238" cy="202550"/>
              <a:chOff x="1394979" y="1904505"/>
              <a:chExt cx="285238" cy="202550"/>
            </a:xfrm>
          </p:grpSpPr>
          <p:sp>
            <p:nvSpPr>
              <p:cNvPr id="648" name="CuadroTexto 647">
                <a:extLst>
                  <a:ext uri="{FF2B5EF4-FFF2-40B4-BE49-F238E27FC236}">
                    <a16:creationId xmlns:a16="http://schemas.microsoft.com/office/drawing/2014/main" xmlns="" id="{A4D25051-DF98-49D8-B20B-C5DD5EF6BC57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49" name="Forma libre: forma 648">
                <a:extLst>
                  <a:ext uri="{FF2B5EF4-FFF2-40B4-BE49-F238E27FC236}">
                    <a16:creationId xmlns:a16="http://schemas.microsoft.com/office/drawing/2014/main" xmlns="" id="{6E465235-200F-4DC0-9718-4EBBBFB9C30D}"/>
                  </a:ext>
                </a:extLst>
              </p:cNvPr>
              <p:cNvSpPr/>
              <p:nvPr/>
            </p:nvSpPr>
            <p:spPr>
              <a:xfrm flipH="1">
                <a:off x="1394979" y="2001496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45" name="Grupo 644">
              <a:extLst>
                <a:ext uri="{FF2B5EF4-FFF2-40B4-BE49-F238E27FC236}">
                  <a16:creationId xmlns:a16="http://schemas.microsoft.com/office/drawing/2014/main" xmlns="" id="{98B5BFF2-E64A-4FE0-8D86-C4F35C72854E}"/>
                </a:ext>
              </a:extLst>
            </p:cNvPr>
            <p:cNvGrpSpPr/>
            <p:nvPr/>
          </p:nvGrpSpPr>
          <p:grpSpPr>
            <a:xfrm>
              <a:off x="2936596" y="4279852"/>
              <a:ext cx="284081" cy="202550"/>
              <a:chOff x="2920266" y="4279852"/>
              <a:chExt cx="284081" cy="202550"/>
            </a:xfrm>
          </p:grpSpPr>
          <p:sp>
            <p:nvSpPr>
              <p:cNvPr id="646" name="CuadroTexto 645">
                <a:extLst>
                  <a:ext uri="{FF2B5EF4-FFF2-40B4-BE49-F238E27FC236}">
                    <a16:creationId xmlns:a16="http://schemas.microsoft.com/office/drawing/2014/main" xmlns="" id="{8ADF0D4A-A18B-44B3-9DEE-B842D44DEF01}"/>
                  </a:ext>
                </a:extLst>
              </p:cNvPr>
              <p:cNvSpPr txBox="1"/>
              <p:nvPr/>
            </p:nvSpPr>
            <p:spPr>
              <a:xfrm>
                <a:off x="2921221" y="4279852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47" name="Forma libre: forma 646">
                <a:extLst>
                  <a:ext uri="{FF2B5EF4-FFF2-40B4-BE49-F238E27FC236}">
                    <a16:creationId xmlns:a16="http://schemas.microsoft.com/office/drawing/2014/main" xmlns="" id="{C45B3048-C6B9-494A-8B6A-C0F80753A259}"/>
                  </a:ext>
                </a:extLst>
              </p:cNvPr>
              <p:cNvSpPr/>
              <p:nvPr/>
            </p:nvSpPr>
            <p:spPr>
              <a:xfrm>
                <a:off x="2920266" y="4376843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68" name="Grupo 667">
            <a:extLst>
              <a:ext uri="{FF2B5EF4-FFF2-40B4-BE49-F238E27FC236}">
                <a16:creationId xmlns:a16="http://schemas.microsoft.com/office/drawing/2014/main" xmlns="" id="{12F8A560-273B-4398-A92F-A0E116131BFE}"/>
              </a:ext>
            </a:extLst>
          </p:cNvPr>
          <p:cNvGrpSpPr/>
          <p:nvPr/>
        </p:nvGrpSpPr>
        <p:grpSpPr>
          <a:xfrm>
            <a:off x="2077861" y="5983310"/>
            <a:ext cx="936753" cy="202550"/>
            <a:chOff x="2049286" y="5924160"/>
            <a:chExt cx="936753" cy="202550"/>
          </a:xfrm>
        </p:grpSpPr>
        <p:grpSp>
          <p:nvGrpSpPr>
            <p:cNvPr id="669" name="Grupo 668">
              <a:extLst>
                <a:ext uri="{FF2B5EF4-FFF2-40B4-BE49-F238E27FC236}">
                  <a16:creationId xmlns:a16="http://schemas.microsoft.com/office/drawing/2014/main" xmlns="" id="{71DBFF32-483D-45F6-AEF6-783581A97F03}"/>
                </a:ext>
              </a:extLst>
            </p:cNvPr>
            <p:cNvGrpSpPr/>
            <p:nvPr/>
          </p:nvGrpSpPr>
          <p:grpSpPr>
            <a:xfrm>
              <a:off x="2049286" y="5924306"/>
              <a:ext cx="280545" cy="202258"/>
              <a:chOff x="2049919" y="5935470"/>
              <a:chExt cx="280545" cy="202258"/>
            </a:xfrm>
          </p:grpSpPr>
          <p:sp>
            <p:nvSpPr>
              <p:cNvPr id="679" name="CuadroTexto 678">
                <a:extLst>
                  <a:ext uri="{FF2B5EF4-FFF2-40B4-BE49-F238E27FC236}">
                    <a16:creationId xmlns:a16="http://schemas.microsoft.com/office/drawing/2014/main" xmlns="" id="{2508DBDC-2ACD-49E4-86DE-92772DE1CB2D}"/>
                  </a:ext>
                </a:extLst>
              </p:cNvPr>
              <p:cNvSpPr txBox="1"/>
              <p:nvPr/>
            </p:nvSpPr>
            <p:spPr>
              <a:xfrm>
                <a:off x="2049919" y="5935470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80" name="Elipse 679">
                <a:extLst>
                  <a:ext uri="{FF2B5EF4-FFF2-40B4-BE49-F238E27FC236}">
                    <a16:creationId xmlns:a16="http://schemas.microsoft.com/office/drawing/2014/main" xmlns="" id="{A6ADCA9B-C0EC-420B-B277-3B6B56B9D4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1649" y="603275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70" name="Grupo 669">
              <a:extLst>
                <a:ext uri="{FF2B5EF4-FFF2-40B4-BE49-F238E27FC236}">
                  <a16:creationId xmlns:a16="http://schemas.microsoft.com/office/drawing/2014/main" xmlns="" id="{A4FB9FE4-D9E6-4366-BFE4-491DD8C29727}"/>
                </a:ext>
              </a:extLst>
            </p:cNvPr>
            <p:cNvGrpSpPr/>
            <p:nvPr/>
          </p:nvGrpSpPr>
          <p:grpSpPr>
            <a:xfrm>
              <a:off x="2482600" y="5924306"/>
              <a:ext cx="283924" cy="202258"/>
              <a:chOff x="2426461" y="5935470"/>
              <a:chExt cx="283924" cy="202258"/>
            </a:xfrm>
          </p:grpSpPr>
          <p:sp>
            <p:nvSpPr>
              <p:cNvPr id="677" name="CuadroTexto 676">
                <a:extLst>
                  <a:ext uri="{FF2B5EF4-FFF2-40B4-BE49-F238E27FC236}">
                    <a16:creationId xmlns:a16="http://schemas.microsoft.com/office/drawing/2014/main" xmlns="" id="{397F864C-E4CA-4700-997B-B4239B324E7A}"/>
                  </a:ext>
                </a:extLst>
              </p:cNvPr>
              <p:cNvSpPr txBox="1"/>
              <p:nvPr/>
            </p:nvSpPr>
            <p:spPr>
              <a:xfrm>
                <a:off x="2426461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78" name="Elipse 677">
                <a:extLst>
                  <a:ext uri="{FF2B5EF4-FFF2-40B4-BE49-F238E27FC236}">
                    <a16:creationId xmlns:a16="http://schemas.microsoft.com/office/drawing/2014/main" xmlns="" id="{10D0A87A-9523-4E63-9DBD-24C6C4FA28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3675" y="60327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71" name="Grupo 670">
              <a:extLst>
                <a:ext uri="{FF2B5EF4-FFF2-40B4-BE49-F238E27FC236}">
                  <a16:creationId xmlns:a16="http://schemas.microsoft.com/office/drawing/2014/main" xmlns="" id="{A8F2EFB1-7BAF-474E-B395-3925558D99AE}"/>
                </a:ext>
              </a:extLst>
            </p:cNvPr>
            <p:cNvGrpSpPr/>
            <p:nvPr/>
          </p:nvGrpSpPr>
          <p:grpSpPr>
            <a:xfrm>
              <a:off x="2266925" y="5924160"/>
              <a:ext cx="285238" cy="202550"/>
              <a:chOff x="2242666" y="5935470"/>
              <a:chExt cx="285238" cy="202550"/>
            </a:xfrm>
          </p:grpSpPr>
          <p:sp>
            <p:nvSpPr>
              <p:cNvPr id="675" name="CuadroTexto 674">
                <a:extLst>
                  <a:ext uri="{FF2B5EF4-FFF2-40B4-BE49-F238E27FC236}">
                    <a16:creationId xmlns:a16="http://schemas.microsoft.com/office/drawing/2014/main" xmlns="" id="{F0FFB98E-1616-4427-984A-E5311C4AE12F}"/>
                  </a:ext>
                </a:extLst>
              </p:cNvPr>
              <p:cNvSpPr txBox="1"/>
              <p:nvPr/>
            </p:nvSpPr>
            <p:spPr>
              <a:xfrm>
                <a:off x="2243980" y="5935470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76" name="Forma libre: forma 675">
                <a:extLst>
                  <a:ext uri="{FF2B5EF4-FFF2-40B4-BE49-F238E27FC236}">
                    <a16:creationId xmlns:a16="http://schemas.microsoft.com/office/drawing/2014/main" xmlns="" id="{56B1A753-7BFB-47E4-B736-AE322A97529E}"/>
                  </a:ext>
                </a:extLst>
              </p:cNvPr>
              <p:cNvSpPr/>
              <p:nvPr/>
            </p:nvSpPr>
            <p:spPr>
              <a:xfrm flipH="1">
                <a:off x="2242666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72" name="Grupo 671">
              <a:extLst>
                <a:ext uri="{FF2B5EF4-FFF2-40B4-BE49-F238E27FC236}">
                  <a16:creationId xmlns:a16="http://schemas.microsoft.com/office/drawing/2014/main" xmlns="" id="{9875F73E-2958-4BCD-87E9-80A2AFE4902D}"/>
                </a:ext>
              </a:extLst>
            </p:cNvPr>
            <p:cNvGrpSpPr/>
            <p:nvPr/>
          </p:nvGrpSpPr>
          <p:grpSpPr>
            <a:xfrm>
              <a:off x="2701958" y="5924160"/>
              <a:ext cx="284081" cy="202550"/>
              <a:chOff x="2624692" y="5935470"/>
              <a:chExt cx="284081" cy="202550"/>
            </a:xfrm>
          </p:grpSpPr>
          <p:sp>
            <p:nvSpPr>
              <p:cNvPr id="673" name="CuadroTexto 672">
                <a:extLst>
                  <a:ext uri="{FF2B5EF4-FFF2-40B4-BE49-F238E27FC236}">
                    <a16:creationId xmlns:a16="http://schemas.microsoft.com/office/drawing/2014/main" xmlns="" id="{2E0294B6-6618-472D-BE8A-E14938F01043}"/>
                  </a:ext>
                </a:extLst>
              </p:cNvPr>
              <p:cNvSpPr txBox="1"/>
              <p:nvPr/>
            </p:nvSpPr>
            <p:spPr>
              <a:xfrm>
                <a:off x="2625647" y="5935470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74" name="Forma libre: forma 673">
                <a:extLst>
                  <a:ext uri="{FF2B5EF4-FFF2-40B4-BE49-F238E27FC236}">
                    <a16:creationId xmlns:a16="http://schemas.microsoft.com/office/drawing/2014/main" xmlns="" id="{72A45558-5165-49E2-A14B-9FF0BCEE4588}"/>
                  </a:ext>
                </a:extLst>
              </p:cNvPr>
              <p:cNvSpPr/>
              <p:nvPr/>
            </p:nvSpPr>
            <p:spPr>
              <a:xfrm>
                <a:off x="2624692" y="603246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681" name="Grupo 680">
            <a:extLst>
              <a:ext uri="{FF2B5EF4-FFF2-40B4-BE49-F238E27FC236}">
                <a16:creationId xmlns:a16="http://schemas.microsoft.com/office/drawing/2014/main" xmlns="" id="{A5EF87C5-794D-4F99-8821-24702506FF62}"/>
              </a:ext>
            </a:extLst>
          </p:cNvPr>
          <p:cNvGrpSpPr/>
          <p:nvPr/>
        </p:nvGrpSpPr>
        <p:grpSpPr>
          <a:xfrm>
            <a:off x="334216" y="5977343"/>
            <a:ext cx="1608073" cy="946208"/>
            <a:chOff x="305641" y="5918193"/>
            <a:chExt cx="1608073" cy="946208"/>
          </a:xfrm>
        </p:grpSpPr>
        <p:grpSp>
          <p:nvGrpSpPr>
            <p:cNvPr id="682" name="Grupo 681">
              <a:extLst>
                <a:ext uri="{FF2B5EF4-FFF2-40B4-BE49-F238E27FC236}">
                  <a16:creationId xmlns:a16="http://schemas.microsoft.com/office/drawing/2014/main" xmlns="" id="{0847AF89-891D-4A18-B883-1FC5FB3295A8}"/>
                </a:ext>
              </a:extLst>
            </p:cNvPr>
            <p:cNvGrpSpPr/>
            <p:nvPr/>
          </p:nvGrpSpPr>
          <p:grpSpPr>
            <a:xfrm>
              <a:off x="305641" y="5918339"/>
              <a:ext cx="280545" cy="202258"/>
              <a:chOff x="1008361" y="6864401"/>
              <a:chExt cx="280545" cy="202258"/>
            </a:xfrm>
          </p:grpSpPr>
          <p:sp>
            <p:nvSpPr>
              <p:cNvPr id="692" name="CuadroTexto 691">
                <a:extLst>
                  <a:ext uri="{FF2B5EF4-FFF2-40B4-BE49-F238E27FC236}">
                    <a16:creationId xmlns:a16="http://schemas.microsoft.com/office/drawing/2014/main" xmlns="" id="{0C3F1BBC-96BD-4968-A74E-9368FCC7650D}"/>
                  </a:ext>
                </a:extLst>
              </p:cNvPr>
              <p:cNvSpPr txBox="1"/>
              <p:nvPr/>
            </p:nvSpPr>
            <p:spPr>
              <a:xfrm>
                <a:off x="1008361" y="6864401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93" name="Elipse 692">
                <a:extLst>
                  <a:ext uri="{FF2B5EF4-FFF2-40B4-BE49-F238E27FC236}">
                    <a16:creationId xmlns:a16="http://schemas.microsoft.com/office/drawing/2014/main" xmlns="" id="{1095679F-632F-49DD-8943-9D9B2DC98D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0091" y="6961683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683" name="Grupo 682">
              <a:extLst>
                <a:ext uri="{FF2B5EF4-FFF2-40B4-BE49-F238E27FC236}">
                  <a16:creationId xmlns:a16="http://schemas.microsoft.com/office/drawing/2014/main" xmlns="" id="{AB3918C4-E784-489B-992B-D04F3AF6344F}"/>
                </a:ext>
              </a:extLst>
            </p:cNvPr>
            <p:cNvGrpSpPr/>
            <p:nvPr/>
          </p:nvGrpSpPr>
          <p:grpSpPr>
            <a:xfrm>
              <a:off x="744388" y="5918339"/>
              <a:ext cx="283924" cy="202258"/>
              <a:chOff x="1384903" y="6864401"/>
              <a:chExt cx="283924" cy="202258"/>
            </a:xfrm>
          </p:grpSpPr>
          <p:sp>
            <p:nvSpPr>
              <p:cNvPr id="690" name="CuadroTexto 689">
                <a:extLst>
                  <a:ext uri="{FF2B5EF4-FFF2-40B4-BE49-F238E27FC236}">
                    <a16:creationId xmlns:a16="http://schemas.microsoft.com/office/drawing/2014/main" xmlns="" id="{0CC028A6-8BD4-4D33-9B1A-D46184482C00}"/>
                  </a:ext>
                </a:extLst>
              </p:cNvPr>
              <p:cNvSpPr txBox="1"/>
              <p:nvPr/>
            </p:nvSpPr>
            <p:spPr>
              <a:xfrm>
                <a:off x="1384903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91" name="Elipse 690">
                <a:extLst>
                  <a:ext uri="{FF2B5EF4-FFF2-40B4-BE49-F238E27FC236}">
                    <a16:creationId xmlns:a16="http://schemas.microsoft.com/office/drawing/2014/main" xmlns="" id="{4A76A4D7-0770-418F-A822-E78B82EA5A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2117" y="6961683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84" name="Grupo 683">
              <a:extLst>
                <a:ext uri="{FF2B5EF4-FFF2-40B4-BE49-F238E27FC236}">
                  <a16:creationId xmlns:a16="http://schemas.microsoft.com/office/drawing/2014/main" xmlns="" id="{736734E8-E76F-43D5-B63E-C3EF1E213F09}"/>
                </a:ext>
              </a:extLst>
            </p:cNvPr>
            <p:cNvGrpSpPr/>
            <p:nvPr/>
          </p:nvGrpSpPr>
          <p:grpSpPr>
            <a:xfrm>
              <a:off x="527173" y="5918193"/>
              <a:ext cx="285238" cy="202550"/>
              <a:chOff x="1201108" y="6864401"/>
              <a:chExt cx="285238" cy="202550"/>
            </a:xfrm>
          </p:grpSpPr>
          <p:sp>
            <p:nvSpPr>
              <p:cNvPr id="688" name="CuadroTexto 687">
                <a:extLst>
                  <a:ext uri="{FF2B5EF4-FFF2-40B4-BE49-F238E27FC236}">
                    <a16:creationId xmlns:a16="http://schemas.microsoft.com/office/drawing/2014/main" xmlns="" id="{3D5C834E-CD71-4CEA-ADDC-92B1A5EB1DDD}"/>
                  </a:ext>
                </a:extLst>
              </p:cNvPr>
              <p:cNvSpPr txBox="1"/>
              <p:nvPr/>
            </p:nvSpPr>
            <p:spPr>
              <a:xfrm>
                <a:off x="1202422" y="6864401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89" name="Forma libre: forma 688">
                <a:extLst>
                  <a:ext uri="{FF2B5EF4-FFF2-40B4-BE49-F238E27FC236}">
                    <a16:creationId xmlns:a16="http://schemas.microsoft.com/office/drawing/2014/main" xmlns="" id="{D4B9C963-A76C-4E7C-A8F6-1CDEEEE7B360}"/>
                  </a:ext>
                </a:extLst>
              </p:cNvPr>
              <p:cNvSpPr/>
              <p:nvPr/>
            </p:nvSpPr>
            <p:spPr>
              <a:xfrm flipH="1">
                <a:off x="1201108" y="696139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685" name="Grupo 684">
              <a:extLst>
                <a:ext uri="{FF2B5EF4-FFF2-40B4-BE49-F238E27FC236}">
                  <a16:creationId xmlns:a16="http://schemas.microsoft.com/office/drawing/2014/main" xmlns="" id="{73789E93-1DD6-4165-AA08-1191E3E087A5}"/>
                </a:ext>
              </a:extLst>
            </p:cNvPr>
            <p:cNvGrpSpPr/>
            <p:nvPr/>
          </p:nvGrpSpPr>
          <p:grpSpPr>
            <a:xfrm>
              <a:off x="1629633" y="6661851"/>
              <a:ext cx="284081" cy="202550"/>
              <a:chOff x="1601922" y="6661851"/>
              <a:chExt cx="284081" cy="202550"/>
            </a:xfrm>
          </p:grpSpPr>
          <p:sp>
            <p:nvSpPr>
              <p:cNvPr id="686" name="CuadroTexto 685">
                <a:extLst>
                  <a:ext uri="{FF2B5EF4-FFF2-40B4-BE49-F238E27FC236}">
                    <a16:creationId xmlns:a16="http://schemas.microsoft.com/office/drawing/2014/main" xmlns="" id="{8402620A-6374-4638-B281-78085C4F75BF}"/>
                  </a:ext>
                </a:extLst>
              </p:cNvPr>
              <p:cNvSpPr txBox="1"/>
              <p:nvPr/>
            </p:nvSpPr>
            <p:spPr>
              <a:xfrm>
                <a:off x="1602877" y="6661851"/>
                <a:ext cx="283126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687" name="Forma libre: forma 686">
                <a:extLst>
                  <a:ext uri="{FF2B5EF4-FFF2-40B4-BE49-F238E27FC236}">
                    <a16:creationId xmlns:a16="http://schemas.microsoft.com/office/drawing/2014/main" xmlns="" id="{2D5EB1ED-FD34-4BCF-8182-49FECE167CA6}"/>
                  </a:ext>
                </a:extLst>
              </p:cNvPr>
              <p:cNvSpPr/>
              <p:nvPr/>
            </p:nvSpPr>
            <p:spPr>
              <a:xfrm>
                <a:off x="1601922" y="675884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sp>
        <p:nvSpPr>
          <p:cNvPr id="695" name="Forma libre: forma 694">
            <a:extLst>
              <a:ext uri="{FF2B5EF4-FFF2-40B4-BE49-F238E27FC236}">
                <a16:creationId xmlns:a16="http://schemas.microsoft.com/office/drawing/2014/main" xmlns="" id="{56403959-4C8E-4E22-BC02-6889C4EB1BF4}"/>
              </a:ext>
            </a:extLst>
          </p:cNvPr>
          <p:cNvSpPr/>
          <p:nvPr/>
        </p:nvSpPr>
        <p:spPr>
          <a:xfrm flipH="1">
            <a:off x="67317" y="86349"/>
            <a:ext cx="2499567" cy="662943"/>
          </a:xfrm>
          <a:custGeom>
            <a:avLst/>
            <a:gdLst>
              <a:gd name="connsiteX0" fmla="*/ 383787 w 2341663"/>
              <a:gd name="connsiteY0" fmla="*/ 0 h 651600"/>
              <a:gd name="connsiteX1" fmla="*/ 767574 w 2341663"/>
              <a:gd name="connsiteY1" fmla="*/ 0 h 651600"/>
              <a:gd name="connsiteX2" fmla="*/ 767574 w 2341663"/>
              <a:gd name="connsiteY2" fmla="*/ 360 h 651600"/>
              <a:gd name="connsiteX3" fmla="*/ 2341663 w 2341663"/>
              <a:gd name="connsiteY3" fmla="*/ 360 h 651600"/>
              <a:gd name="connsiteX4" fmla="*/ 2341663 w 2341663"/>
              <a:gd name="connsiteY4" fmla="*/ 651241 h 651600"/>
              <a:gd name="connsiteX5" fmla="*/ 767574 w 2341663"/>
              <a:gd name="connsiteY5" fmla="*/ 651241 h 651600"/>
              <a:gd name="connsiteX6" fmla="*/ 767574 w 2341663"/>
              <a:gd name="connsiteY6" fmla="*/ 651600 h 651600"/>
              <a:gd name="connsiteX7" fmla="*/ 383787 w 2341663"/>
              <a:gd name="connsiteY7" fmla="*/ 651600 h 651600"/>
              <a:gd name="connsiteX8" fmla="*/ 0 w 2341663"/>
              <a:gd name="connsiteY8" fmla="*/ 325800 h 651600"/>
              <a:gd name="connsiteX9" fmla="*/ 383787 w 2341663"/>
              <a:gd name="connsiteY9" fmla="*/ 0 h 65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1663" h="651600">
                <a:moveTo>
                  <a:pt x="383787" y="0"/>
                </a:moveTo>
                <a:lnTo>
                  <a:pt x="767574" y="0"/>
                </a:lnTo>
                <a:lnTo>
                  <a:pt x="767574" y="360"/>
                </a:lnTo>
                <a:lnTo>
                  <a:pt x="2341663" y="360"/>
                </a:lnTo>
                <a:lnTo>
                  <a:pt x="2341663" y="651241"/>
                </a:lnTo>
                <a:lnTo>
                  <a:pt x="767574" y="651241"/>
                </a:lnTo>
                <a:lnTo>
                  <a:pt x="767574" y="651600"/>
                </a:lnTo>
                <a:lnTo>
                  <a:pt x="383787" y="651600"/>
                </a:lnTo>
                <a:cubicBezTo>
                  <a:pt x="171827" y="651600"/>
                  <a:pt x="0" y="505734"/>
                  <a:pt x="0" y="325800"/>
                </a:cubicBezTo>
                <a:cubicBezTo>
                  <a:pt x="0" y="145866"/>
                  <a:pt x="171827" y="0"/>
                  <a:pt x="383787" y="0"/>
                </a:cubicBezTo>
                <a:close/>
              </a:path>
            </a:pathLst>
          </a:custGeom>
          <a:solidFill>
            <a:srgbClr val="104C2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sz="2400"/>
          </a:p>
        </p:txBody>
      </p:sp>
      <p:sp>
        <p:nvSpPr>
          <p:cNvPr id="318" name="Rectángulo 317">
            <a:extLst>
              <a:ext uri="{FF2B5EF4-FFF2-40B4-BE49-F238E27FC236}">
                <a16:creationId xmlns:a16="http://schemas.microsoft.com/office/drawing/2014/main" xmlns="" id="{79A2EE1A-FAA6-4476-A3A9-6B71F85F7D3E}"/>
              </a:ext>
            </a:extLst>
          </p:cNvPr>
          <p:cNvSpPr/>
          <p:nvPr/>
        </p:nvSpPr>
        <p:spPr>
          <a:xfrm>
            <a:off x="-34750" y="1396"/>
            <a:ext cx="26230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300" dirty="0">
                <a:ln w="28575">
                  <a:noFill/>
                </a:ln>
                <a:solidFill>
                  <a:schemeClr val="bg1"/>
                </a:solidFill>
                <a:effectLst/>
                <a:latin typeface="HelloBigDeal" panose="02000603000000000000" pitchFamily="2" charset="0"/>
                <a:ea typeface="HelloBigDeal" panose="02000603000000000000" pitchFamily="2" charset="0"/>
              </a:rPr>
              <a:t>2025</a:t>
            </a:r>
          </a:p>
        </p:txBody>
      </p:sp>
      <p:sp>
        <p:nvSpPr>
          <p:cNvPr id="256" name="Rectángulo: una sola esquina cortada 255">
            <a:extLst>
              <a:ext uri="{FF2B5EF4-FFF2-40B4-BE49-F238E27FC236}">
                <a16:creationId xmlns:a16="http://schemas.microsoft.com/office/drawing/2014/main" xmlns="" id="{14A9FD63-4D97-4295-9D90-FCC2B7D01CBE}"/>
              </a:ext>
            </a:extLst>
          </p:cNvPr>
          <p:cNvSpPr/>
          <p:nvPr/>
        </p:nvSpPr>
        <p:spPr>
          <a:xfrm rot="20717240">
            <a:off x="5699346" y="334095"/>
            <a:ext cx="2636146" cy="2922866"/>
          </a:xfrm>
          <a:prstGeom prst="snip1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93" t="-2102" r="-7485" b="-2554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sp>
        <p:nvSpPr>
          <p:cNvPr id="257" name="Rectángulo: una sola esquina cortada 256">
            <a:extLst>
              <a:ext uri="{FF2B5EF4-FFF2-40B4-BE49-F238E27FC236}">
                <a16:creationId xmlns:a16="http://schemas.microsoft.com/office/drawing/2014/main" xmlns="" id="{D01131E8-3910-4356-BCE9-640697159061}"/>
              </a:ext>
            </a:extLst>
          </p:cNvPr>
          <p:cNvSpPr/>
          <p:nvPr/>
        </p:nvSpPr>
        <p:spPr>
          <a:xfrm rot="20717240">
            <a:off x="5783920" y="448788"/>
            <a:ext cx="2466997" cy="2693481"/>
          </a:xfrm>
          <a:prstGeom prst="snip1Rect">
            <a:avLst/>
          </a:prstGeom>
          <a:blipFill>
            <a:blip r:embed="rId5"/>
            <a:srcRect/>
            <a:stretch>
              <a:fillRect t="-10981" b="-10981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effectLst/>
            </a:endParaRPr>
          </a:p>
        </p:txBody>
      </p:sp>
      <p:grpSp>
        <p:nvGrpSpPr>
          <p:cNvPr id="271" name="Grupo 270">
            <a:extLst>
              <a:ext uri="{FF2B5EF4-FFF2-40B4-BE49-F238E27FC236}">
                <a16:creationId xmlns:a16="http://schemas.microsoft.com/office/drawing/2014/main" xmlns="" id="{D2B617F9-48F3-4924-900B-C4BE372BC407}"/>
              </a:ext>
            </a:extLst>
          </p:cNvPr>
          <p:cNvGrpSpPr/>
          <p:nvPr/>
        </p:nvGrpSpPr>
        <p:grpSpPr>
          <a:xfrm>
            <a:off x="7573218" y="61434"/>
            <a:ext cx="610181" cy="532568"/>
            <a:chOff x="11784176" y="2435704"/>
            <a:chExt cx="1002607" cy="875078"/>
          </a:xfrm>
        </p:grpSpPr>
        <p:sp>
          <p:nvSpPr>
            <p:cNvPr id="319" name="Estrella: 5 puntas 318">
              <a:extLst>
                <a:ext uri="{FF2B5EF4-FFF2-40B4-BE49-F238E27FC236}">
                  <a16:creationId xmlns:a16="http://schemas.microsoft.com/office/drawing/2014/main" xmlns="" id="{966A5719-9ED7-45A8-91A4-B9894CB1B819}"/>
                </a:ext>
              </a:extLst>
            </p:cNvPr>
            <p:cNvSpPr/>
            <p:nvPr/>
          </p:nvSpPr>
          <p:spPr>
            <a:xfrm rot="20784991">
              <a:off x="11784176" y="2435704"/>
              <a:ext cx="1002607" cy="875078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0" name="Estrella: 5 puntas 319">
              <a:extLst>
                <a:ext uri="{FF2B5EF4-FFF2-40B4-BE49-F238E27FC236}">
                  <a16:creationId xmlns:a16="http://schemas.microsoft.com/office/drawing/2014/main" xmlns="" id="{AF0947A6-1303-4825-983D-44963367B356}"/>
                </a:ext>
              </a:extLst>
            </p:cNvPr>
            <p:cNvSpPr/>
            <p:nvPr/>
          </p:nvSpPr>
          <p:spPr>
            <a:xfrm rot="20784991">
              <a:off x="11866428" y="2513612"/>
              <a:ext cx="838101" cy="731497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rgbClr val="111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325" name="Rectángulo: una sola esquina cortada 324">
            <a:extLst>
              <a:ext uri="{FF2B5EF4-FFF2-40B4-BE49-F238E27FC236}">
                <a16:creationId xmlns:a16="http://schemas.microsoft.com/office/drawing/2014/main" xmlns="" id="{88ACB428-10C0-4654-8884-015616703B6C}"/>
              </a:ext>
            </a:extLst>
          </p:cNvPr>
          <p:cNvSpPr/>
          <p:nvPr/>
        </p:nvSpPr>
        <p:spPr>
          <a:xfrm rot="257781">
            <a:off x="8066027" y="2259316"/>
            <a:ext cx="2451854" cy="2718530"/>
          </a:xfrm>
          <a:prstGeom prst="snip1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93" t="-2102" r="-7485" b="-2554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sp>
        <p:nvSpPr>
          <p:cNvPr id="326" name="Rectángulo: una sola esquina cortada 325">
            <a:extLst>
              <a:ext uri="{FF2B5EF4-FFF2-40B4-BE49-F238E27FC236}">
                <a16:creationId xmlns:a16="http://schemas.microsoft.com/office/drawing/2014/main" xmlns="" id="{96CD6ADA-4E07-4803-8769-1CADD8D18D31}"/>
              </a:ext>
            </a:extLst>
          </p:cNvPr>
          <p:cNvSpPr/>
          <p:nvPr/>
        </p:nvSpPr>
        <p:spPr>
          <a:xfrm rot="257781">
            <a:off x="8144689" y="2365990"/>
            <a:ext cx="2294530" cy="2505181"/>
          </a:xfrm>
          <a:prstGeom prst="snip1Rect">
            <a:avLst/>
          </a:prstGeom>
          <a:blipFill>
            <a:blip r:embed="rId7"/>
            <a:srcRect/>
            <a:stretch>
              <a:fillRect t="-11061" b="-11061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effectLst/>
            </a:endParaRPr>
          </a:p>
        </p:txBody>
      </p:sp>
      <p:grpSp>
        <p:nvGrpSpPr>
          <p:cNvPr id="327" name="Grupo 326">
            <a:extLst>
              <a:ext uri="{FF2B5EF4-FFF2-40B4-BE49-F238E27FC236}">
                <a16:creationId xmlns:a16="http://schemas.microsoft.com/office/drawing/2014/main" xmlns="" id="{2E8186D2-427D-43DF-820C-1F59D2EED32D}"/>
              </a:ext>
            </a:extLst>
          </p:cNvPr>
          <p:cNvGrpSpPr/>
          <p:nvPr/>
        </p:nvGrpSpPr>
        <p:grpSpPr>
          <a:xfrm>
            <a:off x="10036382" y="2284010"/>
            <a:ext cx="578593" cy="504998"/>
            <a:chOff x="11784176" y="2435704"/>
            <a:chExt cx="1002607" cy="875078"/>
          </a:xfrm>
        </p:grpSpPr>
        <p:sp>
          <p:nvSpPr>
            <p:cNvPr id="328" name="Estrella: 5 puntas 327">
              <a:extLst>
                <a:ext uri="{FF2B5EF4-FFF2-40B4-BE49-F238E27FC236}">
                  <a16:creationId xmlns:a16="http://schemas.microsoft.com/office/drawing/2014/main" xmlns="" id="{ACC7E0F5-FE2B-44C1-B56E-94406513634A}"/>
                </a:ext>
              </a:extLst>
            </p:cNvPr>
            <p:cNvSpPr/>
            <p:nvPr/>
          </p:nvSpPr>
          <p:spPr>
            <a:xfrm rot="20784991">
              <a:off x="11784176" y="2435704"/>
              <a:ext cx="1002607" cy="875078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9" name="Estrella: 5 puntas 328">
              <a:extLst>
                <a:ext uri="{FF2B5EF4-FFF2-40B4-BE49-F238E27FC236}">
                  <a16:creationId xmlns:a16="http://schemas.microsoft.com/office/drawing/2014/main" xmlns="" id="{B105C2AA-8743-4AF1-B784-56A0FB3B3437}"/>
                </a:ext>
              </a:extLst>
            </p:cNvPr>
            <p:cNvSpPr/>
            <p:nvPr/>
          </p:nvSpPr>
          <p:spPr>
            <a:xfrm rot="20784991">
              <a:off x="11866428" y="2513612"/>
              <a:ext cx="838101" cy="731497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rgbClr val="111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E5A56429-A828-46DA-8547-13C438840C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8541" y="822269"/>
            <a:ext cx="874542" cy="1528653"/>
          </a:xfrm>
          <a:prstGeom prst="rect">
            <a:avLst/>
          </a:prstGeom>
        </p:spPr>
      </p:pic>
      <p:sp>
        <p:nvSpPr>
          <p:cNvPr id="322" name="Rectángulo: una sola esquina cortada 321">
            <a:extLst>
              <a:ext uri="{FF2B5EF4-FFF2-40B4-BE49-F238E27FC236}">
                <a16:creationId xmlns:a16="http://schemas.microsoft.com/office/drawing/2014/main" xmlns="" id="{85AEC649-5222-43F4-89FD-82476692DA0A}"/>
              </a:ext>
            </a:extLst>
          </p:cNvPr>
          <p:cNvSpPr/>
          <p:nvPr/>
        </p:nvSpPr>
        <p:spPr>
          <a:xfrm>
            <a:off x="5510228" y="3683550"/>
            <a:ext cx="2636146" cy="3696453"/>
          </a:xfrm>
          <a:prstGeom prst="snip1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93" t="-2102" r="-7485" b="-2554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/>
            </a:endParaRPr>
          </a:p>
        </p:txBody>
      </p:sp>
      <p:sp>
        <p:nvSpPr>
          <p:cNvPr id="323" name="Rectángulo: una sola esquina cortada 322">
            <a:extLst>
              <a:ext uri="{FF2B5EF4-FFF2-40B4-BE49-F238E27FC236}">
                <a16:creationId xmlns:a16="http://schemas.microsoft.com/office/drawing/2014/main" xmlns="" id="{F0A840C4-2CBF-4AE2-820D-B3B039E81D7E}"/>
              </a:ext>
            </a:extLst>
          </p:cNvPr>
          <p:cNvSpPr/>
          <p:nvPr/>
        </p:nvSpPr>
        <p:spPr>
          <a:xfrm>
            <a:off x="5594802" y="3828598"/>
            <a:ext cx="2466997" cy="3406357"/>
          </a:xfrm>
          <a:prstGeom prst="snip1Rect">
            <a:avLst/>
          </a:prstGeom>
          <a:blipFill>
            <a:blip r:embed="rId10"/>
            <a:srcRect/>
            <a:stretch>
              <a:fillRect l="-1846" r="-1846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effectLst/>
            </a:endParaRPr>
          </a:p>
        </p:txBody>
      </p:sp>
      <p:grpSp>
        <p:nvGrpSpPr>
          <p:cNvPr id="330" name="Grupo 329">
            <a:extLst>
              <a:ext uri="{FF2B5EF4-FFF2-40B4-BE49-F238E27FC236}">
                <a16:creationId xmlns:a16="http://schemas.microsoft.com/office/drawing/2014/main" xmlns="" id="{7313055C-C218-452D-9138-27332D346A41}"/>
              </a:ext>
            </a:extLst>
          </p:cNvPr>
          <p:cNvGrpSpPr/>
          <p:nvPr/>
        </p:nvGrpSpPr>
        <p:grpSpPr>
          <a:xfrm>
            <a:off x="7536404" y="3540807"/>
            <a:ext cx="553191" cy="482827"/>
            <a:chOff x="11784176" y="2435704"/>
            <a:chExt cx="1002607" cy="875078"/>
          </a:xfrm>
        </p:grpSpPr>
        <p:sp>
          <p:nvSpPr>
            <p:cNvPr id="331" name="Estrella: 5 puntas 330">
              <a:extLst>
                <a:ext uri="{FF2B5EF4-FFF2-40B4-BE49-F238E27FC236}">
                  <a16:creationId xmlns:a16="http://schemas.microsoft.com/office/drawing/2014/main" xmlns="" id="{E956518B-1647-480F-9FDB-93666258C840}"/>
                </a:ext>
              </a:extLst>
            </p:cNvPr>
            <p:cNvSpPr/>
            <p:nvPr/>
          </p:nvSpPr>
          <p:spPr>
            <a:xfrm rot="20784991">
              <a:off x="11784176" y="2435704"/>
              <a:ext cx="1002607" cy="875078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2" name="Estrella: 5 puntas 331">
              <a:extLst>
                <a:ext uri="{FF2B5EF4-FFF2-40B4-BE49-F238E27FC236}">
                  <a16:creationId xmlns:a16="http://schemas.microsoft.com/office/drawing/2014/main" xmlns="" id="{CD70F7D4-AF34-4EF5-BD27-75884F737981}"/>
                </a:ext>
              </a:extLst>
            </p:cNvPr>
            <p:cNvSpPr/>
            <p:nvPr/>
          </p:nvSpPr>
          <p:spPr>
            <a:xfrm rot="20784991">
              <a:off x="11866428" y="2513612"/>
              <a:ext cx="838101" cy="731497"/>
            </a:xfrm>
            <a:prstGeom prst="star5">
              <a:avLst>
                <a:gd name="adj" fmla="val 26165"/>
                <a:gd name="hf" fmla="val 105146"/>
                <a:gd name="vf" fmla="val 110557"/>
              </a:avLst>
            </a:prstGeom>
            <a:solidFill>
              <a:srgbClr val="111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C876C01-75EF-4252-9980-0A3CADB36A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34" y="3052227"/>
            <a:ext cx="871579" cy="645666"/>
          </a:xfrm>
          <a:prstGeom prst="rect">
            <a:avLst/>
          </a:prstGeom>
        </p:spPr>
      </p:pic>
      <p:pic>
        <p:nvPicPr>
          <p:cNvPr id="251" name="Imagen 250">
            <a:extLst>
              <a:ext uri="{FF2B5EF4-FFF2-40B4-BE49-F238E27FC236}">
                <a16:creationId xmlns:a16="http://schemas.microsoft.com/office/drawing/2014/main" xmlns="" id="{6381E65F-2F69-42B4-8A19-639FCAD04C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84" y="2732734"/>
            <a:ext cx="449760" cy="524272"/>
          </a:xfrm>
          <a:prstGeom prst="rect">
            <a:avLst/>
          </a:prstGeom>
        </p:spPr>
      </p:pic>
      <p:pic>
        <p:nvPicPr>
          <p:cNvPr id="253" name="Imagen 252">
            <a:extLst>
              <a:ext uri="{FF2B5EF4-FFF2-40B4-BE49-F238E27FC236}">
                <a16:creationId xmlns:a16="http://schemas.microsoft.com/office/drawing/2014/main" xmlns="" id="{C597798E-690C-4581-9F25-E3F322CD82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45" y="3084062"/>
            <a:ext cx="776575" cy="575287"/>
          </a:xfrm>
          <a:prstGeom prst="rect">
            <a:avLst/>
          </a:prstGeom>
        </p:spPr>
      </p:pic>
      <p:pic>
        <p:nvPicPr>
          <p:cNvPr id="255" name="Imagen 254">
            <a:extLst>
              <a:ext uri="{FF2B5EF4-FFF2-40B4-BE49-F238E27FC236}">
                <a16:creationId xmlns:a16="http://schemas.microsoft.com/office/drawing/2014/main" xmlns="" id="{EB7A66AA-9F8C-48C1-9437-EE7033F7E3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16" y="2774835"/>
            <a:ext cx="389670" cy="45422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57AD6DA8-10A6-4B27-8ABC-876E4B76FD5C}"/>
              </a:ext>
            </a:extLst>
          </p:cNvPr>
          <p:cNvGrpSpPr/>
          <p:nvPr/>
        </p:nvGrpSpPr>
        <p:grpSpPr>
          <a:xfrm>
            <a:off x="8036832" y="4468380"/>
            <a:ext cx="2586920" cy="3037965"/>
            <a:chOff x="8417324" y="4915214"/>
            <a:chExt cx="2206427" cy="259113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E481EC0A-397B-4FC4-960A-33EF54E8B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121" y="5306469"/>
              <a:ext cx="683981" cy="796328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132127F4-34E5-4D2F-8F4B-4408D9656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8985">
              <a:off x="8614103" y="5602763"/>
              <a:ext cx="529391" cy="631418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D94069FB-BD45-4873-A530-9A8F5C133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8437" y="5061507"/>
              <a:ext cx="482777" cy="622487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360DDBE0-4C74-4F9F-9E7B-69A5BFFA6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818" y="5142949"/>
              <a:ext cx="595834" cy="694545"/>
            </a:xfrm>
            <a:prstGeom prst="rect">
              <a:avLst/>
            </a:prstGeom>
          </p:spPr>
        </p:pic>
        <p:pic>
          <p:nvPicPr>
            <p:cNvPr id="252" name="Imagen 251">
              <a:extLst>
                <a:ext uri="{FF2B5EF4-FFF2-40B4-BE49-F238E27FC236}">
                  <a16:creationId xmlns:a16="http://schemas.microsoft.com/office/drawing/2014/main" xmlns="" id="{85730766-DE2C-422B-889E-69F9CF111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80" y="5165258"/>
              <a:ext cx="595834" cy="69454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EEDD7540-D86A-4AB2-9F10-92A9F1B3F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55360" y="4915214"/>
              <a:ext cx="1553764" cy="179105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BC5196F4-80B9-43B0-965C-127F5BA54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7" r="6091" b="7936"/>
            <a:stretch/>
          </p:blipFill>
          <p:spPr>
            <a:xfrm>
              <a:off x="8417324" y="5652544"/>
              <a:ext cx="2206427" cy="1853801"/>
            </a:xfrm>
            <a:prstGeom prst="rect">
              <a:avLst/>
            </a:prstGeom>
          </p:spPr>
        </p:pic>
        <p:sp>
          <p:nvSpPr>
            <p:cNvPr id="254" name="Rectángulo 253">
              <a:extLst>
                <a:ext uri="{FF2B5EF4-FFF2-40B4-BE49-F238E27FC236}">
                  <a16:creationId xmlns:a16="http://schemas.microsoft.com/office/drawing/2014/main" xmlns="" id="{4C430127-9C19-4813-95E9-452E2952A902}"/>
                </a:ext>
              </a:extLst>
            </p:cNvPr>
            <p:cNvSpPr/>
            <p:nvPr/>
          </p:nvSpPr>
          <p:spPr>
            <a:xfrm>
              <a:off x="9150299" y="7252683"/>
              <a:ext cx="820848" cy="19688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900" dirty="0">
                  <a:ln w="0">
                    <a:noFill/>
                  </a:ln>
                  <a:solidFill>
                    <a:srgbClr val="C00000"/>
                  </a:solidFill>
                  <a:latin typeface="Geometr415 Blk BT" panose="020B0802020204020303" pitchFamily="34" charset="0"/>
                </a:rPr>
                <a:t>HO-HO</a:t>
              </a:r>
              <a:endParaRPr lang="es-ES" sz="900" b="0" cap="none" dirty="0">
                <a:ln w="0">
                  <a:noFill/>
                </a:ln>
                <a:solidFill>
                  <a:srgbClr val="C00000"/>
                </a:solidFill>
                <a:effectLst/>
                <a:latin typeface="Geometr415 Blk BT" panose="020B0802020204020303" pitchFamily="34" charset="0"/>
              </a:endParaRP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FD000D7D-1105-46BF-8C7C-7C969739E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507" y="6357949"/>
              <a:ext cx="1483097" cy="32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29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4602</TotalTime>
  <Words>1805</Words>
  <Application>Microsoft Office PowerPoint</Application>
  <PresentationFormat>Personalizado</PresentationFormat>
  <Paragraphs>1636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Benjamin-Bold</vt:lpstr>
      <vt:lpstr>Calibri</vt:lpstr>
      <vt:lpstr>Calibri Light</vt:lpstr>
      <vt:lpstr>d Diam</vt:lpstr>
      <vt:lpstr>Geometr415 Blk BT</vt:lpstr>
      <vt:lpstr>HelloBigDeal</vt:lpstr>
      <vt:lpstr>Tema de Office</vt:lpstr>
      <vt:lpstr>Presentación de PowerPoint</vt:lpstr>
      <vt:lpstr>Presentación de PowerPoint</vt:lpstr>
      <vt:lpstr>Presentación de PowerPoint</vt:lpstr>
    </vt:vector>
  </TitlesOfParts>
  <Manager>Robnei.Blog</Manager>
  <Company>Robnei.Blog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Robnei.Blog</dc:title>
  <dc:subject>Robnei.Blog</dc:subject>
  <dc:creator>Robnei.Blog</dc:creator>
  <cp:lastModifiedBy>ROB</cp:lastModifiedBy>
  <cp:revision>81</cp:revision>
  <cp:lastPrinted>2024-10-31T13:13:01Z</cp:lastPrinted>
  <dcterms:created xsi:type="dcterms:W3CDTF">2020-10-27T18:26:13Z</dcterms:created>
  <dcterms:modified xsi:type="dcterms:W3CDTF">2024-11-15T14:44:16Z</dcterms:modified>
</cp:coreProperties>
</file>