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1" r:id="rId3"/>
    <p:sldId id="272" r:id="rId4"/>
  </p:sldIdLst>
  <p:sldSz cx="10691813" cy="7559675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10134C"/>
    <a:srgbClr val="104C25"/>
    <a:srgbClr val="111C40"/>
    <a:srgbClr val="0F5726"/>
    <a:srgbClr val="173060"/>
    <a:srgbClr val="8B0E17"/>
    <a:srgbClr val="E22126"/>
    <a:srgbClr val="850D0A"/>
    <a:srgbClr val="B69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8" autoAdjust="0"/>
    <p:restoredTop sz="94386" autoAdjust="0"/>
  </p:normalViewPr>
  <p:slideViewPr>
    <p:cSldViewPr snapToGrid="0">
      <p:cViewPr varScale="1">
        <p:scale>
          <a:sx n="104" d="100"/>
          <a:sy n="104" d="100"/>
        </p:scale>
        <p:origin x="14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929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9445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581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8230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290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2849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470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817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566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945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278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322C4-C047-47DB-87FB-58635B32C9F9}" type="datetimeFigureOut">
              <a:rPr lang="es-AR" smtClean="0"/>
              <a:t>14/11/2024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D21A7-32CD-4222-82FB-728B24579E18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75" y="2160253"/>
            <a:ext cx="1968572" cy="22504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8" name="CuadroTexto 7"/>
          <p:cNvSpPr txBox="1"/>
          <p:nvPr userDrawn="1"/>
        </p:nvSpPr>
        <p:spPr>
          <a:xfrm>
            <a:off x="11023275" y="4490520"/>
            <a:ext cx="184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www.robnei.blog</a:t>
            </a:r>
            <a:endParaRPr lang="es-PE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865" y="1711087"/>
            <a:ext cx="1968572" cy="22504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10" name="CuadroTexto 9"/>
          <p:cNvSpPr txBox="1"/>
          <p:nvPr userDrawn="1"/>
        </p:nvSpPr>
        <p:spPr>
          <a:xfrm>
            <a:off x="-2123865" y="4041354"/>
            <a:ext cx="184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>
                    <a:lumMod val="65000"/>
                  </a:schemeClr>
                </a:solidFill>
              </a:rPr>
              <a:t>www.robnei.blog</a:t>
            </a:r>
            <a:endParaRPr lang="es-PE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4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19.png"/><Relationship Id="rId5" Type="http://schemas.openxmlformats.org/officeDocument/2006/relationships/image" Target="../media/image14.jpeg"/><Relationship Id="rId10" Type="http://schemas.openxmlformats.org/officeDocument/2006/relationships/image" Target="../media/image18.png"/><Relationship Id="rId4" Type="http://schemas.openxmlformats.org/officeDocument/2006/relationships/image" Target="../media/image13.jp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27.png"/><Relationship Id="rId3" Type="http://schemas.openxmlformats.org/officeDocument/2006/relationships/image" Target="../media/image21.jpeg"/><Relationship Id="rId7" Type="http://schemas.openxmlformats.org/officeDocument/2006/relationships/image" Target="../media/image5.png"/><Relationship Id="rId12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5.png"/><Relationship Id="rId5" Type="http://schemas.openxmlformats.org/officeDocument/2006/relationships/image" Target="../media/image23.jpeg"/><Relationship Id="rId10" Type="http://schemas.openxmlformats.org/officeDocument/2006/relationships/image" Target="../media/image16.png"/><Relationship Id="rId4" Type="http://schemas.openxmlformats.org/officeDocument/2006/relationships/image" Target="../media/image22.jpeg"/><Relationship Id="rId9" Type="http://schemas.openxmlformats.org/officeDocument/2006/relationships/image" Target="../media/image15.jp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2 Rectángulo">
            <a:extLst>
              <a:ext uri="{FF2B5EF4-FFF2-40B4-BE49-F238E27FC236}">
                <a16:creationId xmlns:a16="http://schemas.microsoft.com/office/drawing/2014/main" xmlns="" id="{87D8EDE5-F88A-4CBF-BD3B-49AF96158FF2}"/>
              </a:ext>
            </a:extLst>
          </p:cNvPr>
          <p:cNvSpPr/>
          <p:nvPr/>
        </p:nvSpPr>
        <p:spPr>
          <a:xfrm>
            <a:off x="53906" y="53837"/>
            <a:ext cx="10584000" cy="7452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9" b="-409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</p:txBody>
      </p:sp>
      <p:sp>
        <p:nvSpPr>
          <p:cNvPr id="669" name="Rectángulo 668">
            <a:extLst>
              <a:ext uri="{FF2B5EF4-FFF2-40B4-BE49-F238E27FC236}">
                <a16:creationId xmlns:a16="http://schemas.microsoft.com/office/drawing/2014/main" xmlns="" id="{D0E2882A-2712-4BAF-9E96-90871C6C64DC}"/>
              </a:ext>
            </a:extLst>
          </p:cNvPr>
          <p:cNvSpPr/>
          <p:nvPr/>
        </p:nvSpPr>
        <p:spPr>
          <a:xfrm>
            <a:off x="5385173" y="1003921"/>
            <a:ext cx="4991447" cy="495127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9755" b="-19755"/>
            </a:stretch>
          </a:blip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70" name="Rectángulo 669">
            <a:extLst>
              <a:ext uri="{FF2B5EF4-FFF2-40B4-BE49-F238E27FC236}">
                <a16:creationId xmlns:a16="http://schemas.microsoft.com/office/drawing/2014/main" xmlns="" id="{2B7C646B-4542-46D0-89E9-E7B53C60A939}"/>
              </a:ext>
            </a:extLst>
          </p:cNvPr>
          <p:cNvSpPr/>
          <p:nvPr/>
        </p:nvSpPr>
        <p:spPr>
          <a:xfrm>
            <a:off x="5575687" y="1150237"/>
            <a:ext cx="4612417" cy="4575291"/>
          </a:xfrm>
          <a:prstGeom prst="rect">
            <a:avLst/>
          </a:prstGeom>
          <a:blipFill>
            <a:blip r:embed="rId4"/>
            <a:srcRect/>
            <a:stretch>
              <a:fillRect t="-17207" b="-17207"/>
            </a:stretch>
          </a:blip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28" name="Imagen 227">
            <a:extLst>
              <a:ext uri="{FF2B5EF4-FFF2-40B4-BE49-F238E27FC236}">
                <a16:creationId xmlns:a16="http://schemas.microsoft.com/office/drawing/2014/main" xmlns="" id="{3B46886B-83D8-4075-B107-51CED2614E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32" y="6267695"/>
            <a:ext cx="1659067" cy="1229037"/>
          </a:xfrm>
          <a:prstGeom prst="rect">
            <a:avLst/>
          </a:prstGeom>
        </p:spPr>
      </p:pic>
      <p:sp>
        <p:nvSpPr>
          <p:cNvPr id="55" name="Rectángulo 54">
            <a:extLst>
              <a:ext uri="{FF2B5EF4-FFF2-40B4-BE49-F238E27FC236}">
                <a16:creationId xmlns:a16="http://schemas.microsoft.com/office/drawing/2014/main" xmlns="" id="{3E54AC33-CB86-497E-AC4C-50600366FE69}"/>
              </a:ext>
            </a:extLst>
          </p:cNvPr>
          <p:cNvSpPr/>
          <p:nvPr/>
        </p:nvSpPr>
        <p:spPr>
          <a:xfrm>
            <a:off x="7887081" y="218022"/>
            <a:ext cx="2621299" cy="7359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6000" b="0" cap="none" spc="3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2</a:t>
            </a:r>
            <a:r>
              <a:rPr lang="es-ES" sz="6000" spc="3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0</a:t>
            </a:r>
            <a:r>
              <a:rPr lang="es-ES" sz="6000" b="0" cap="none" spc="3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LEMON MILK Bold" panose="00000800000000000000" pitchFamily="50" charset="0"/>
              </a:rPr>
              <a:t>25</a:t>
            </a:r>
          </a:p>
        </p:txBody>
      </p:sp>
      <p:pic>
        <p:nvPicPr>
          <p:cNvPr id="255" name="Imagen 254">
            <a:extLst>
              <a:ext uri="{FF2B5EF4-FFF2-40B4-BE49-F238E27FC236}">
                <a16:creationId xmlns:a16="http://schemas.microsoft.com/office/drawing/2014/main" xmlns="" id="{79337E22-2282-4E83-BE19-D9D2841A9A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5" b="25105"/>
          <a:stretch/>
        </p:blipFill>
        <p:spPr>
          <a:xfrm>
            <a:off x="7364831" y="4122311"/>
            <a:ext cx="3273075" cy="3383526"/>
          </a:xfrm>
          <a:prstGeom prst="rect">
            <a:avLst/>
          </a:prstGeom>
        </p:spPr>
      </p:pic>
      <p:sp>
        <p:nvSpPr>
          <p:cNvPr id="258" name="Rectángulo 257">
            <a:extLst>
              <a:ext uri="{FF2B5EF4-FFF2-40B4-BE49-F238E27FC236}">
                <a16:creationId xmlns:a16="http://schemas.microsoft.com/office/drawing/2014/main" xmlns="" id="{CCD22A82-4DEB-4D09-AAFA-5ED783DB5E8F}"/>
              </a:ext>
            </a:extLst>
          </p:cNvPr>
          <p:cNvSpPr/>
          <p:nvPr/>
        </p:nvSpPr>
        <p:spPr>
          <a:xfrm>
            <a:off x="7887081" y="218022"/>
            <a:ext cx="2621299" cy="7359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s-ES" sz="6000" b="0" cap="none" spc="300" dirty="0">
                <a:ln w="0">
                  <a:noFill/>
                </a:ln>
                <a:solidFill>
                  <a:srgbClr val="C00000"/>
                </a:solidFill>
                <a:effectLst/>
                <a:latin typeface="LEMON MILK Bold" panose="00000800000000000000" pitchFamily="50" charset="0"/>
              </a:rPr>
              <a:t>2</a:t>
            </a:r>
            <a:r>
              <a:rPr lang="es-ES" sz="6000" spc="300" dirty="0">
                <a:ln w="0">
                  <a:noFill/>
                </a:ln>
                <a:solidFill>
                  <a:srgbClr val="C00000"/>
                </a:solidFill>
                <a:effectLst/>
                <a:latin typeface="LEMON MILK Bold" panose="00000800000000000000" pitchFamily="50" charset="0"/>
              </a:rPr>
              <a:t>0</a:t>
            </a:r>
            <a:r>
              <a:rPr lang="es-ES" sz="6000" b="0" cap="none" spc="300" dirty="0">
                <a:ln w="0">
                  <a:noFill/>
                </a:ln>
                <a:solidFill>
                  <a:srgbClr val="C00000"/>
                </a:solidFill>
                <a:effectLst/>
                <a:latin typeface="LEMON MILK Bold" panose="00000800000000000000" pitchFamily="50" charset="0"/>
              </a:rPr>
              <a:t>25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7D30399C-79CB-41B6-93BA-A6B5914F9513}"/>
              </a:ext>
            </a:extLst>
          </p:cNvPr>
          <p:cNvGrpSpPr/>
          <p:nvPr/>
        </p:nvGrpSpPr>
        <p:grpSpPr>
          <a:xfrm>
            <a:off x="5455125" y="334478"/>
            <a:ext cx="1510105" cy="1278250"/>
            <a:chOff x="5505705" y="382103"/>
            <a:chExt cx="1510105" cy="1278250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0EEC4B12-E623-44BB-9B97-DC4F3E48E22A}"/>
                </a:ext>
              </a:extLst>
            </p:cNvPr>
            <p:cNvSpPr/>
            <p:nvPr/>
          </p:nvSpPr>
          <p:spPr>
            <a:xfrm>
              <a:off x="5505705" y="822462"/>
              <a:ext cx="876035" cy="837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71" name="Elipse 670">
              <a:extLst>
                <a:ext uri="{FF2B5EF4-FFF2-40B4-BE49-F238E27FC236}">
                  <a16:creationId xmlns:a16="http://schemas.microsoft.com/office/drawing/2014/main" xmlns="" id="{0601810D-E6DA-4D50-B0F8-63DDD4BF66B8}"/>
                </a:ext>
              </a:extLst>
            </p:cNvPr>
            <p:cNvSpPr/>
            <p:nvPr/>
          </p:nvSpPr>
          <p:spPr>
            <a:xfrm>
              <a:off x="6219228" y="718048"/>
              <a:ext cx="796582" cy="7359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grpSp>
          <p:nvGrpSpPr>
            <p:cNvPr id="224" name="Grupo 223">
              <a:extLst>
                <a:ext uri="{FF2B5EF4-FFF2-40B4-BE49-F238E27FC236}">
                  <a16:creationId xmlns:a16="http://schemas.microsoft.com/office/drawing/2014/main" xmlns="" id="{2DBF36FA-9CED-4FD5-ABE5-412AD365E652}"/>
                </a:ext>
              </a:extLst>
            </p:cNvPr>
            <p:cNvGrpSpPr/>
            <p:nvPr/>
          </p:nvGrpSpPr>
          <p:grpSpPr>
            <a:xfrm rot="21137673">
              <a:off x="5559035" y="382103"/>
              <a:ext cx="1397333" cy="1205858"/>
              <a:chOff x="1915029" y="167890"/>
              <a:chExt cx="1181531" cy="1019627"/>
            </a:xfrm>
          </p:grpSpPr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xmlns="" id="{108D07B7-111A-4CD6-A838-580629AE5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1328" y="387655"/>
                <a:ext cx="585232" cy="698172"/>
              </a:xfrm>
              <a:prstGeom prst="rect">
                <a:avLst/>
              </a:prstGeom>
            </p:spPr>
          </p:pic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xmlns="" id="{D74702F5-973F-4A5B-BE92-E440C1941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09870">
                <a:off x="1915029" y="387655"/>
                <a:ext cx="660973" cy="799862"/>
              </a:xfrm>
              <a:prstGeom prst="rect">
                <a:avLst/>
              </a:prstGeom>
            </p:spPr>
          </p:pic>
          <p:pic>
            <p:nvPicPr>
              <p:cNvPr id="31" name="Imagen 30">
                <a:extLst>
                  <a:ext uri="{FF2B5EF4-FFF2-40B4-BE49-F238E27FC236}">
                    <a16:creationId xmlns:a16="http://schemas.microsoft.com/office/drawing/2014/main" xmlns="" id="{ECD32B4F-9CEC-4C18-878F-465DB6E8D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0214" y="167890"/>
                <a:ext cx="824823" cy="581657"/>
              </a:xfrm>
              <a:prstGeom prst="rect">
                <a:avLst/>
              </a:prstGeom>
            </p:spPr>
          </p:pic>
          <p:pic>
            <p:nvPicPr>
              <p:cNvPr id="259" name="Imagen 258">
                <a:extLst>
                  <a:ext uri="{FF2B5EF4-FFF2-40B4-BE49-F238E27FC236}">
                    <a16:creationId xmlns:a16="http://schemas.microsoft.com/office/drawing/2014/main" xmlns="" id="{90B131CB-05D5-4DE3-A6C9-B620F923C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6989" y="186951"/>
                <a:ext cx="757606" cy="534256"/>
              </a:xfrm>
              <a:prstGeom prst="rect">
                <a:avLst/>
              </a:prstGeom>
            </p:spPr>
          </p:pic>
        </p:grpSp>
      </p:grpSp>
      <p:sp>
        <p:nvSpPr>
          <p:cNvPr id="230" name="79 Rectángulo">
            <a:extLst>
              <a:ext uri="{FF2B5EF4-FFF2-40B4-BE49-F238E27FC236}">
                <a16:creationId xmlns:a16="http://schemas.microsoft.com/office/drawing/2014/main" xmlns="" id="{9A7483AB-7D32-438B-B5A5-BDE13F09B92C}"/>
              </a:ext>
            </a:extLst>
          </p:cNvPr>
          <p:cNvSpPr/>
          <p:nvPr/>
        </p:nvSpPr>
        <p:spPr>
          <a:xfrm>
            <a:off x="311089" y="523271"/>
            <a:ext cx="4890041" cy="6624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15"/>
          </a:p>
        </p:txBody>
      </p:sp>
      <p:grpSp>
        <p:nvGrpSpPr>
          <p:cNvPr id="231" name="Grupo 230">
            <a:extLst>
              <a:ext uri="{FF2B5EF4-FFF2-40B4-BE49-F238E27FC236}">
                <a16:creationId xmlns:a16="http://schemas.microsoft.com/office/drawing/2014/main" xmlns="" id="{642ECFBD-B4B2-4888-8D93-69B744FBF705}"/>
              </a:ext>
            </a:extLst>
          </p:cNvPr>
          <p:cNvGrpSpPr/>
          <p:nvPr/>
        </p:nvGrpSpPr>
        <p:grpSpPr>
          <a:xfrm>
            <a:off x="333953" y="568935"/>
            <a:ext cx="4839583" cy="5045602"/>
            <a:chOff x="312933" y="852706"/>
            <a:chExt cx="4839583" cy="5045602"/>
          </a:xfrm>
          <a:solidFill>
            <a:srgbClr val="C00000"/>
          </a:solidFill>
        </p:grpSpPr>
        <p:sp>
          <p:nvSpPr>
            <p:cNvPr id="256" name="Rectángulo 255">
              <a:extLst>
                <a:ext uri="{FF2B5EF4-FFF2-40B4-BE49-F238E27FC236}">
                  <a16:creationId xmlns:a16="http://schemas.microsoft.com/office/drawing/2014/main" xmlns="" id="{A08C910E-7168-493F-AC7E-3876E2861FA5}"/>
                </a:ext>
              </a:extLst>
            </p:cNvPr>
            <p:cNvSpPr/>
            <p:nvPr/>
          </p:nvSpPr>
          <p:spPr>
            <a:xfrm>
              <a:off x="1962053" y="852706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57" name="Rectángulo 256">
              <a:extLst>
                <a:ext uri="{FF2B5EF4-FFF2-40B4-BE49-F238E27FC236}">
                  <a16:creationId xmlns:a16="http://schemas.microsoft.com/office/drawing/2014/main" xmlns="" id="{8CCA3B69-17B3-4365-A76F-65215D2557DF}"/>
                </a:ext>
              </a:extLst>
            </p:cNvPr>
            <p:cNvSpPr/>
            <p:nvPr/>
          </p:nvSpPr>
          <p:spPr>
            <a:xfrm>
              <a:off x="3604516" y="852706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0" name="Rectángulo 259">
              <a:extLst>
                <a:ext uri="{FF2B5EF4-FFF2-40B4-BE49-F238E27FC236}">
                  <a16:creationId xmlns:a16="http://schemas.microsoft.com/office/drawing/2014/main" xmlns="" id="{349CE69D-C4F6-4BD8-849C-3B0FC839DB39}"/>
                </a:ext>
              </a:extLst>
            </p:cNvPr>
            <p:cNvSpPr/>
            <p:nvPr/>
          </p:nvSpPr>
          <p:spPr>
            <a:xfrm>
              <a:off x="312933" y="852706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1" name="Rectángulo 260">
              <a:extLst>
                <a:ext uri="{FF2B5EF4-FFF2-40B4-BE49-F238E27FC236}">
                  <a16:creationId xmlns:a16="http://schemas.microsoft.com/office/drawing/2014/main" xmlns="" id="{7FEEFA63-ED39-4985-AF6F-419F3354362C}"/>
                </a:ext>
              </a:extLst>
            </p:cNvPr>
            <p:cNvSpPr/>
            <p:nvPr/>
          </p:nvSpPr>
          <p:spPr>
            <a:xfrm>
              <a:off x="1962053" y="2511823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2" name="Rectángulo 261">
              <a:extLst>
                <a:ext uri="{FF2B5EF4-FFF2-40B4-BE49-F238E27FC236}">
                  <a16:creationId xmlns:a16="http://schemas.microsoft.com/office/drawing/2014/main" xmlns="" id="{D2B90B86-B0BF-4113-93B7-72AA1A517FE2}"/>
                </a:ext>
              </a:extLst>
            </p:cNvPr>
            <p:cNvSpPr/>
            <p:nvPr/>
          </p:nvSpPr>
          <p:spPr>
            <a:xfrm>
              <a:off x="3604516" y="2511823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3" name="Rectángulo 262">
              <a:extLst>
                <a:ext uri="{FF2B5EF4-FFF2-40B4-BE49-F238E27FC236}">
                  <a16:creationId xmlns:a16="http://schemas.microsoft.com/office/drawing/2014/main" xmlns="" id="{F812F594-0C49-45D5-B8B8-4B34AD7EEBB9}"/>
                </a:ext>
              </a:extLst>
            </p:cNvPr>
            <p:cNvSpPr/>
            <p:nvPr/>
          </p:nvSpPr>
          <p:spPr>
            <a:xfrm>
              <a:off x="312933" y="2511823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4" name="Rectángulo 263">
              <a:extLst>
                <a:ext uri="{FF2B5EF4-FFF2-40B4-BE49-F238E27FC236}">
                  <a16:creationId xmlns:a16="http://schemas.microsoft.com/office/drawing/2014/main" xmlns="" id="{C10CBBB5-C362-49A4-8BA2-19741FE92A37}"/>
                </a:ext>
              </a:extLst>
            </p:cNvPr>
            <p:cNvSpPr/>
            <p:nvPr/>
          </p:nvSpPr>
          <p:spPr>
            <a:xfrm>
              <a:off x="1962053" y="4157528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6" name="Rectángulo 265">
              <a:extLst>
                <a:ext uri="{FF2B5EF4-FFF2-40B4-BE49-F238E27FC236}">
                  <a16:creationId xmlns:a16="http://schemas.microsoft.com/office/drawing/2014/main" xmlns="" id="{6B6A3943-97FB-49ED-8F2A-1F6008858B18}"/>
                </a:ext>
              </a:extLst>
            </p:cNvPr>
            <p:cNvSpPr/>
            <p:nvPr/>
          </p:nvSpPr>
          <p:spPr>
            <a:xfrm>
              <a:off x="3604516" y="4157528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7" name="Rectángulo 266">
              <a:extLst>
                <a:ext uri="{FF2B5EF4-FFF2-40B4-BE49-F238E27FC236}">
                  <a16:creationId xmlns:a16="http://schemas.microsoft.com/office/drawing/2014/main" xmlns="" id="{3FE992A1-01C7-477E-B951-72B940CF96E1}"/>
                </a:ext>
              </a:extLst>
            </p:cNvPr>
            <p:cNvSpPr/>
            <p:nvPr/>
          </p:nvSpPr>
          <p:spPr>
            <a:xfrm>
              <a:off x="312933" y="4157528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8" name="Rectángulo 267">
              <a:extLst>
                <a:ext uri="{FF2B5EF4-FFF2-40B4-BE49-F238E27FC236}">
                  <a16:creationId xmlns:a16="http://schemas.microsoft.com/office/drawing/2014/main" xmlns="" id="{2D7B1502-1C7C-4542-98FB-CED0B88926B6}"/>
                </a:ext>
              </a:extLst>
            </p:cNvPr>
            <p:cNvSpPr/>
            <p:nvPr/>
          </p:nvSpPr>
          <p:spPr>
            <a:xfrm>
              <a:off x="1962053" y="5751145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9" name="Rectángulo 268">
              <a:extLst>
                <a:ext uri="{FF2B5EF4-FFF2-40B4-BE49-F238E27FC236}">
                  <a16:creationId xmlns:a16="http://schemas.microsoft.com/office/drawing/2014/main" xmlns="" id="{8C82BD65-F30A-4C31-A32C-0946EB20A5F3}"/>
                </a:ext>
              </a:extLst>
            </p:cNvPr>
            <p:cNvSpPr/>
            <p:nvPr/>
          </p:nvSpPr>
          <p:spPr>
            <a:xfrm>
              <a:off x="3604516" y="5751145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0" name="Rectángulo 269">
              <a:extLst>
                <a:ext uri="{FF2B5EF4-FFF2-40B4-BE49-F238E27FC236}">
                  <a16:creationId xmlns:a16="http://schemas.microsoft.com/office/drawing/2014/main" xmlns="" id="{1535FD06-A690-46A5-A425-2E5AAEDBAAE8}"/>
                </a:ext>
              </a:extLst>
            </p:cNvPr>
            <p:cNvSpPr/>
            <p:nvPr/>
          </p:nvSpPr>
          <p:spPr>
            <a:xfrm>
              <a:off x="312933" y="5751145"/>
              <a:ext cx="1548000" cy="147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aphicFrame>
        <p:nvGraphicFramePr>
          <p:cNvPr id="271" name="Tabla 270">
            <a:extLst>
              <a:ext uri="{FF2B5EF4-FFF2-40B4-BE49-F238E27FC236}">
                <a16:creationId xmlns:a16="http://schemas.microsoft.com/office/drawing/2014/main" xmlns="" id="{95145EEA-4C67-4E50-85EC-1DE159655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556330"/>
              </p:ext>
            </p:extLst>
          </p:nvPr>
        </p:nvGraphicFramePr>
        <p:xfrm>
          <a:off x="1984931" y="714449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72" name="Rectángulo 271">
            <a:extLst>
              <a:ext uri="{FF2B5EF4-FFF2-40B4-BE49-F238E27FC236}">
                <a16:creationId xmlns:a16="http://schemas.microsoft.com/office/drawing/2014/main" xmlns="" id="{8C0FFD66-8D37-4EAF-94C1-F5AB350D3320}"/>
              </a:ext>
            </a:extLst>
          </p:cNvPr>
          <p:cNvSpPr/>
          <p:nvPr/>
        </p:nvSpPr>
        <p:spPr>
          <a:xfrm>
            <a:off x="2356964" y="511711"/>
            <a:ext cx="80021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FEBR</a:t>
            </a:r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ERO</a:t>
            </a:r>
          </a:p>
        </p:txBody>
      </p:sp>
      <p:graphicFrame>
        <p:nvGraphicFramePr>
          <p:cNvPr id="273" name="Tabla 272">
            <a:extLst>
              <a:ext uri="{FF2B5EF4-FFF2-40B4-BE49-F238E27FC236}">
                <a16:creationId xmlns:a16="http://schemas.microsoft.com/office/drawing/2014/main" xmlns="" id="{8AF1E57B-8AFB-4D17-B43D-92767BC2E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35428"/>
              </p:ext>
            </p:extLst>
          </p:nvPr>
        </p:nvGraphicFramePr>
        <p:xfrm>
          <a:off x="3627394" y="714448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74" name="Tabla 273">
            <a:extLst>
              <a:ext uri="{FF2B5EF4-FFF2-40B4-BE49-F238E27FC236}">
                <a16:creationId xmlns:a16="http://schemas.microsoft.com/office/drawing/2014/main" xmlns="" id="{4F920912-183D-451D-80A3-9B5CB4C923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477355"/>
              </p:ext>
            </p:extLst>
          </p:nvPr>
        </p:nvGraphicFramePr>
        <p:xfrm>
          <a:off x="335811" y="714448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75" name="Rectángulo 274">
            <a:extLst>
              <a:ext uri="{FF2B5EF4-FFF2-40B4-BE49-F238E27FC236}">
                <a16:creationId xmlns:a16="http://schemas.microsoft.com/office/drawing/2014/main" xmlns="" id="{EAF25BC6-7F89-485B-9287-80339E67E9AC}"/>
              </a:ext>
            </a:extLst>
          </p:cNvPr>
          <p:cNvSpPr/>
          <p:nvPr/>
        </p:nvSpPr>
        <p:spPr>
          <a:xfrm>
            <a:off x="779979" y="511711"/>
            <a:ext cx="65594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ENERO</a:t>
            </a:r>
          </a:p>
        </p:txBody>
      </p:sp>
      <p:graphicFrame>
        <p:nvGraphicFramePr>
          <p:cNvPr id="276" name="Tabla 275">
            <a:extLst>
              <a:ext uri="{FF2B5EF4-FFF2-40B4-BE49-F238E27FC236}">
                <a16:creationId xmlns:a16="http://schemas.microsoft.com/office/drawing/2014/main" xmlns="" id="{F49C009F-41AB-4D94-900D-527A3A0CE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672467"/>
              </p:ext>
            </p:extLst>
          </p:nvPr>
        </p:nvGraphicFramePr>
        <p:xfrm>
          <a:off x="1984931" y="235849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5148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77" name="Rectángulo 276">
            <a:extLst>
              <a:ext uri="{FF2B5EF4-FFF2-40B4-BE49-F238E27FC236}">
                <a16:creationId xmlns:a16="http://schemas.microsoft.com/office/drawing/2014/main" xmlns="" id="{DAEB05FF-C523-489B-A17B-822007814D26}"/>
              </a:ext>
            </a:extLst>
          </p:cNvPr>
          <p:cNvSpPr/>
          <p:nvPr/>
        </p:nvSpPr>
        <p:spPr>
          <a:xfrm>
            <a:off x="2454746" y="2170828"/>
            <a:ext cx="60465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MAYO</a:t>
            </a:r>
          </a:p>
        </p:txBody>
      </p:sp>
      <p:graphicFrame>
        <p:nvGraphicFramePr>
          <p:cNvPr id="278" name="Tabla 277">
            <a:extLst>
              <a:ext uri="{FF2B5EF4-FFF2-40B4-BE49-F238E27FC236}">
                <a16:creationId xmlns:a16="http://schemas.microsoft.com/office/drawing/2014/main" xmlns="" id="{1A440602-CD33-47B8-B8AB-AF4710068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784711"/>
              </p:ext>
            </p:extLst>
          </p:nvPr>
        </p:nvGraphicFramePr>
        <p:xfrm>
          <a:off x="3627394" y="2358494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8916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79" name="Rectángulo 278">
            <a:extLst>
              <a:ext uri="{FF2B5EF4-FFF2-40B4-BE49-F238E27FC236}">
                <a16:creationId xmlns:a16="http://schemas.microsoft.com/office/drawing/2014/main" xmlns="" id="{35060871-E5F3-4824-9C20-8F4C97B8B7F1}"/>
              </a:ext>
            </a:extLst>
          </p:cNvPr>
          <p:cNvSpPr/>
          <p:nvPr/>
        </p:nvSpPr>
        <p:spPr>
          <a:xfrm>
            <a:off x="4090798" y="2170828"/>
            <a:ext cx="61747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JUNIO</a:t>
            </a:r>
          </a:p>
        </p:txBody>
      </p:sp>
      <p:graphicFrame>
        <p:nvGraphicFramePr>
          <p:cNvPr id="280" name="Tabla 279">
            <a:extLst>
              <a:ext uri="{FF2B5EF4-FFF2-40B4-BE49-F238E27FC236}">
                <a16:creationId xmlns:a16="http://schemas.microsoft.com/office/drawing/2014/main" xmlns="" id="{9C598A2D-399F-4291-B61A-37BF1F95B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490999"/>
              </p:ext>
            </p:extLst>
          </p:nvPr>
        </p:nvGraphicFramePr>
        <p:xfrm>
          <a:off x="335811" y="2358494"/>
          <a:ext cx="1544284" cy="126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1759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81" name="Rectángulo 280">
            <a:extLst>
              <a:ext uri="{FF2B5EF4-FFF2-40B4-BE49-F238E27FC236}">
                <a16:creationId xmlns:a16="http://schemas.microsoft.com/office/drawing/2014/main" xmlns="" id="{18656697-BF1C-4AEB-9496-37A0295632CB}"/>
              </a:ext>
            </a:extLst>
          </p:cNvPr>
          <p:cNvSpPr/>
          <p:nvPr/>
        </p:nvSpPr>
        <p:spPr>
          <a:xfrm>
            <a:off x="819252" y="2170828"/>
            <a:ext cx="577402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ABRIL</a:t>
            </a:r>
          </a:p>
        </p:txBody>
      </p:sp>
      <p:graphicFrame>
        <p:nvGraphicFramePr>
          <p:cNvPr id="282" name="Tabla 281">
            <a:extLst>
              <a:ext uri="{FF2B5EF4-FFF2-40B4-BE49-F238E27FC236}">
                <a16:creationId xmlns:a16="http://schemas.microsoft.com/office/drawing/2014/main" xmlns="" id="{56AA4DBC-AF91-4658-AEFD-B5EC9754AE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946711"/>
              </p:ext>
            </p:extLst>
          </p:nvPr>
        </p:nvGraphicFramePr>
        <p:xfrm>
          <a:off x="1984931" y="4009223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83" name="Rectángulo 282">
            <a:extLst>
              <a:ext uri="{FF2B5EF4-FFF2-40B4-BE49-F238E27FC236}">
                <a16:creationId xmlns:a16="http://schemas.microsoft.com/office/drawing/2014/main" xmlns="" id="{CB844DEE-78E9-43CD-BCAC-E17C8043A375}"/>
              </a:ext>
            </a:extLst>
          </p:cNvPr>
          <p:cNvSpPr/>
          <p:nvPr/>
        </p:nvSpPr>
        <p:spPr>
          <a:xfrm>
            <a:off x="2371390" y="3816533"/>
            <a:ext cx="771365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AGOSTO</a:t>
            </a:r>
          </a:p>
        </p:txBody>
      </p:sp>
      <p:graphicFrame>
        <p:nvGraphicFramePr>
          <p:cNvPr id="284" name="Tabla 283">
            <a:extLst>
              <a:ext uri="{FF2B5EF4-FFF2-40B4-BE49-F238E27FC236}">
                <a16:creationId xmlns:a16="http://schemas.microsoft.com/office/drawing/2014/main" xmlns="" id="{D16714B2-8B93-49EA-9393-9EE85C8AE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644682"/>
              </p:ext>
            </p:extLst>
          </p:nvPr>
        </p:nvGraphicFramePr>
        <p:xfrm>
          <a:off x="3627394" y="4009223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85" name="Rectángulo 284">
            <a:extLst>
              <a:ext uri="{FF2B5EF4-FFF2-40B4-BE49-F238E27FC236}">
                <a16:creationId xmlns:a16="http://schemas.microsoft.com/office/drawing/2014/main" xmlns="" id="{D3ED8EBA-A577-48F1-839D-F38D37643EDF}"/>
              </a:ext>
            </a:extLst>
          </p:cNvPr>
          <p:cNvSpPr/>
          <p:nvPr/>
        </p:nvSpPr>
        <p:spPr>
          <a:xfrm>
            <a:off x="3888820" y="3816533"/>
            <a:ext cx="102143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SEPTIEMBRE</a:t>
            </a:r>
          </a:p>
        </p:txBody>
      </p:sp>
      <p:graphicFrame>
        <p:nvGraphicFramePr>
          <p:cNvPr id="286" name="Tabla 285">
            <a:extLst>
              <a:ext uri="{FF2B5EF4-FFF2-40B4-BE49-F238E27FC236}">
                <a16:creationId xmlns:a16="http://schemas.microsoft.com/office/drawing/2014/main" xmlns="" id="{B6020120-E4A2-412E-A535-6E019922E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376070"/>
              </p:ext>
            </p:extLst>
          </p:nvPr>
        </p:nvGraphicFramePr>
        <p:xfrm>
          <a:off x="335811" y="400922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87" name="Rectángulo 286">
            <a:extLst>
              <a:ext uri="{FF2B5EF4-FFF2-40B4-BE49-F238E27FC236}">
                <a16:creationId xmlns:a16="http://schemas.microsoft.com/office/drawing/2014/main" xmlns="" id="{CD440097-1C46-4563-834C-67C7823D7823}"/>
              </a:ext>
            </a:extLst>
          </p:cNvPr>
          <p:cNvSpPr/>
          <p:nvPr/>
        </p:nvSpPr>
        <p:spPr>
          <a:xfrm>
            <a:off x="816848" y="3816533"/>
            <a:ext cx="58221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JULIO</a:t>
            </a:r>
          </a:p>
        </p:txBody>
      </p:sp>
      <p:graphicFrame>
        <p:nvGraphicFramePr>
          <p:cNvPr id="288" name="Tabla 287">
            <a:extLst>
              <a:ext uri="{FF2B5EF4-FFF2-40B4-BE49-F238E27FC236}">
                <a16:creationId xmlns:a16="http://schemas.microsoft.com/office/drawing/2014/main" xmlns="" id="{86AA2F97-5449-4225-8D66-399BBA994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164367"/>
              </p:ext>
            </p:extLst>
          </p:nvPr>
        </p:nvGraphicFramePr>
        <p:xfrm>
          <a:off x="1984931" y="5611222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89" name="Rectángulo 288">
            <a:extLst>
              <a:ext uri="{FF2B5EF4-FFF2-40B4-BE49-F238E27FC236}">
                <a16:creationId xmlns:a16="http://schemas.microsoft.com/office/drawing/2014/main" xmlns="" id="{9076ABD1-D2C7-4351-9CDC-BDE105443788}"/>
              </a:ext>
            </a:extLst>
          </p:cNvPr>
          <p:cNvSpPr/>
          <p:nvPr/>
        </p:nvSpPr>
        <p:spPr>
          <a:xfrm>
            <a:off x="2254371" y="5410150"/>
            <a:ext cx="100540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NOVIEMBRE</a:t>
            </a:r>
            <a:endParaRPr lang="es-ES" sz="11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graphicFrame>
        <p:nvGraphicFramePr>
          <p:cNvPr id="290" name="Tabla 289">
            <a:extLst>
              <a:ext uri="{FF2B5EF4-FFF2-40B4-BE49-F238E27FC236}">
                <a16:creationId xmlns:a16="http://schemas.microsoft.com/office/drawing/2014/main" xmlns="" id="{C97F769B-7578-461E-A8E9-244798A2C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982334"/>
              </p:ext>
            </p:extLst>
          </p:nvPr>
        </p:nvGraphicFramePr>
        <p:xfrm>
          <a:off x="3627394" y="5611222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91" name="Rectángulo 290">
            <a:extLst>
              <a:ext uri="{FF2B5EF4-FFF2-40B4-BE49-F238E27FC236}">
                <a16:creationId xmlns:a16="http://schemas.microsoft.com/office/drawing/2014/main" xmlns="" id="{291D9CEE-12E4-4AD9-A9D5-FE1A2975E6B1}"/>
              </a:ext>
            </a:extLst>
          </p:cNvPr>
          <p:cNvSpPr/>
          <p:nvPr/>
        </p:nvSpPr>
        <p:spPr>
          <a:xfrm>
            <a:off x="3930498" y="5410150"/>
            <a:ext cx="93807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DICIEMBRE</a:t>
            </a:r>
          </a:p>
        </p:txBody>
      </p:sp>
      <p:graphicFrame>
        <p:nvGraphicFramePr>
          <p:cNvPr id="292" name="Tabla 291">
            <a:extLst>
              <a:ext uri="{FF2B5EF4-FFF2-40B4-BE49-F238E27FC236}">
                <a16:creationId xmlns:a16="http://schemas.microsoft.com/office/drawing/2014/main" xmlns="" id="{AE0BF62C-7E78-4E9D-A44A-759CA2E59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029139"/>
              </p:ext>
            </p:extLst>
          </p:nvPr>
        </p:nvGraphicFramePr>
        <p:xfrm>
          <a:off x="335811" y="5605204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93" name="Rectángulo 292">
            <a:extLst>
              <a:ext uri="{FF2B5EF4-FFF2-40B4-BE49-F238E27FC236}">
                <a16:creationId xmlns:a16="http://schemas.microsoft.com/office/drawing/2014/main" xmlns="" id="{5F1D67C9-915A-4FFC-A0E6-A8D377F5911D}"/>
              </a:ext>
            </a:extLst>
          </p:cNvPr>
          <p:cNvSpPr/>
          <p:nvPr/>
        </p:nvSpPr>
        <p:spPr>
          <a:xfrm>
            <a:off x="689409" y="5410150"/>
            <a:ext cx="83708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OCTUBRE</a:t>
            </a:r>
          </a:p>
        </p:txBody>
      </p:sp>
      <p:sp>
        <p:nvSpPr>
          <p:cNvPr id="294" name="Rectángulo 293">
            <a:extLst>
              <a:ext uri="{FF2B5EF4-FFF2-40B4-BE49-F238E27FC236}">
                <a16:creationId xmlns:a16="http://schemas.microsoft.com/office/drawing/2014/main" xmlns="" id="{34280D85-81A6-4F09-B670-AE7A5B694C3F}"/>
              </a:ext>
            </a:extLst>
          </p:cNvPr>
          <p:cNvSpPr/>
          <p:nvPr/>
        </p:nvSpPr>
        <p:spPr>
          <a:xfrm>
            <a:off x="329679" y="1901819"/>
            <a:ext cx="1626092" cy="20774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1- AÑO NUEVO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295" name="CuadroTexto 294">
            <a:extLst>
              <a:ext uri="{FF2B5EF4-FFF2-40B4-BE49-F238E27FC236}">
                <a16:creationId xmlns:a16="http://schemas.microsoft.com/office/drawing/2014/main" xmlns="" id="{50275EF9-2BB2-4EDC-9A09-0950CEFB9EC3}"/>
              </a:ext>
            </a:extLst>
          </p:cNvPr>
          <p:cNvSpPr txBox="1"/>
          <p:nvPr/>
        </p:nvSpPr>
        <p:spPr>
          <a:xfrm>
            <a:off x="3625537" y="1924799"/>
            <a:ext cx="1610932" cy="323165"/>
          </a:xfrm>
          <a:prstGeom prst="rect">
            <a:avLst/>
          </a:prstGeom>
          <a:noFill/>
        </p:spPr>
        <p:txBody>
          <a:bodyPr wrap="square" lIns="36000" rIns="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3 / 4 CARNAVAL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24 - DIA de la MEMORIA</a:t>
            </a:r>
          </a:p>
        </p:txBody>
      </p:sp>
      <p:sp>
        <p:nvSpPr>
          <p:cNvPr id="296" name="Rectángulo 295">
            <a:extLst>
              <a:ext uri="{FF2B5EF4-FFF2-40B4-BE49-F238E27FC236}">
                <a16:creationId xmlns:a16="http://schemas.microsoft.com/office/drawing/2014/main" xmlns="" id="{DD59DD4C-90E0-46A2-80E7-EAE542FE7967}"/>
              </a:ext>
            </a:extLst>
          </p:cNvPr>
          <p:cNvSpPr/>
          <p:nvPr/>
        </p:nvSpPr>
        <p:spPr>
          <a:xfrm>
            <a:off x="329678" y="3541701"/>
            <a:ext cx="1693750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2- DÍA del VET. Y C. EN MALVINAS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18 - VIERNES SANTO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297" name="Rectángulo 296">
            <a:extLst>
              <a:ext uri="{FF2B5EF4-FFF2-40B4-BE49-F238E27FC236}">
                <a16:creationId xmlns:a16="http://schemas.microsoft.com/office/drawing/2014/main" xmlns="" id="{AE7ED93E-9734-4E79-BC96-1BE9C9EDE044}"/>
              </a:ext>
            </a:extLst>
          </p:cNvPr>
          <p:cNvSpPr/>
          <p:nvPr/>
        </p:nvSpPr>
        <p:spPr>
          <a:xfrm>
            <a:off x="1997655" y="3569271"/>
            <a:ext cx="1625189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1- DIA del TRABAJADOR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25- DIA de la REV. DE MAYO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298" name="Rectángulo 297">
            <a:extLst>
              <a:ext uri="{FF2B5EF4-FFF2-40B4-BE49-F238E27FC236}">
                <a16:creationId xmlns:a16="http://schemas.microsoft.com/office/drawing/2014/main" xmlns="" id="{D900EB2E-500E-4FC4-9A09-18FA6A2CCC13}"/>
              </a:ext>
            </a:extLst>
          </p:cNvPr>
          <p:cNvSpPr/>
          <p:nvPr/>
        </p:nvSpPr>
        <p:spPr>
          <a:xfrm>
            <a:off x="3634051" y="3569271"/>
            <a:ext cx="1624517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20- </a:t>
            </a:r>
            <a:r>
              <a:rPr lang="es-AR" sz="750" dirty="0">
                <a:latin typeface="Geometr415 Blk BT" panose="020B0802020204020303" pitchFamily="34" charset="0"/>
              </a:rPr>
              <a:t>PASO a la INM. del GRAL.M. BELGRANO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299" name="Grupo 298">
            <a:extLst>
              <a:ext uri="{FF2B5EF4-FFF2-40B4-BE49-F238E27FC236}">
                <a16:creationId xmlns:a16="http://schemas.microsoft.com/office/drawing/2014/main" xmlns="" id="{F3CAF8D3-E6AB-4803-AEF6-E1721BEF66B7}"/>
              </a:ext>
            </a:extLst>
          </p:cNvPr>
          <p:cNvGrpSpPr/>
          <p:nvPr/>
        </p:nvGrpSpPr>
        <p:grpSpPr>
          <a:xfrm>
            <a:off x="344217" y="5192924"/>
            <a:ext cx="3245802" cy="323165"/>
            <a:chOff x="294622" y="5388670"/>
            <a:chExt cx="3245802" cy="323165"/>
          </a:xfrm>
        </p:grpSpPr>
        <p:sp>
          <p:nvSpPr>
            <p:cNvPr id="300" name="Rectángulo 299">
              <a:extLst>
                <a:ext uri="{FF2B5EF4-FFF2-40B4-BE49-F238E27FC236}">
                  <a16:creationId xmlns:a16="http://schemas.microsoft.com/office/drawing/2014/main" xmlns="" id="{8B6D5D44-EACC-4D11-8073-12B5AF837A3E}"/>
                </a:ext>
              </a:extLst>
            </p:cNvPr>
            <p:cNvSpPr/>
            <p:nvPr/>
          </p:nvSpPr>
          <p:spPr>
            <a:xfrm>
              <a:off x="294622" y="5411935"/>
              <a:ext cx="1611553" cy="20774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750" dirty="0">
                  <a:ln w="0"/>
                  <a:latin typeface="Geometr415 Blk BT" panose="020B0802020204020303" pitchFamily="34" charset="0"/>
                </a:rPr>
                <a:t>9- DIA de la INDEPENDENCIA</a:t>
              </a:r>
              <a:endParaRPr lang="es-ES" sz="75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301" name="Rectángulo 300">
              <a:extLst>
                <a:ext uri="{FF2B5EF4-FFF2-40B4-BE49-F238E27FC236}">
                  <a16:creationId xmlns:a16="http://schemas.microsoft.com/office/drawing/2014/main" xmlns="" id="{A5A3E146-0567-482E-BB91-CF524B12F6FC}"/>
                </a:ext>
              </a:extLst>
            </p:cNvPr>
            <p:cNvSpPr/>
            <p:nvPr/>
          </p:nvSpPr>
          <p:spPr>
            <a:xfrm>
              <a:off x="1938024" y="5388670"/>
              <a:ext cx="1602400" cy="323165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750" dirty="0">
                  <a:ln w="0"/>
                  <a:latin typeface="Geometr415 Blk BT" panose="020B0802020204020303" pitchFamily="34" charset="0"/>
                </a:rPr>
                <a:t>17- </a:t>
              </a:r>
              <a:r>
                <a:rPr lang="es-AR" sz="750" dirty="0">
                  <a:latin typeface="Geometr415 Blk BT" panose="020B0802020204020303" pitchFamily="34" charset="0"/>
                </a:rPr>
                <a:t>PASO a la INMORT. GRAL.  J. de SAN MARTIN</a:t>
              </a:r>
              <a:endParaRPr lang="es-ES" sz="750" b="0" cap="none" spc="0" dirty="0">
                <a:ln w="0"/>
                <a:latin typeface="Geometr415 Blk BT" panose="020B0802020204020303" pitchFamily="34" charset="0"/>
              </a:endParaRPr>
            </a:p>
          </p:txBody>
        </p:sp>
      </p:grpSp>
      <p:sp>
        <p:nvSpPr>
          <p:cNvPr id="353" name="Rectángulo 352">
            <a:extLst>
              <a:ext uri="{FF2B5EF4-FFF2-40B4-BE49-F238E27FC236}">
                <a16:creationId xmlns:a16="http://schemas.microsoft.com/office/drawing/2014/main" xmlns="" id="{B6491B85-6A51-4F03-B06F-31D7ABB783CD}"/>
              </a:ext>
            </a:extLst>
          </p:cNvPr>
          <p:cNvSpPr/>
          <p:nvPr/>
        </p:nvSpPr>
        <p:spPr>
          <a:xfrm>
            <a:off x="333953" y="6839895"/>
            <a:ext cx="1621816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AR" sz="750" b="0" i="0" dirty="0">
                <a:effectLst/>
                <a:latin typeface="Geometr415 Blk BT" panose="020B0802020204020303" pitchFamily="34" charset="0"/>
              </a:rPr>
              <a:t>12- DÍA del RESPETO a la DIVERSIDAD CULTURAL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71" name="Rectángulo 370">
            <a:extLst>
              <a:ext uri="{FF2B5EF4-FFF2-40B4-BE49-F238E27FC236}">
                <a16:creationId xmlns:a16="http://schemas.microsoft.com/office/drawing/2014/main" xmlns="" id="{BE7B56DA-3EBF-4B3B-9A6B-2AEDB5F16175}"/>
              </a:ext>
            </a:extLst>
          </p:cNvPr>
          <p:cNvSpPr/>
          <p:nvPr/>
        </p:nvSpPr>
        <p:spPr>
          <a:xfrm>
            <a:off x="1993245" y="6839895"/>
            <a:ext cx="1629599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20- DIA de la SOBERANIA NACIONAL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491" name="Rectángulo 490">
            <a:extLst>
              <a:ext uri="{FF2B5EF4-FFF2-40B4-BE49-F238E27FC236}">
                <a16:creationId xmlns:a16="http://schemas.microsoft.com/office/drawing/2014/main" xmlns="" id="{2F1A04E5-9C63-4A92-922A-B4DF25C981A4}"/>
              </a:ext>
            </a:extLst>
          </p:cNvPr>
          <p:cNvSpPr/>
          <p:nvPr/>
        </p:nvSpPr>
        <p:spPr>
          <a:xfrm>
            <a:off x="3747256" y="6836841"/>
            <a:ext cx="1606562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8- INMACULADA CONC. DE MARIA / 25- NAVIDAD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492" name="Grupo 491">
            <a:extLst>
              <a:ext uri="{FF2B5EF4-FFF2-40B4-BE49-F238E27FC236}">
                <a16:creationId xmlns:a16="http://schemas.microsoft.com/office/drawing/2014/main" xmlns="" id="{F287279D-EA50-4126-8C6D-2D58F5F135A9}"/>
              </a:ext>
            </a:extLst>
          </p:cNvPr>
          <p:cNvGrpSpPr/>
          <p:nvPr/>
        </p:nvGrpSpPr>
        <p:grpSpPr>
          <a:xfrm>
            <a:off x="369114" y="809888"/>
            <a:ext cx="1585373" cy="938749"/>
            <a:chOff x="319519" y="986384"/>
            <a:chExt cx="1585373" cy="938749"/>
          </a:xfrm>
        </p:grpSpPr>
        <p:grpSp>
          <p:nvGrpSpPr>
            <p:cNvPr id="493" name="Grupo 492">
              <a:extLst>
                <a:ext uri="{FF2B5EF4-FFF2-40B4-BE49-F238E27FC236}">
                  <a16:creationId xmlns:a16="http://schemas.microsoft.com/office/drawing/2014/main" xmlns="" id="{813BFEBC-48D6-42FE-8FC5-65CAB6D540F5}"/>
                </a:ext>
              </a:extLst>
            </p:cNvPr>
            <p:cNvGrpSpPr/>
            <p:nvPr/>
          </p:nvGrpSpPr>
          <p:grpSpPr>
            <a:xfrm>
              <a:off x="524345" y="986676"/>
              <a:ext cx="286403" cy="198873"/>
              <a:chOff x="1176837" y="1904505"/>
              <a:chExt cx="286403" cy="198873"/>
            </a:xfrm>
          </p:grpSpPr>
          <p:sp>
            <p:nvSpPr>
              <p:cNvPr id="503" name="CuadroTexto 502">
                <a:extLst>
                  <a:ext uri="{FF2B5EF4-FFF2-40B4-BE49-F238E27FC236}">
                    <a16:creationId xmlns:a16="http://schemas.microsoft.com/office/drawing/2014/main" xmlns="" id="{AC020651-F2A6-4F7E-8E67-AAAB186C3727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4" name="Elipse 503">
                <a:extLst>
                  <a:ext uri="{FF2B5EF4-FFF2-40B4-BE49-F238E27FC236}">
                    <a16:creationId xmlns:a16="http://schemas.microsoft.com/office/drawing/2014/main" xmlns="" id="{AFE777F0-C26F-40F1-B84F-6598EEC418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94" name="Grupo 493">
              <a:extLst>
                <a:ext uri="{FF2B5EF4-FFF2-40B4-BE49-F238E27FC236}">
                  <a16:creationId xmlns:a16="http://schemas.microsoft.com/office/drawing/2014/main" xmlns="" id="{94114B65-8B97-4DA4-9019-0D47CDAFA05E}"/>
                </a:ext>
              </a:extLst>
            </p:cNvPr>
            <p:cNvGrpSpPr/>
            <p:nvPr/>
          </p:nvGrpSpPr>
          <p:grpSpPr>
            <a:xfrm>
              <a:off x="1620968" y="1726260"/>
              <a:ext cx="283924" cy="198873"/>
              <a:chOff x="1610038" y="1904505"/>
              <a:chExt cx="283924" cy="198873"/>
            </a:xfrm>
          </p:grpSpPr>
          <p:sp>
            <p:nvSpPr>
              <p:cNvPr id="501" name="CuadroTexto 500">
                <a:extLst>
                  <a:ext uri="{FF2B5EF4-FFF2-40B4-BE49-F238E27FC236}">
                    <a16:creationId xmlns:a16="http://schemas.microsoft.com/office/drawing/2014/main" xmlns="" id="{AB83BC24-8648-4F28-B0CA-4BA51867831F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2" name="Elipse 501">
                <a:extLst>
                  <a:ext uri="{FF2B5EF4-FFF2-40B4-BE49-F238E27FC236}">
                    <a16:creationId xmlns:a16="http://schemas.microsoft.com/office/drawing/2014/main" xmlns="" id="{5D6C9515-DF39-44D8-87F4-92F6D51E36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495" name="Grupo 494">
              <a:extLst>
                <a:ext uri="{FF2B5EF4-FFF2-40B4-BE49-F238E27FC236}">
                  <a16:creationId xmlns:a16="http://schemas.microsoft.com/office/drawing/2014/main" xmlns="" id="{381236E4-7862-4BCD-A74B-1899370E0B06}"/>
                </a:ext>
              </a:extLst>
            </p:cNvPr>
            <p:cNvGrpSpPr/>
            <p:nvPr/>
          </p:nvGrpSpPr>
          <p:grpSpPr>
            <a:xfrm>
              <a:off x="319519" y="986384"/>
              <a:ext cx="222591" cy="199456"/>
              <a:chOff x="958247" y="1904505"/>
              <a:chExt cx="222591" cy="199456"/>
            </a:xfrm>
          </p:grpSpPr>
          <p:sp>
            <p:nvSpPr>
              <p:cNvPr id="499" name="CuadroTexto 498">
                <a:extLst>
                  <a:ext uri="{FF2B5EF4-FFF2-40B4-BE49-F238E27FC236}">
                    <a16:creationId xmlns:a16="http://schemas.microsoft.com/office/drawing/2014/main" xmlns="" id="{34EF24F0-4C89-4AC4-BFF1-1A9AF574814D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00" name="Forma libre: forma 499">
                <a:extLst>
                  <a:ext uri="{FF2B5EF4-FFF2-40B4-BE49-F238E27FC236}">
                    <a16:creationId xmlns:a16="http://schemas.microsoft.com/office/drawing/2014/main" xmlns="" id="{E38D576D-D820-4536-9AE1-28BCF81336B8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496" name="Grupo 495">
              <a:extLst>
                <a:ext uri="{FF2B5EF4-FFF2-40B4-BE49-F238E27FC236}">
                  <a16:creationId xmlns:a16="http://schemas.microsoft.com/office/drawing/2014/main" xmlns="" id="{919CBF64-2EFD-44F7-83E5-0E0CF5319329}"/>
                </a:ext>
              </a:extLst>
            </p:cNvPr>
            <p:cNvGrpSpPr/>
            <p:nvPr/>
          </p:nvGrpSpPr>
          <p:grpSpPr>
            <a:xfrm>
              <a:off x="748579" y="986384"/>
              <a:ext cx="283924" cy="199456"/>
              <a:chOff x="1396293" y="1904505"/>
              <a:chExt cx="283924" cy="199456"/>
            </a:xfrm>
          </p:grpSpPr>
          <p:sp>
            <p:nvSpPr>
              <p:cNvPr id="497" name="CuadroTexto 496">
                <a:extLst>
                  <a:ext uri="{FF2B5EF4-FFF2-40B4-BE49-F238E27FC236}">
                    <a16:creationId xmlns:a16="http://schemas.microsoft.com/office/drawing/2014/main" xmlns="" id="{B46B8B16-9347-40DB-A6C7-0EEF8D999312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498" name="Forma libre: forma 497">
                <a:extLst>
                  <a:ext uri="{FF2B5EF4-FFF2-40B4-BE49-F238E27FC236}">
                    <a16:creationId xmlns:a16="http://schemas.microsoft.com/office/drawing/2014/main" xmlns="" id="{AC93E1ED-90E5-4ACD-BBCA-338B88077C43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505" name="Grupo 504">
            <a:extLst>
              <a:ext uri="{FF2B5EF4-FFF2-40B4-BE49-F238E27FC236}">
                <a16:creationId xmlns:a16="http://schemas.microsoft.com/office/drawing/2014/main" xmlns="" id="{49552B48-4ADE-44AA-A3B6-CBAF867D850B}"/>
              </a:ext>
            </a:extLst>
          </p:cNvPr>
          <p:cNvGrpSpPr/>
          <p:nvPr/>
        </p:nvGrpSpPr>
        <p:grpSpPr>
          <a:xfrm>
            <a:off x="2017675" y="809888"/>
            <a:ext cx="914515" cy="199456"/>
            <a:chOff x="2063330" y="986384"/>
            <a:chExt cx="914515" cy="199456"/>
          </a:xfrm>
        </p:grpSpPr>
        <p:grpSp>
          <p:nvGrpSpPr>
            <p:cNvPr id="506" name="Grupo 505">
              <a:extLst>
                <a:ext uri="{FF2B5EF4-FFF2-40B4-BE49-F238E27FC236}">
                  <a16:creationId xmlns:a16="http://schemas.microsoft.com/office/drawing/2014/main" xmlns="" id="{7E8937FB-50EE-45CC-BE62-725B6F2940B1}"/>
                </a:ext>
              </a:extLst>
            </p:cNvPr>
            <p:cNvGrpSpPr/>
            <p:nvPr/>
          </p:nvGrpSpPr>
          <p:grpSpPr>
            <a:xfrm>
              <a:off x="2258482" y="986676"/>
              <a:ext cx="286403" cy="198873"/>
              <a:chOff x="1176837" y="1904505"/>
              <a:chExt cx="286403" cy="198873"/>
            </a:xfrm>
          </p:grpSpPr>
          <p:sp>
            <p:nvSpPr>
              <p:cNvPr id="516" name="CuadroTexto 515">
                <a:extLst>
                  <a:ext uri="{FF2B5EF4-FFF2-40B4-BE49-F238E27FC236}">
                    <a16:creationId xmlns:a16="http://schemas.microsoft.com/office/drawing/2014/main" xmlns="" id="{7FB40F0F-219C-4A7D-8CCE-43366AD3E6F8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17" name="Elipse 516">
                <a:extLst>
                  <a:ext uri="{FF2B5EF4-FFF2-40B4-BE49-F238E27FC236}">
                    <a16:creationId xmlns:a16="http://schemas.microsoft.com/office/drawing/2014/main" xmlns="" id="{C96F686E-B1C8-4F4C-8EED-5C0A64F792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07" name="Grupo 506">
              <a:extLst>
                <a:ext uri="{FF2B5EF4-FFF2-40B4-BE49-F238E27FC236}">
                  <a16:creationId xmlns:a16="http://schemas.microsoft.com/office/drawing/2014/main" xmlns="" id="{F1D81D51-3B19-4105-AB09-95B5179AB396}"/>
                </a:ext>
              </a:extLst>
            </p:cNvPr>
            <p:cNvGrpSpPr/>
            <p:nvPr/>
          </p:nvGrpSpPr>
          <p:grpSpPr>
            <a:xfrm>
              <a:off x="2693921" y="986676"/>
              <a:ext cx="283924" cy="198873"/>
              <a:chOff x="1610038" y="1904505"/>
              <a:chExt cx="283924" cy="198873"/>
            </a:xfrm>
          </p:grpSpPr>
          <p:sp>
            <p:nvSpPr>
              <p:cNvPr id="514" name="CuadroTexto 513">
                <a:extLst>
                  <a:ext uri="{FF2B5EF4-FFF2-40B4-BE49-F238E27FC236}">
                    <a16:creationId xmlns:a16="http://schemas.microsoft.com/office/drawing/2014/main" xmlns="" id="{AAC1DF80-8195-437E-BE29-77EA5F3489F8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15" name="Elipse 514">
                <a:extLst>
                  <a:ext uri="{FF2B5EF4-FFF2-40B4-BE49-F238E27FC236}">
                    <a16:creationId xmlns:a16="http://schemas.microsoft.com/office/drawing/2014/main" xmlns="" id="{728A922A-920E-49F5-9C50-9337D33588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08" name="Grupo 507">
              <a:extLst>
                <a:ext uri="{FF2B5EF4-FFF2-40B4-BE49-F238E27FC236}">
                  <a16:creationId xmlns:a16="http://schemas.microsoft.com/office/drawing/2014/main" xmlns="" id="{A6E1332D-DADF-4CA6-97F2-376C816651A1}"/>
                </a:ext>
              </a:extLst>
            </p:cNvPr>
            <p:cNvGrpSpPr/>
            <p:nvPr/>
          </p:nvGrpSpPr>
          <p:grpSpPr>
            <a:xfrm>
              <a:off x="2063330" y="986384"/>
              <a:ext cx="222591" cy="199456"/>
              <a:chOff x="958247" y="1904505"/>
              <a:chExt cx="222591" cy="199456"/>
            </a:xfrm>
          </p:grpSpPr>
          <p:sp>
            <p:nvSpPr>
              <p:cNvPr id="512" name="CuadroTexto 511">
                <a:extLst>
                  <a:ext uri="{FF2B5EF4-FFF2-40B4-BE49-F238E27FC236}">
                    <a16:creationId xmlns:a16="http://schemas.microsoft.com/office/drawing/2014/main" xmlns="" id="{20FB85BC-45C3-43C4-AC8D-4C7F1E11BB9E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13" name="Forma libre: forma 512">
                <a:extLst>
                  <a:ext uri="{FF2B5EF4-FFF2-40B4-BE49-F238E27FC236}">
                    <a16:creationId xmlns:a16="http://schemas.microsoft.com/office/drawing/2014/main" xmlns="" id="{837C2DFA-E6C2-48C1-918F-B0133D3E0A5C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09" name="Grupo 508">
              <a:extLst>
                <a:ext uri="{FF2B5EF4-FFF2-40B4-BE49-F238E27FC236}">
                  <a16:creationId xmlns:a16="http://schemas.microsoft.com/office/drawing/2014/main" xmlns="" id="{9DF500AE-BBED-4624-AF52-D6AD4583A276}"/>
                </a:ext>
              </a:extLst>
            </p:cNvPr>
            <p:cNvGrpSpPr/>
            <p:nvPr/>
          </p:nvGrpSpPr>
          <p:grpSpPr>
            <a:xfrm>
              <a:off x="2479346" y="986384"/>
              <a:ext cx="283924" cy="199456"/>
              <a:chOff x="1396293" y="1904505"/>
              <a:chExt cx="283924" cy="199456"/>
            </a:xfrm>
          </p:grpSpPr>
          <p:sp>
            <p:nvSpPr>
              <p:cNvPr id="510" name="CuadroTexto 509">
                <a:extLst>
                  <a:ext uri="{FF2B5EF4-FFF2-40B4-BE49-F238E27FC236}">
                    <a16:creationId xmlns:a16="http://schemas.microsoft.com/office/drawing/2014/main" xmlns="" id="{05CBE7E1-6A2D-415D-92A0-B2B5EBB783C0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11" name="Forma libre: forma 510">
                <a:extLst>
                  <a:ext uri="{FF2B5EF4-FFF2-40B4-BE49-F238E27FC236}">
                    <a16:creationId xmlns:a16="http://schemas.microsoft.com/office/drawing/2014/main" xmlns="" id="{BD90FBEA-4BE5-4748-99BB-5EEF35C9D501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sp>
        <p:nvSpPr>
          <p:cNvPr id="518" name="Rectángulo 517">
            <a:extLst>
              <a:ext uri="{FF2B5EF4-FFF2-40B4-BE49-F238E27FC236}">
                <a16:creationId xmlns:a16="http://schemas.microsoft.com/office/drawing/2014/main" xmlns="" id="{BAEB32E6-053F-405F-A4FE-1F275A5D090D}"/>
              </a:ext>
            </a:extLst>
          </p:cNvPr>
          <p:cNvSpPr/>
          <p:nvPr/>
        </p:nvSpPr>
        <p:spPr>
          <a:xfrm>
            <a:off x="4049120" y="511711"/>
            <a:ext cx="70083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MARZO</a:t>
            </a:r>
          </a:p>
        </p:txBody>
      </p:sp>
      <p:grpSp>
        <p:nvGrpSpPr>
          <p:cNvPr id="519" name="Grupo 518">
            <a:extLst>
              <a:ext uri="{FF2B5EF4-FFF2-40B4-BE49-F238E27FC236}">
                <a16:creationId xmlns:a16="http://schemas.microsoft.com/office/drawing/2014/main" xmlns="" id="{64F9F545-6FEB-4AF2-8E7C-4D654503F179}"/>
              </a:ext>
            </a:extLst>
          </p:cNvPr>
          <p:cNvGrpSpPr/>
          <p:nvPr/>
        </p:nvGrpSpPr>
        <p:grpSpPr>
          <a:xfrm>
            <a:off x="3654031" y="809888"/>
            <a:ext cx="930008" cy="199456"/>
            <a:chOff x="3794936" y="986384"/>
            <a:chExt cx="930008" cy="199456"/>
          </a:xfrm>
        </p:grpSpPr>
        <p:grpSp>
          <p:nvGrpSpPr>
            <p:cNvPr id="520" name="Grupo 519">
              <a:extLst>
                <a:ext uri="{FF2B5EF4-FFF2-40B4-BE49-F238E27FC236}">
                  <a16:creationId xmlns:a16="http://schemas.microsoft.com/office/drawing/2014/main" xmlns="" id="{F71B6D3C-0FDB-4800-8D42-01579997DDDD}"/>
                </a:ext>
              </a:extLst>
            </p:cNvPr>
            <p:cNvGrpSpPr/>
            <p:nvPr/>
          </p:nvGrpSpPr>
          <p:grpSpPr>
            <a:xfrm>
              <a:off x="3999455" y="986676"/>
              <a:ext cx="280545" cy="198873"/>
              <a:chOff x="1171265" y="1904505"/>
              <a:chExt cx="280545" cy="198873"/>
            </a:xfrm>
          </p:grpSpPr>
          <p:sp>
            <p:nvSpPr>
              <p:cNvPr id="530" name="CuadroTexto 529">
                <a:extLst>
                  <a:ext uri="{FF2B5EF4-FFF2-40B4-BE49-F238E27FC236}">
                    <a16:creationId xmlns:a16="http://schemas.microsoft.com/office/drawing/2014/main" xmlns="" id="{FDB6C4CC-E85B-44AA-9ED9-DD1BAE91C620}"/>
                  </a:ext>
                </a:extLst>
              </p:cNvPr>
              <p:cNvSpPr txBox="1"/>
              <p:nvPr/>
            </p:nvSpPr>
            <p:spPr>
              <a:xfrm>
                <a:off x="117126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31" name="Elipse 530">
                <a:extLst>
                  <a:ext uri="{FF2B5EF4-FFF2-40B4-BE49-F238E27FC236}">
                    <a16:creationId xmlns:a16="http://schemas.microsoft.com/office/drawing/2014/main" xmlns="" id="{C7CD181D-4B20-4C17-B061-3CCFE58C36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21" name="Grupo 520">
              <a:extLst>
                <a:ext uri="{FF2B5EF4-FFF2-40B4-BE49-F238E27FC236}">
                  <a16:creationId xmlns:a16="http://schemas.microsoft.com/office/drawing/2014/main" xmlns="" id="{05764C30-B289-4BC6-BA3C-85AD14A9A9B0}"/>
                </a:ext>
              </a:extLst>
            </p:cNvPr>
            <p:cNvGrpSpPr/>
            <p:nvPr/>
          </p:nvGrpSpPr>
          <p:grpSpPr>
            <a:xfrm>
              <a:off x="4441020" y="986676"/>
              <a:ext cx="283924" cy="198873"/>
              <a:chOff x="1610038" y="1904505"/>
              <a:chExt cx="283924" cy="198873"/>
            </a:xfrm>
          </p:grpSpPr>
          <p:sp>
            <p:nvSpPr>
              <p:cNvPr id="528" name="CuadroTexto 527">
                <a:extLst>
                  <a:ext uri="{FF2B5EF4-FFF2-40B4-BE49-F238E27FC236}">
                    <a16:creationId xmlns:a16="http://schemas.microsoft.com/office/drawing/2014/main" xmlns="" id="{ABA70673-3169-4248-BB8B-2C1B269C352C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29" name="Elipse 528">
                <a:extLst>
                  <a:ext uri="{FF2B5EF4-FFF2-40B4-BE49-F238E27FC236}">
                    <a16:creationId xmlns:a16="http://schemas.microsoft.com/office/drawing/2014/main" xmlns="" id="{542FCF1F-61A5-4515-B1CD-81B8550B3D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22" name="Grupo 521">
              <a:extLst>
                <a:ext uri="{FF2B5EF4-FFF2-40B4-BE49-F238E27FC236}">
                  <a16:creationId xmlns:a16="http://schemas.microsoft.com/office/drawing/2014/main" xmlns="" id="{B38B4326-D92D-4069-B1C8-0DE521E78A37}"/>
                </a:ext>
              </a:extLst>
            </p:cNvPr>
            <p:cNvGrpSpPr/>
            <p:nvPr/>
          </p:nvGrpSpPr>
          <p:grpSpPr>
            <a:xfrm>
              <a:off x="3794936" y="986384"/>
              <a:ext cx="222591" cy="199456"/>
              <a:chOff x="958247" y="1904505"/>
              <a:chExt cx="222591" cy="199456"/>
            </a:xfrm>
          </p:grpSpPr>
          <p:sp>
            <p:nvSpPr>
              <p:cNvPr id="526" name="CuadroTexto 525">
                <a:extLst>
                  <a:ext uri="{FF2B5EF4-FFF2-40B4-BE49-F238E27FC236}">
                    <a16:creationId xmlns:a16="http://schemas.microsoft.com/office/drawing/2014/main" xmlns="" id="{6334FDE7-6EAE-4607-ABC2-E2CBC85154B6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27" name="Forma libre: forma 526">
                <a:extLst>
                  <a:ext uri="{FF2B5EF4-FFF2-40B4-BE49-F238E27FC236}">
                    <a16:creationId xmlns:a16="http://schemas.microsoft.com/office/drawing/2014/main" xmlns="" id="{C9BE61FD-F286-47BC-A17E-D1138609822C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23" name="Grupo 522">
              <a:extLst>
                <a:ext uri="{FF2B5EF4-FFF2-40B4-BE49-F238E27FC236}">
                  <a16:creationId xmlns:a16="http://schemas.microsoft.com/office/drawing/2014/main" xmlns="" id="{B827097E-EA69-4B53-8CE3-C5CA3FB29903}"/>
                </a:ext>
              </a:extLst>
            </p:cNvPr>
            <p:cNvGrpSpPr/>
            <p:nvPr/>
          </p:nvGrpSpPr>
          <p:grpSpPr>
            <a:xfrm>
              <a:off x="4226351" y="986384"/>
              <a:ext cx="283924" cy="199456"/>
              <a:chOff x="1396293" y="1904505"/>
              <a:chExt cx="283924" cy="199456"/>
            </a:xfrm>
          </p:grpSpPr>
          <p:sp>
            <p:nvSpPr>
              <p:cNvPr id="524" name="CuadroTexto 523">
                <a:extLst>
                  <a:ext uri="{FF2B5EF4-FFF2-40B4-BE49-F238E27FC236}">
                    <a16:creationId xmlns:a16="http://schemas.microsoft.com/office/drawing/2014/main" xmlns="" id="{1B47C663-FC14-49C5-A9BD-934FD61672AD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25" name="Forma libre: forma 524">
                <a:extLst>
                  <a:ext uri="{FF2B5EF4-FFF2-40B4-BE49-F238E27FC236}">
                    <a16:creationId xmlns:a16="http://schemas.microsoft.com/office/drawing/2014/main" xmlns="" id="{FE879344-BD5E-44F5-889B-6F78FB954694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532" name="Grupo 531">
            <a:extLst>
              <a:ext uri="{FF2B5EF4-FFF2-40B4-BE49-F238E27FC236}">
                <a16:creationId xmlns:a16="http://schemas.microsoft.com/office/drawing/2014/main" xmlns="" id="{F6E2155D-0D86-4D14-8BB3-A22B80E42997}"/>
              </a:ext>
            </a:extLst>
          </p:cNvPr>
          <p:cNvGrpSpPr/>
          <p:nvPr/>
        </p:nvGrpSpPr>
        <p:grpSpPr>
          <a:xfrm>
            <a:off x="356835" y="2444663"/>
            <a:ext cx="1603457" cy="956544"/>
            <a:chOff x="307240" y="2621159"/>
            <a:chExt cx="1603457" cy="956544"/>
          </a:xfrm>
        </p:grpSpPr>
        <p:grpSp>
          <p:nvGrpSpPr>
            <p:cNvPr id="533" name="Grupo 532">
              <a:extLst>
                <a:ext uri="{FF2B5EF4-FFF2-40B4-BE49-F238E27FC236}">
                  <a16:creationId xmlns:a16="http://schemas.microsoft.com/office/drawing/2014/main" xmlns="" id="{DA169FA1-3E8D-4F53-A6E7-1ED4E7C98851}"/>
                </a:ext>
              </a:extLst>
            </p:cNvPr>
            <p:cNvGrpSpPr/>
            <p:nvPr/>
          </p:nvGrpSpPr>
          <p:grpSpPr>
            <a:xfrm>
              <a:off x="525975" y="2621451"/>
              <a:ext cx="286403" cy="198873"/>
              <a:chOff x="1176837" y="1904505"/>
              <a:chExt cx="286403" cy="198873"/>
            </a:xfrm>
          </p:grpSpPr>
          <p:sp>
            <p:nvSpPr>
              <p:cNvPr id="543" name="CuadroTexto 542">
                <a:extLst>
                  <a:ext uri="{FF2B5EF4-FFF2-40B4-BE49-F238E27FC236}">
                    <a16:creationId xmlns:a16="http://schemas.microsoft.com/office/drawing/2014/main" xmlns="" id="{D7AEB16F-C3EB-41D0-A26D-21E1A70CE46F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4" name="Elipse 543">
                <a:extLst>
                  <a:ext uri="{FF2B5EF4-FFF2-40B4-BE49-F238E27FC236}">
                    <a16:creationId xmlns:a16="http://schemas.microsoft.com/office/drawing/2014/main" xmlns="" id="{3CE8C70D-B0F0-43C0-B9F7-2D35C7889C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34" name="Grupo 533">
              <a:extLst>
                <a:ext uri="{FF2B5EF4-FFF2-40B4-BE49-F238E27FC236}">
                  <a16:creationId xmlns:a16="http://schemas.microsoft.com/office/drawing/2014/main" xmlns="" id="{7E68B6BF-922F-44E6-84C8-2B7BE375475C}"/>
                </a:ext>
              </a:extLst>
            </p:cNvPr>
            <p:cNvGrpSpPr/>
            <p:nvPr/>
          </p:nvGrpSpPr>
          <p:grpSpPr>
            <a:xfrm>
              <a:off x="1626773" y="3378539"/>
              <a:ext cx="283924" cy="198873"/>
              <a:chOff x="1610038" y="1904505"/>
              <a:chExt cx="283924" cy="198873"/>
            </a:xfrm>
          </p:grpSpPr>
          <p:sp>
            <p:nvSpPr>
              <p:cNvPr id="541" name="CuadroTexto 540">
                <a:extLst>
                  <a:ext uri="{FF2B5EF4-FFF2-40B4-BE49-F238E27FC236}">
                    <a16:creationId xmlns:a16="http://schemas.microsoft.com/office/drawing/2014/main" xmlns="" id="{8AB56C7D-5E92-45DA-ABB8-767D50DCD6D1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2" name="Elipse 541">
                <a:extLst>
                  <a:ext uri="{FF2B5EF4-FFF2-40B4-BE49-F238E27FC236}">
                    <a16:creationId xmlns:a16="http://schemas.microsoft.com/office/drawing/2014/main" xmlns="" id="{EE89A182-94D4-4DF9-8220-B14751F84A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35" name="Grupo 534">
              <a:extLst>
                <a:ext uri="{FF2B5EF4-FFF2-40B4-BE49-F238E27FC236}">
                  <a16:creationId xmlns:a16="http://schemas.microsoft.com/office/drawing/2014/main" xmlns="" id="{00DBFD15-36F4-4B7F-B477-82554E4EDD35}"/>
                </a:ext>
              </a:extLst>
            </p:cNvPr>
            <p:cNvGrpSpPr/>
            <p:nvPr/>
          </p:nvGrpSpPr>
          <p:grpSpPr>
            <a:xfrm>
              <a:off x="307240" y="2621159"/>
              <a:ext cx="222591" cy="199456"/>
              <a:chOff x="958247" y="1904505"/>
              <a:chExt cx="222591" cy="199456"/>
            </a:xfrm>
          </p:grpSpPr>
          <p:sp>
            <p:nvSpPr>
              <p:cNvPr id="539" name="CuadroTexto 538">
                <a:extLst>
                  <a:ext uri="{FF2B5EF4-FFF2-40B4-BE49-F238E27FC236}">
                    <a16:creationId xmlns:a16="http://schemas.microsoft.com/office/drawing/2014/main" xmlns="" id="{BD8B8917-D41A-4621-AF53-EA3C86D1A7E7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0" name="Forma libre: forma 539">
                <a:extLst>
                  <a:ext uri="{FF2B5EF4-FFF2-40B4-BE49-F238E27FC236}">
                    <a16:creationId xmlns:a16="http://schemas.microsoft.com/office/drawing/2014/main" xmlns="" id="{17B58F04-9D7A-4077-80ED-471225B13481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36" name="Grupo 535">
              <a:extLst>
                <a:ext uri="{FF2B5EF4-FFF2-40B4-BE49-F238E27FC236}">
                  <a16:creationId xmlns:a16="http://schemas.microsoft.com/office/drawing/2014/main" xmlns="" id="{D34D10A9-7F28-408E-B8D1-33BBB9590001}"/>
                </a:ext>
              </a:extLst>
            </p:cNvPr>
            <p:cNvGrpSpPr/>
            <p:nvPr/>
          </p:nvGrpSpPr>
          <p:grpSpPr>
            <a:xfrm>
              <a:off x="1401794" y="3378247"/>
              <a:ext cx="283924" cy="199456"/>
              <a:chOff x="1396293" y="1904505"/>
              <a:chExt cx="283924" cy="199456"/>
            </a:xfrm>
          </p:grpSpPr>
          <p:sp>
            <p:nvSpPr>
              <p:cNvPr id="537" name="CuadroTexto 536">
                <a:extLst>
                  <a:ext uri="{FF2B5EF4-FFF2-40B4-BE49-F238E27FC236}">
                    <a16:creationId xmlns:a16="http://schemas.microsoft.com/office/drawing/2014/main" xmlns="" id="{E7F9C16C-EC39-431F-8058-5834A90A1B22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38" name="Forma libre: forma 537">
                <a:extLst>
                  <a:ext uri="{FF2B5EF4-FFF2-40B4-BE49-F238E27FC236}">
                    <a16:creationId xmlns:a16="http://schemas.microsoft.com/office/drawing/2014/main" xmlns="" id="{B969CD62-D7E1-4809-9860-0C662E4C6431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545" name="Grupo 544">
            <a:extLst>
              <a:ext uri="{FF2B5EF4-FFF2-40B4-BE49-F238E27FC236}">
                <a16:creationId xmlns:a16="http://schemas.microsoft.com/office/drawing/2014/main" xmlns="" id="{E13FC248-9AAC-4CC0-954D-B7C91FD75C49}"/>
              </a:ext>
            </a:extLst>
          </p:cNvPr>
          <p:cNvGrpSpPr/>
          <p:nvPr/>
        </p:nvGrpSpPr>
        <p:grpSpPr>
          <a:xfrm>
            <a:off x="2010696" y="2453853"/>
            <a:ext cx="936297" cy="199456"/>
            <a:chOff x="2056351" y="2630349"/>
            <a:chExt cx="936297" cy="199456"/>
          </a:xfrm>
        </p:grpSpPr>
        <p:grpSp>
          <p:nvGrpSpPr>
            <p:cNvPr id="546" name="Grupo 545">
              <a:extLst>
                <a:ext uri="{FF2B5EF4-FFF2-40B4-BE49-F238E27FC236}">
                  <a16:creationId xmlns:a16="http://schemas.microsoft.com/office/drawing/2014/main" xmlns="" id="{1CEDDEF0-05CA-482E-9DDA-83DF46D43DBB}"/>
                </a:ext>
              </a:extLst>
            </p:cNvPr>
            <p:cNvGrpSpPr/>
            <p:nvPr/>
          </p:nvGrpSpPr>
          <p:grpSpPr>
            <a:xfrm>
              <a:off x="2257765" y="2630349"/>
              <a:ext cx="280545" cy="198873"/>
              <a:chOff x="1168910" y="1904505"/>
              <a:chExt cx="280545" cy="198873"/>
            </a:xfrm>
          </p:grpSpPr>
          <p:sp>
            <p:nvSpPr>
              <p:cNvPr id="556" name="CuadroTexto 555">
                <a:extLst>
                  <a:ext uri="{FF2B5EF4-FFF2-40B4-BE49-F238E27FC236}">
                    <a16:creationId xmlns:a16="http://schemas.microsoft.com/office/drawing/2014/main" xmlns="" id="{8B4FD6BF-FAE6-4B81-8731-783D8E52FC06}"/>
                  </a:ext>
                </a:extLst>
              </p:cNvPr>
              <p:cNvSpPr txBox="1"/>
              <p:nvPr/>
            </p:nvSpPr>
            <p:spPr>
              <a:xfrm>
                <a:off x="1168910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7" name="Elipse 556">
                <a:extLst>
                  <a:ext uri="{FF2B5EF4-FFF2-40B4-BE49-F238E27FC236}">
                    <a16:creationId xmlns:a16="http://schemas.microsoft.com/office/drawing/2014/main" xmlns="" id="{8BF2A3EB-5705-4D13-B0CF-08AEC76C8D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47" name="Grupo 546">
              <a:extLst>
                <a:ext uri="{FF2B5EF4-FFF2-40B4-BE49-F238E27FC236}">
                  <a16:creationId xmlns:a16="http://schemas.microsoft.com/office/drawing/2014/main" xmlns="" id="{403B8BF0-4692-437D-ADB9-C6EA0959B423}"/>
                </a:ext>
              </a:extLst>
            </p:cNvPr>
            <p:cNvGrpSpPr/>
            <p:nvPr/>
          </p:nvGrpSpPr>
          <p:grpSpPr>
            <a:xfrm>
              <a:off x="2708724" y="2630349"/>
              <a:ext cx="283924" cy="198873"/>
              <a:chOff x="1610038" y="1904505"/>
              <a:chExt cx="283924" cy="198873"/>
            </a:xfrm>
          </p:grpSpPr>
          <p:sp>
            <p:nvSpPr>
              <p:cNvPr id="554" name="CuadroTexto 553">
                <a:extLst>
                  <a:ext uri="{FF2B5EF4-FFF2-40B4-BE49-F238E27FC236}">
                    <a16:creationId xmlns:a16="http://schemas.microsoft.com/office/drawing/2014/main" xmlns="" id="{B81E5124-56FB-4432-B59A-F1A936A19DC5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5" name="Elipse 554">
                <a:extLst>
                  <a:ext uri="{FF2B5EF4-FFF2-40B4-BE49-F238E27FC236}">
                    <a16:creationId xmlns:a16="http://schemas.microsoft.com/office/drawing/2014/main" xmlns="" id="{41B5CB83-8A87-4440-AE3F-D1C101A35B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48" name="Grupo 547">
              <a:extLst>
                <a:ext uri="{FF2B5EF4-FFF2-40B4-BE49-F238E27FC236}">
                  <a16:creationId xmlns:a16="http://schemas.microsoft.com/office/drawing/2014/main" xmlns="" id="{BC736FB9-F87D-4A01-AE95-2193A069E2F8}"/>
                </a:ext>
              </a:extLst>
            </p:cNvPr>
            <p:cNvGrpSpPr/>
            <p:nvPr/>
          </p:nvGrpSpPr>
          <p:grpSpPr>
            <a:xfrm>
              <a:off x="2056351" y="2630349"/>
              <a:ext cx="222591" cy="199456"/>
              <a:chOff x="958247" y="1904505"/>
              <a:chExt cx="222591" cy="199456"/>
            </a:xfrm>
          </p:grpSpPr>
          <p:sp>
            <p:nvSpPr>
              <p:cNvPr id="552" name="CuadroTexto 551">
                <a:extLst>
                  <a:ext uri="{FF2B5EF4-FFF2-40B4-BE49-F238E27FC236}">
                    <a16:creationId xmlns:a16="http://schemas.microsoft.com/office/drawing/2014/main" xmlns="" id="{2B655B32-D6F3-4287-B6B4-0E3419F9931C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3" name="Forma libre: forma 552">
                <a:extLst>
                  <a:ext uri="{FF2B5EF4-FFF2-40B4-BE49-F238E27FC236}">
                    <a16:creationId xmlns:a16="http://schemas.microsoft.com/office/drawing/2014/main" xmlns="" id="{2E4E2D89-50E0-4DC3-A22F-55B61B4868F1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49" name="Grupo 548">
              <a:extLst>
                <a:ext uri="{FF2B5EF4-FFF2-40B4-BE49-F238E27FC236}">
                  <a16:creationId xmlns:a16="http://schemas.microsoft.com/office/drawing/2014/main" xmlns="" id="{1193597F-EBAD-44D8-9AF6-03E47BDA7192}"/>
                </a:ext>
              </a:extLst>
            </p:cNvPr>
            <p:cNvGrpSpPr/>
            <p:nvPr/>
          </p:nvGrpSpPr>
          <p:grpSpPr>
            <a:xfrm>
              <a:off x="2484284" y="2630349"/>
              <a:ext cx="283924" cy="199456"/>
              <a:chOff x="1396293" y="1904505"/>
              <a:chExt cx="283924" cy="199456"/>
            </a:xfrm>
          </p:grpSpPr>
          <p:sp>
            <p:nvSpPr>
              <p:cNvPr id="550" name="CuadroTexto 549">
                <a:extLst>
                  <a:ext uri="{FF2B5EF4-FFF2-40B4-BE49-F238E27FC236}">
                    <a16:creationId xmlns:a16="http://schemas.microsoft.com/office/drawing/2014/main" xmlns="" id="{DA02C9F1-A6B1-4AE0-AEE9-EAB00D9F1170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1" name="Forma libre: forma 550">
                <a:extLst>
                  <a:ext uri="{FF2B5EF4-FFF2-40B4-BE49-F238E27FC236}">
                    <a16:creationId xmlns:a16="http://schemas.microsoft.com/office/drawing/2014/main" xmlns="" id="{34CFDC80-5746-4194-8599-AEE20156C8BA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558" name="Grupo 557">
            <a:extLst>
              <a:ext uri="{FF2B5EF4-FFF2-40B4-BE49-F238E27FC236}">
                <a16:creationId xmlns:a16="http://schemas.microsoft.com/office/drawing/2014/main" xmlns="" id="{DAE314AE-C1D3-46D5-93C1-D8F9E0B0883F}"/>
              </a:ext>
            </a:extLst>
          </p:cNvPr>
          <p:cNvGrpSpPr/>
          <p:nvPr/>
        </p:nvGrpSpPr>
        <p:grpSpPr>
          <a:xfrm>
            <a:off x="4304661" y="3201751"/>
            <a:ext cx="938317" cy="199456"/>
            <a:chOff x="4445566" y="3378247"/>
            <a:chExt cx="938317" cy="199456"/>
          </a:xfrm>
        </p:grpSpPr>
        <p:grpSp>
          <p:nvGrpSpPr>
            <p:cNvPr id="559" name="Grupo 558">
              <a:extLst>
                <a:ext uri="{FF2B5EF4-FFF2-40B4-BE49-F238E27FC236}">
                  <a16:creationId xmlns:a16="http://schemas.microsoft.com/office/drawing/2014/main" xmlns="" id="{B8CFFF98-8659-4F86-9B46-1E69CB775F5B}"/>
                </a:ext>
              </a:extLst>
            </p:cNvPr>
            <p:cNvGrpSpPr/>
            <p:nvPr/>
          </p:nvGrpSpPr>
          <p:grpSpPr>
            <a:xfrm>
              <a:off x="4659555" y="3378539"/>
              <a:ext cx="286403" cy="198873"/>
              <a:chOff x="1176837" y="1904505"/>
              <a:chExt cx="286403" cy="198873"/>
            </a:xfrm>
          </p:grpSpPr>
          <p:sp>
            <p:nvSpPr>
              <p:cNvPr id="569" name="CuadroTexto 568">
                <a:extLst>
                  <a:ext uri="{FF2B5EF4-FFF2-40B4-BE49-F238E27FC236}">
                    <a16:creationId xmlns:a16="http://schemas.microsoft.com/office/drawing/2014/main" xmlns="" id="{3FDCD75C-7B88-4CCC-ADD8-728F49602744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70" name="Elipse 569">
                <a:extLst>
                  <a:ext uri="{FF2B5EF4-FFF2-40B4-BE49-F238E27FC236}">
                    <a16:creationId xmlns:a16="http://schemas.microsoft.com/office/drawing/2014/main" xmlns="" id="{C33966FC-343D-4F76-B2C2-250B5BF1ED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60" name="Grupo 559">
              <a:extLst>
                <a:ext uri="{FF2B5EF4-FFF2-40B4-BE49-F238E27FC236}">
                  <a16:creationId xmlns:a16="http://schemas.microsoft.com/office/drawing/2014/main" xmlns="" id="{17901149-A7CD-4C34-BA06-B49E9E119B1A}"/>
                </a:ext>
              </a:extLst>
            </p:cNvPr>
            <p:cNvGrpSpPr/>
            <p:nvPr/>
          </p:nvGrpSpPr>
          <p:grpSpPr>
            <a:xfrm>
              <a:off x="5099959" y="3378539"/>
              <a:ext cx="283924" cy="198873"/>
              <a:chOff x="1610038" y="1904505"/>
              <a:chExt cx="283924" cy="198873"/>
            </a:xfrm>
          </p:grpSpPr>
          <p:sp>
            <p:nvSpPr>
              <p:cNvPr id="567" name="CuadroTexto 566">
                <a:extLst>
                  <a:ext uri="{FF2B5EF4-FFF2-40B4-BE49-F238E27FC236}">
                    <a16:creationId xmlns:a16="http://schemas.microsoft.com/office/drawing/2014/main" xmlns="" id="{6BC60E03-4B00-4190-A71F-31E63D5AC2C0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68" name="Elipse 567">
                <a:extLst>
                  <a:ext uri="{FF2B5EF4-FFF2-40B4-BE49-F238E27FC236}">
                    <a16:creationId xmlns:a16="http://schemas.microsoft.com/office/drawing/2014/main" xmlns="" id="{16C30984-2068-48FD-B43D-5235487E2B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61" name="Grupo 560">
              <a:extLst>
                <a:ext uri="{FF2B5EF4-FFF2-40B4-BE49-F238E27FC236}">
                  <a16:creationId xmlns:a16="http://schemas.microsoft.com/office/drawing/2014/main" xmlns="" id="{1D9AC8F1-4E53-4FAA-8497-B43FFFD227FB}"/>
                </a:ext>
              </a:extLst>
            </p:cNvPr>
            <p:cNvGrpSpPr/>
            <p:nvPr/>
          </p:nvGrpSpPr>
          <p:grpSpPr>
            <a:xfrm>
              <a:off x="4445566" y="3378247"/>
              <a:ext cx="222591" cy="199456"/>
              <a:chOff x="958247" y="1904505"/>
              <a:chExt cx="222591" cy="199456"/>
            </a:xfrm>
          </p:grpSpPr>
          <p:sp>
            <p:nvSpPr>
              <p:cNvPr id="565" name="CuadroTexto 564">
                <a:extLst>
                  <a:ext uri="{FF2B5EF4-FFF2-40B4-BE49-F238E27FC236}">
                    <a16:creationId xmlns:a16="http://schemas.microsoft.com/office/drawing/2014/main" xmlns="" id="{F46C15DA-904D-4148-B53C-4A1991C89294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66" name="Forma libre: forma 565">
                <a:extLst>
                  <a:ext uri="{FF2B5EF4-FFF2-40B4-BE49-F238E27FC236}">
                    <a16:creationId xmlns:a16="http://schemas.microsoft.com/office/drawing/2014/main" xmlns="" id="{5922F317-85D9-40E6-A542-6D48E7FFC678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62" name="Grupo 561">
              <a:extLst>
                <a:ext uri="{FF2B5EF4-FFF2-40B4-BE49-F238E27FC236}">
                  <a16:creationId xmlns:a16="http://schemas.microsoft.com/office/drawing/2014/main" xmlns="" id="{EB7B2B44-03B5-489E-B751-51D0341FB976}"/>
                </a:ext>
              </a:extLst>
            </p:cNvPr>
            <p:cNvGrpSpPr/>
            <p:nvPr/>
          </p:nvGrpSpPr>
          <p:grpSpPr>
            <a:xfrm>
              <a:off x="4881556" y="3378247"/>
              <a:ext cx="283924" cy="199456"/>
              <a:chOff x="1396293" y="1904505"/>
              <a:chExt cx="283924" cy="199456"/>
            </a:xfrm>
          </p:grpSpPr>
          <p:sp>
            <p:nvSpPr>
              <p:cNvPr id="563" name="CuadroTexto 562">
                <a:extLst>
                  <a:ext uri="{FF2B5EF4-FFF2-40B4-BE49-F238E27FC236}">
                    <a16:creationId xmlns:a16="http://schemas.microsoft.com/office/drawing/2014/main" xmlns="" id="{09EA58BB-C7B0-402E-A0CE-169BB24BE90C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64" name="Forma libre: forma 563">
                <a:extLst>
                  <a:ext uri="{FF2B5EF4-FFF2-40B4-BE49-F238E27FC236}">
                    <a16:creationId xmlns:a16="http://schemas.microsoft.com/office/drawing/2014/main" xmlns="" id="{585DD5AF-D756-482C-9A9D-F86BC7FA397D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571" name="Grupo 570">
            <a:extLst>
              <a:ext uri="{FF2B5EF4-FFF2-40B4-BE49-F238E27FC236}">
                <a16:creationId xmlns:a16="http://schemas.microsoft.com/office/drawing/2014/main" xmlns="" id="{6DECB26C-11C9-405A-B526-45B9AB5B4518}"/>
              </a:ext>
            </a:extLst>
          </p:cNvPr>
          <p:cNvGrpSpPr/>
          <p:nvPr/>
        </p:nvGrpSpPr>
        <p:grpSpPr>
          <a:xfrm>
            <a:off x="3652298" y="5694899"/>
            <a:ext cx="1596746" cy="971982"/>
            <a:chOff x="3793203" y="5919520"/>
            <a:chExt cx="1596746" cy="971982"/>
          </a:xfrm>
        </p:grpSpPr>
        <p:grpSp>
          <p:nvGrpSpPr>
            <p:cNvPr id="572" name="Grupo 571">
              <a:extLst>
                <a:ext uri="{FF2B5EF4-FFF2-40B4-BE49-F238E27FC236}">
                  <a16:creationId xmlns:a16="http://schemas.microsoft.com/office/drawing/2014/main" xmlns="" id="{2ADD72D7-94F2-493F-9629-AE62E28808D3}"/>
                </a:ext>
              </a:extLst>
            </p:cNvPr>
            <p:cNvGrpSpPr/>
            <p:nvPr/>
          </p:nvGrpSpPr>
          <p:grpSpPr>
            <a:xfrm>
              <a:off x="3793203" y="5919520"/>
              <a:ext cx="280545" cy="202258"/>
              <a:chOff x="4621392" y="6739086"/>
              <a:chExt cx="280545" cy="202258"/>
            </a:xfrm>
          </p:grpSpPr>
          <p:sp>
            <p:nvSpPr>
              <p:cNvPr id="582" name="CuadroTexto 581">
                <a:extLst>
                  <a:ext uri="{FF2B5EF4-FFF2-40B4-BE49-F238E27FC236}">
                    <a16:creationId xmlns:a16="http://schemas.microsoft.com/office/drawing/2014/main" xmlns="" id="{620942BA-2B30-4415-9B5F-C03E05AF5FF8}"/>
                  </a:ext>
                </a:extLst>
              </p:cNvPr>
              <p:cNvSpPr txBox="1"/>
              <p:nvPr/>
            </p:nvSpPr>
            <p:spPr>
              <a:xfrm>
                <a:off x="4621392" y="6739086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83" name="Elipse 582">
                <a:extLst>
                  <a:ext uri="{FF2B5EF4-FFF2-40B4-BE49-F238E27FC236}">
                    <a16:creationId xmlns:a16="http://schemas.microsoft.com/office/drawing/2014/main" xmlns="" id="{DE5C4F5A-6A3F-475C-8E44-768F3B490A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23122" y="6836368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73" name="Grupo 572">
              <a:extLst>
                <a:ext uri="{FF2B5EF4-FFF2-40B4-BE49-F238E27FC236}">
                  <a16:creationId xmlns:a16="http://schemas.microsoft.com/office/drawing/2014/main" xmlns="" id="{8F794C8D-FD9D-464A-96B6-66AF2542F8D5}"/>
                </a:ext>
              </a:extLst>
            </p:cNvPr>
            <p:cNvGrpSpPr/>
            <p:nvPr/>
          </p:nvGrpSpPr>
          <p:grpSpPr>
            <a:xfrm>
              <a:off x="4888214" y="6689098"/>
              <a:ext cx="283924" cy="202258"/>
              <a:chOff x="4997934" y="6739086"/>
              <a:chExt cx="283924" cy="202258"/>
            </a:xfrm>
          </p:grpSpPr>
          <p:sp>
            <p:nvSpPr>
              <p:cNvPr id="580" name="CuadroTexto 579">
                <a:extLst>
                  <a:ext uri="{FF2B5EF4-FFF2-40B4-BE49-F238E27FC236}">
                    <a16:creationId xmlns:a16="http://schemas.microsoft.com/office/drawing/2014/main" xmlns="" id="{0887C7FD-FEE7-4996-891D-F73DA97BD509}"/>
                  </a:ext>
                </a:extLst>
              </p:cNvPr>
              <p:cNvSpPr txBox="1"/>
              <p:nvPr/>
            </p:nvSpPr>
            <p:spPr>
              <a:xfrm>
                <a:off x="4997934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81" name="Elipse 580">
                <a:extLst>
                  <a:ext uri="{FF2B5EF4-FFF2-40B4-BE49-F238E27FC236}">
                    <a16:creationId xmlns:a16="http://schemas.microsoft.com/office/drawing/2014/main" xmlns="" id="{3639CA8C-E731-4CC2-B9C4-ABB8686B10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5148" y="6836368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74" name="Grupo 573">
              <a:extLst>
                <a:ext uri="{FF2B5EF4-FFF2-40B4-BE49-F238E27FC236}">
                  <a16:creationId xmlns:a16="http://schemas.microsoft.com/office/drawing/2014/main" xmlns="" id="{5712634D-9162-4AD4-9623-56A16C0F33D7}"/>
                </a:ext>
              </a:extLst>
            </p:cNvPr>
            <p:cNvGrpSpPr/>
            <p:nvPr/>
          </p:nvGrpSpPr>
          <p:grpSpPr>
            <a:xfrm>
              <a:off x="4667670" y="6688952"/>
              <a:ext cx="285238" cy="202550"/>
              <a:chOff x="4814139" y="6739086"/>
              <a:chExt cx="285238" cy="202550"/>
            </a:xfrm>
          </p:grpSpPr>
          <p:sp>
            <p:nvSpPr>
              <p:cNvPr id="578" name="CuadroTexto 577">
                <a:extLst>
                  <a:ext uri="{FF2B5EF4-FFF2-40B4-BE49-F238E27FC236}">
                    <a16:creationId xmlns:a16="http://schemas.microsoft.com/office/drawing/2014/main" xmlns="" id="{9CABF076-E9F8-445A-893E-E137AC898525}"/>
                  </a:ext>
                </a:extLst>
              </p:cNvPr>
              <p:cNvSpPr txBox="1"/>
              <p:nvPr/>
            </p:nvSpPr>
            <p:spPr>
              <a:xfrm>
                <a:off x="4815453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11</a:t>
                </a:r>
              </a:p>
            </p:txBody>
          </p:sp>
          <p:sp>
            <p:nvSpPr>
              <p:cNvPr id="579" name="Forma libre: forma 578">
                <a:extLst>
                  <a:ext uri="{FF2B5EF4-FFF2-40B4-BE49-F238E27FC236}">
                    <a16:creationId xmlns:a16="http://schemas.microsoft.com/office/drawing/2014/main" xmlns="" id="{C3F4AF58-ED4C-4F00-B811-BAD1EAC8DF8B}"/>
                  </a:ext>
                </a:extLst>
              </p:cNvPr>
              <p:cNvSpPr/>
              <p:nvPr/>
            </p:nvSpPr>
            <p:spPr>
              <a:xfrm flipH="1">
                <a:off x="4814139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75" name="Grupo 574">
              <a:extLst>
                <a:ext uri="{FF2B5EF4-FFF2-40B4-BE49-F238E27FC236}">
                  <a16:creationId xmlns:a16="http://schemas.microsoft.com/office/drawing/2014/main" xmlns="" id="{DCF2C00F-0C99-4F35-A98C-062325ED450D}"/>
                </a:ext>
              </a:extLst>
            </p:cNvPr>
            <p:cNvGrpSpPr/>
            <p:nvPr/>
          </p:nvGrpSpPr>
          <p:grpSpPr>
            <a:xfrm>
              <a:off x="5105868" y="6688952"/>
              <a:ext cx="284081" cy="202550"/>
              <a:chOff x="5196165" y="6739086"/>
              <a:chExt cx="284081" cy="202550"/>
            </a:xfrm>
          </p:grpSpPr>
          <p:sp>
            <p:nvSpPr>
              <p:cNvPr id="576" name="CuadroTexto 575">
                <a:extLst>
                  <a:ext uri="{FF2B5EF4-FFF2-40B4-BE49-F238E27FC236}">
                    <a16:creationId xmlns:a16="http://schemas.microsoft.com/office/drawing/2014/main" xmlns="" id="{73C12C07-6F2B-4B03-A5C7-5CC8A8CB0431}"/>
                  </a:ext>
                </a:extLst>
              </p:cNvPr>
              <p:cNvSpPr txBox="1"/>
              <p:nvPr/>
            </p:nvSpPr>
            <p:spPr>
              <a:xfrm>
                <a:off x="5197120" y="6739086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27</a:t>
                </a:r>
              </a:p>
            </p:txBody>
          </p:sp>
          <p:sp>
            <p:nvSpPr>
              <p:cNvPr id="577" name="Forma libre: forma 576">
                <a:extLst>
                  <a:ext uri="{FF2B5EF4-FFF2-40B4-BE49-F238E27FC236}">
                    <a16:creationId xmlns:a16="http://schemas.microsoft.com/office/drawing/2014/main" xmlns="" id="{C4ACF585-F312-49F6-9414-E9B47E884212}"/>
                  </a:ext>
                </a:extLst>
              </p:cNvPr>
              <p:cNvSpPr/>
              <p:nvPr/>
            </p:nvSpPr>
            <p:spPr>
              <a:xfrm>
                <a:off x="5196165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584" name="Grupo 583">
            <a:extLst>
              <a:ext uri="{FF2B5EF4-FFF2-40B4-BE49-F238E27FC236}">
                <a16:creationId xmlns:a16="http://schemas.microsoft.com/office/drawing/2014/main" xmlns="" id="{47EF375F-ACA3-4B88-AA83-855B89CC6F47}"/>
              </a:ext>
            </a:extLst>
          </p:cNvPr>
          <p:cNvGrpSpPr/>
          <p:nvPr/>
        </p:nvGrpSpPr>
        <p:grpSpPr>
          <a:xfrm>
            <a:off x="4306401" y="4859236"/>
            <a:ext cx="945073" cy="202550"/>
            <a:chOff x="4447306" y="5035732"/>
            <a:chExt cx="945073" cy="202550"/>
          </a:xfrm>
        </p:grpSpPr>
        <p:grpSp>
          <p:nvGrpSpPr>
            <p:cNvPr id="585" name="Grupo 584">
              <a:extLst>
                <a:ext uri="{FF2B5EF4-FFF2-40B4-BE49-F238E27FC236}">
                  <a16:creationId xmlns:a16="http://schemas.microsoft.com/office/drawing/2014/main" xmlns="" id="{CF19DE31-2B3A-4EB5-A8E8-7D794EE48D98}"/>
                </a:ext>
              </a:extLst>
            </p:cNvPr>
            <p:cNvGrpSpPr/>
            <p:nvPr/>
          </p:nvGrpSpPr>
          <p:grpSpPr>
            <a:xfrm>
              <a:off x="4447306" y="5035878"/>
              <a:ext cx="280545" cy="202258"/>
              <a:chOff x="4481523" y="5055721"/>
              <a:chExt cx="280545" cy="202258"/>
            </a:xfrm>
          </p:grpSpPr>
          <p:sp>
            <p:nvSpPr>
              <p:cNvPr id="595" name="CuadroTexto 594">
                <a:extLst>
                  <a:ext uri="{FF2B5EF4-FFF2-40B4-BE49-F238E27FC236}">
                    <a16:creationId xmlns:a16="http://schemas.microsoft.com/office/drawing/2014/main" xmlns="" id="{1F187290-BF2A-4A1A-8056-75C3967592E9}"/>
                  </a:ext>
                </a:extLst>
              </p:cNvPr>
              <p:cNvSpPr txBox="1"/>
              <p:nvPr/>
            </p:nvSpPr>
            <p:spPr>
              <a:xfrm>
                <a:off x="4481523" y="505572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96" name="Elipse 595">
                <a:extLst>
                  <a:ext uri="{FF2B5EF4-FFF2-40B4-BE49-F238E27FC236}">
                    <a16:creationId xmlns:a16="http://schemas.microsoft.com/office/drawing/2014/main" xmlns="" id="{7CA31911-34ED-4E48-8169-41877541F5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83253" y="515300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86" name="Grupo 585">
              <a:extLst>
                <a:ext uri="{FF2B5EF4-FFF2-40B4-BE49-F238E27FC236}">
                  <a16:creationId xmlns:a16="http://schemas.microsoft.com/office/drawing/2014/main" xmlns="" id="{E031408C-4186-4ADD-8969-BC40762D4630}"/>
                </a:ext>
              </a:extLst>
            </p:cNvPr>
            <p:cNvGrpSpPr/>
            <p:nvPr/>
          </p:nvGrpSpPr>
          <p:grpSpPr>
            <a:xfrm>
              <a:off x="4883344" y="5035878"/>
              <a:ext cx="283924" cy="202258"/>
              <a:chOff x="4858065" y="5055721"/>
              <a:chExt cx="283924" cy="202258"/>
            </a:xfrm>
          </p:grpSpPr>
          <p:sp>
            <p:nvSpPr>
              <p:cNvPr id="593" name="CuadroTexto 592">
                <a:extLst>
                  <a:ext uri="{FF2B5EF4-FFF2-40B4-BE49-F238E27FC236}">
                    <a16:creationId xmlns:a16="http://schemas.microsoft.com/office/drawing/2014/main" xmlns="" id="{476D3A73-52F5-4A51-BE23-A0444FFC2357}"/>
                  </a:ext>
                </a:extLst>
              </p:cNvPr>
              <p:cNvSpPr txBox="1"/>
              <p:nvPr/>
            </p:nvSpPr>
            <p:spPr>
              <a:xfrm>
                <a:off x="4858065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94" name="Elipse 593">
                <a:extLst>
                  <a:ext uri="{FF2B5EF4-FFF2-40B4-BE49-F238E27FC236}">
                    <a16:creationId xmlns:a16="http://schemas.microsoft.com/office/drawing/2014/main" xmlns="" id="{1360D218-F9B3-4CD2-8A4C-F544BDEA41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5279" y="515300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87" name="Grupo 586">
              <a:extLst>
                <a:ext uri="{FF2B5EF4-FFF2-40B4-BE49-F238E27FC236}">
                  <a16:creationId xmlns:a16="http://schemas.microsoft.com/office/drawing/2014/main" xmlns="" id="{63CFA4B0-F29F-4E95-BD6F-D90AA562B561}"/>
                </a:ext>
              </a:extLst>
            </p:cNvPr>
            <p:cNvGrpSpPr/>
            <p:nvPr/>
          </p:nvGrpSpPr>
          <p:grpSpPr>
            <a:xfrm>
              <a:off x="4671273" y="5035732"/>
              <a:ext cx="285238" cy="202550"/>
              <a:chOff x="4674270" y="5055721"/>
              <a:chExt cx="285238" cy="202550"/>
            </a:xfrm>
          </p:grpSpPr>
          <p:sp>
            <p:nvSpPr>
              <p:cNvPr id="591" name="CuadroTexto 590">
                <a:extLst>
                  <a:ext uri="{FF2B5EF4-FFF2-40B4-BE49-F238E27FC236}">
                    <a16:creationId xmlns:a16="http://schemas.microsoft.com/office/drawing/2014/main" xmlns="" id="{77DF044D-CC22-466C-A5D6-24EB1196E32A}"/>
                  </a:ext>
                </a:extLst>
              </p:cNvPr>
              <p:cNvSpPr txBox="1"/>
              <p:nvPr/>
            </p:nvSpPr>
            <p:spPr>
              <a:xfrm>
                <a:off x="4675584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92" name="Forma libre: forma 591">
                <a:extLst>
                  <a:ext uri="{FF2B5EF4-FFF2-40B4-BE49-F238E27FC236}">
                    <a16:creationId xmlns:a16="http://schemas.microsoft.com/office/drawing/2014/main" xmlns="" id="{73A3DCF0-56C4-4ECB-96EB-9DBE0309D9E3}"/>
                  </a:ext>
                </a:extLst>
              </p:cNvPr>
              <p:cNvSpPr/>
              <p:nvPr/>
            </p:nvSpPr>
            <p:spPr>
              <a:xfrm flipH="1">
                <a:off x="4674270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88" name="Grupo 587">
              <a:extLst>
                <a:ext uri="{FF2B5EF4-FFF2-40B4-BE49-F238E27FC236}">
                  <a16:creationId xmlns:a16="http://schemas.microsoft.com/office/drawing/2014/main" xmlns="" id="{815DBEE6-0952-468D-80C2-17D2AE7D54CD}"/>
                </a:ext>
              </a:extLst>
            </p:cNvPr>
            <p:cNvGrpSpPr/>
            <p:nvPr/>
          </p:nvGrpSpPr>
          <p:grpSpPr>
            <a:xfrm>
              <a:off x="5108298" y="5035732"/>
              <a:ext cx="284081" cy="202550"/>
              <a:chOff x="5056296" y="5055721"/>
              <a:chExt cx="284081" cy="202550"/>
            </a:xfrm>
          </p:grpSpPr>
          <p:sp>
            <p:nvSpPr>
              <p:cNvPr id="589" name="CuadroTexto 588">
                <a:extLst>
                  <a:ext uri="{FF2B5EF4-FFF2-40B4-BE49-F238E27FC236}">
                    <a16:creationId xmlns:a16="http://schemas.microsoft.com/office/drawing/2014/main" xmlns="" id="{39689010-FB37-4536-854F-82DAA795C0E0}"/>
                  </a:ext>
                </a:extLst>
              </p:cNvPr>
              <p:cNvSpPr txBox="1"/>
              <p:nvPr/>
            </p:nvSpPr>
            <p:spPr>
              <a:xfrm>
                <a:off x="5057251" y="505572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29</a:t>
                </a:r>
              </a:p>
            </p:txBody>
          </p:sp>
          <p:sp>
            <p:nvSpPr>
              <p:cNvPr id="590" name="Forma libre: forma 589">
                <a:extLst>
                  <a:ext uri="{FF2B5EF4-FFF2-40B4-BE49-F238E27FC236}">
                    <a16:creationId xmlns:a16="http://schemas.microsoft.com/office/drawing/2014/main" xmlns="" id="{4B67E35C-51B1-4A39-97D0-B0BA9707957D}"/>
                  </a:ext>
                </a:extLst>
              </p:cNvPr>
              <p:cNvSpPr/>
              <p:nvPr/>
            </p:nvSpPr>
            <p:spPr>
              <a:xfrm>
                <a:off x="5056296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597" name="Grupo 596">
            <a:extLst>
              <a:ext uri="{FF2B5EF4-FFF2-40B4-BE49-F238E27FC236}">
                <a16:creationId xmlns:a16="http://schemas.microsoft.com/office/drawing/2014/main" xmlns="" id="{8D7BF0F2-D434-485B-8D2B-610AF79B70F1}"/>
              </a:ext>
            </a:extLst>
          </p:cNvPr>
          <p:cNvGrpSpPr/>
          <p:nvPr/>
        </p:nvGrpSpPr>
        <p:grpSpPr>
          <a:xfrm>
            <a:off x="350749" y="4101832"/>
            <a:ext cx="2919523" cy="949693"/>
            <a:chOff x="301154" y="4278328"/>
            <a:chExt cx="2919523" cy="949693"/>
          </a:xfrm>
        </p:grpSpPr>
        <p:grpSp>
          <p:nvGrpSpPr>
            <p:cNvPr id="598" name="Grupo 597">
              <a:extLst>
                <a:ext uri="{FF2B5EF4-FFF2-40B4-BE49-F238E27FC236}">
                  <a16:creationId xmlns:a16="http://schemas.microsoft.com/office/drawing/2014/main" xmlns="" id="{1E59256D-844C-4757-ABCF-4FD85449114C}"/>
                </a:ext>
              </a:extLst>
            </p:cNvPr>
            <p:cNvGrpSpPr/>
            <p:nvPr/>
          </p:nvGrpSpPr>
          <p:grpSpPr>
            <a:xfrm>
              <a:off x="301154" y="4281659"/>
              <a:ext cx="1605676" cy="946362"/>
              <a:chOff x="301154" y="4281659"/>
              <a:chExt cx="1605676" cy="946362"/>
            </a:xfrm>
          </p:grpSpPr>
          <p:grpSp>
            <p:nvGrpSpPr>
              <p:cNvPr id="614" name="Grupo 613">
                <a:extLst>
                  <a:ext uri="{FF2B5EF4-FFF2-40B4-BE49-F238E27FC236}">
                    <a16:creationId xmlns:a16="http://schemas.microsoft.com/office/drawing/2014/main" xmlns="" id="{C2C0A55D-2C5E-460A-89A1-31A557D50CFF}"/>
                  </a:ext>
                </a:extLst>
              </p:cNvPr>
              <p:cNvGrpSpPr/>
              <p:nvPr/>
            </p:nvGrpSpPr>
            <p:grpSpPr>
              <a:xfrm>
                <a:off x="522694" y="4281951"/>
                <a:ext cx="286403" cy="198873"/>
                <a:chOff x="1176837" y="1904505"/>
                <a:chExt cx="286403" cy="198873"/>
              </a:xfrm>
            </p:grpSpPr>
            <p:sp>
              <p:nvSpPr>
                <p:cNvPr id="624" name="CuadroTexto 623">
                  <a:extLst>
                    <a:ext uri="{FF2B5EF4-FFF2-40B4-BE49-F238E27FC236}">
                      <a16:creationId xmlns:a16="http://schemas.microsoft.com/office/drawing/2014/main" xmlns="" id="{BD7521B8-3EE2-48B1-AB04-2FB7A331FA26}"/>
                    </a:ext>
                  </a:extLst>
                </p:cNvPr>
                <p:cNvSpPr txBox="1"/>
                <p:nvPr/>
              </p:nvSpPr>
              <p:spPr>
                <a:xfrm>
                  <a:off x="1182695" y="1904505"/>
                  <a:ext cx="280545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10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625" name="Elipse 624">
                  <a:extLst>
                    <a:ext uri="{FF2B5EF4-FFF2-40B4-BE49-F238E27FC236}">
                      <a16:creationId xmlns:a16="http://schemas.microsoft.com/office/drawing/2014/main" xmlns="" id="{16F36218-D52C-4673-98AF-78DBA8BC34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76837" y="1998402"/>
                  <a:ext cx="104976" cy="104976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 dirty="0"/>
                </a:p>
              </p:txBody>
            </p:sp>
          </p:grpSp>
          <p:grpSp>
            <p:nvGrpSpPr>
              <p:cNvPr id="615" name="Grupo 614">
                <a:extLst>
                  <a:ext uri="{FF2B5EF4-FFF2-40B4-BE49-F238E27FC236}">
                    <a16:creationId xmlns:a16="http://schemas.microsoft.com/office/drawing/2014/main" xmlns="" id="{CA132839-7E9A-451C-8526-5A2A52B5DC2A}"/>
                  </a:ext>
                </a:extLst>
              </p:cNvPr>
              <p:cNvGrpSpPr/>
              <p:nvPr/>
            </p:nvGrpSpPr>
            <p:grpSpPr>
              <a:xfrm>
                <a:off x="1622906" y="5028565"/>
                <a:ext cx="283924" cy="198873"/>
                <a:chOff x="1610038" y="1904505"/>
                <a:chExt cx="283924" cy="198873"/>
              </a:xfrm>
            </p:grpSpPr>
            <p:sp>
              <p:nvSpPr>
                <p:cNvPr id="622" name="CuadroTexto 621">
                  <a:extLst>
                    <a:ext uri="{FF2B5EF4-FFF2-40B4-BE49-F238E27FC236}">
                      <a16:creationId xmlns:a16="http://schemas.microsoft.com/office/drawing/2014/main" xmlns="" id="{E75BFA75-DBF4-4B1A-8CD0-33F2FAED1156}"/>
                    </a:ext>
                  </a:extLst>
                </p:cNvPr>
                <p:cNvSpPr txBox="1"/>
                <p:nvPr/>
              </p:nvSpPr>
              <p:spPr>
                <a:xfrm>
                  <a:off x="1610038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24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623" name="Elipse 622">
                  <a:extLst>
                    <a:ext uri="{FF2B5EF4-FFF2-40B4-BE49-F238E27FC236}">
                      <a16:creationId xmlns:a16="http://schemas.microsoft.com/office/drawing/2014/main" xmlns="" id="{5CE7379E-4AD3-4905-A87C-61FFCAB851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15526" y="1998402"/>
                  <a:ext cx="104976" cy="104976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/>
                </a:p>
              </p:txBody>
            </p:sp>
          </p:grpSp>
          <p:grpSp>
            <p:nvGrpSpPr>
              <p:cNvPr id="616" name="Grupo 615">
                <a:extLst>
                  <a:ext uri="{FF2B5EF4-FFF2-40B4-BE49-F238E27FC236}">
                    <a16:creationId xmlns:a16="http://schemas.microsoft.com/office/drawing/2014/main" xmlns="" id="{7B8E9D8B-FA54-4ECB-A3CF-5CEC6B9EC462}"/>
                  </a:ext>
                </a:extLst>
              </p:cNvPr>
              <p:cNvGrpSpPr/>
              <p:nvPr/>
            </p:nvGrpSpPr>
            <p:grpSpPr>
              <a:xfrm>
                <a:off x="301154" y="4281659"/>
                <a:ext cx="222591" cy="199456"/>
                <a:chOff x="958247" y="1904505"/>
                <a:chExt cx="222591" cy="199456"/>
              </a:xfrm>
            </p:grpSpPr>
            <p:sp>
              <p:nvSpPr>
                <p:cNvPr id="620" name="CuadroTexto 619">
                  <a:extLst>
                    <a:ext uri="{FF2B5EF4-FFF2-40B4-BE49-F238E27FC236}">
                      <a16:creationId xmlns:a16="http://schemas.microsoft.com/office/drawing/2014/main" xmlns="" id="{E3851A9D-55AA-49D4-A0BE-D9B9013C2567}"/>
                    </a:ext>
                  </a:extLst>
                </p:cNvPr>
                <p:cNvSpPr txBox="1"/>
                <p:nvPr/>
              </p:nvSpPr>
              <p:spPr>
                <a:xfrm>
                  <a:off x="1003814" y="1904505"/>
                  <a:ext cx="177024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2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621" name="Forma libre: forma 620">
                  <a:extLst>
                    <a:ext uri="{FF2B5EF4-FFF2-40B4-BE49-F238E27FC236}">
                      <a16:creationId xmlns:a16="http://schemas.microsoft.com/office/drawing/2014/main" xmlns="" id="{E85B6E52-9A42-4116-844D-6FA637E1A6F0}"/>
                    </a:ext>
                  </a:extLst>
                </p:cNvPr>
                <p:cNvSpPr/>
                <p:nvPr/>
              </p:nvSpPr>
              <p:spPr>
                <a:xfrm>
                  <a:off x="958247" y="199840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 dirty="0"/>
                </a:p>
              </p:txBody>
            </p:sp>
          </p:grpSp>
          <p:grpSp>
            <p:nvGrpSpPr>
              <p:cNvPr id="617" name="Grupo 616">
                <a:extLst>
                  <a:ext uri="{FF2B5EF4-FFF2-40B4-BE49-F238E27FC236}">
                    <a16:creationId xmlns:a16="http://schemas.microsoft.com/office/drawing/2014/main" xmlns="" id="{2C67EA6F-C67E-41CB-BF5B-C507D8800E86}"/>
                  </a:ext>
                </a:extLst>
              </p:cNvPr>
              <p:cNvGrpSpPr/>
              <p:nvPr/>
            </p:nvGrpSpPr>
            <p:grpSpPr>
              <a:xfrm>
                <a:off x="1424091" y="5028565"/>
                <a:ext cx="283924" cy="199456"/>
                <a:chOff x="1396293" y="1904505"/>
                <a:chExt cx="283924" cy="199456"/>
              </a:xfrm>
            </p:grpSpPr>
            <p:sp>
              <p:nvSpPr>
                <p:cNvPr id="618" name="CuadroTexto 617">
                  <a:extLst>
                    <a:ext uri="{FF2B5EF4-FFF2-40B4-BE49-F238E27FC236}">
                      <a16:creationId xmlns:a16="http://schemas.microsoft.com/office/drawing/2014/main" xmlns="" id="{2E7803AB-C2EF-4DF7-AB9F-95EDC3BBBCE0}"/>
                    </a:ext>
                  </a:extLst>
                </p:cNvPr>
                <p:cNvSpPr txBox="1"/>
                <p:nvPr/>
              </p:nvSpPr>
              <p:spPr>
                <a:xfrm>
                  <a:off x="1396293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17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619" name="Forma libre: forma 618">
                  <a:extLst>
                    <a:ext uri="{FF2B5EF4-FFF2-40B4-BE49-F238E27FC236}">
                      <a16:creationId xmlns:a16="http://schemas.microsoft.com/office/drawing/2014/main" xmlns="" id="{324041CF-F808-420C-8996-DF078BBC64E6}"/>
                    </a:ext>
                  </a:extLst>
                </p:cNvPr>
                <p:cNvSpPr/>
                <p:nvPr/>
              </p:nvSpPr>
              <p:spPr>
                <a:xfrm flipH="1">
                  <a:off x="1396429" y="199840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/>
                </a:p>
              </p:txBody>
            </p:sp>
          </p:grpSp>
        </p:grpSp>
        <p:grpSp>
          <p:nvGrpSpPr>
            <p:cNvPr id="599" name="Grupo 598">
              <a:extLst>
                <a:ext uri="{FF2B5EF4-FFF2-40B4-BE49-F238E27FC236}">
                  <a16:creationId xmlns:a16="http://schemas.microsoft.com/office/drawing/2014/main" xmlns="" id="{D8BDC560-91F8-4820-BB03-80E18EE6505A}"/>
                </a:ext>
              </a:extLst>
            </p:cNvPr>
            <p:cNvGrpSpPr/>
            <p:nvPr/>
          </p:nvGrpSpPr>
          <p:grpSpPr>
            <a:xfrm>
              <a:off x="2279181" y="4282118"/>
              <a:ext cx="280545" cy="202258"/>
              <a:chOff x="1182695" y="1904505"/>
              <a:chExt cx="280545" cy="202258"/>
            </a:xfrm>
          </p:grpSpPr>
          <p:sp>
            <p:nvSpPr>
              <p:cNvPr id="612" name="CuadroTexto 611">
                <a:extLst>
                  <a:ext uri="{FF2B5EF4-FFF2-40B4-BE49-F238E27FC236}">
                    <a16:creationId xmlns:a16="http://schemas.microsoft.com/office/drawing/2014/main" xmlns="" id="{DEB0A382-8F8B-4579-8258-2F1C5ABEFE3E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13" name="Elipse 612">
                <a:extLst>
                  <a:ext uri="{FF2B5EF4-FFF2-40B4-BE49-F238E27FC236}">
                    <a16:creationId xmlns:a16="http://schemas.microsoft.com/office/drawing/2014/main" xmlns="" id="{E7D85C72-4AEA-4361-962E-3596317E23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4425" y="2001787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00" name="Grupo 599">
              <a:extLst>
                <a:ext uri="{FF2B5EF4-FFF2-40B4-BE49-F238E27FC236}">
                  <a16:creationId xmlns:a16="http://schemas.microsoft.com/office/drawing/2014/main" xmlns="" id="{F0DA28DC-39C7-46B5-8636-39AC97689007}"/>
                </a:ext>
              </a:extLst>
            </p:cNvPr>
            <p:cNvGrpSpPr/>
            <p:nvPr/>
          </p:nvGrpSpPr>
          <p:grpSpPr>
            <a:xfrm>
              <a:off x="2711111" y="4282612"/>
              <a:ext cx="283924" cy="202258"/>
              <a:chOff x="1610038" y="1904505"/>
              <a:chExt cx="283924" cy="202258"/>
            </a:xfrm>
          </p:grpSpPr>
          <p:sp>
            <p:nvSpPr>
              <p:cNvPr id="610" name="CuadroTexto 609">
                <a:extLst>
                  <a:ext uri="{FF2B5EF4-FFF2-40B4-BE49-F238E27FC236}">
                    <a16:creationId xmlns:a16="http://schemas.microsoft.com/office/drawing/2014/main" xmlns="" id="{6E193E3E-FD55-4632-9436-087B4BD6C6C3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11" name="Elipse 610">
                <a:extLst>
                  <a:ext uri="{FF2B5EF4-FFF2-40B4-BE49-F238E27FC236}">
                    <a16:creationId xmlns:a16="http://schemas.microsoft.com/office/drawing/2014/main" xmlns="" id="{5599C6A0-C549-4EBA-96BF-F90536AD32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7252" y="2001787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01" name="Grupo 600">
              <a:extLst>
                <a:ext uri="{FF2B5EF4-FFF2-40B4-BE49-F238E27FC236}">
                  <a16:creationId xmlns:a16="http://schemas.microsoft.com/office/drawing/2014/main" xmlns="" id="{2638C4C6-EAC1-469C-AEF5-CE2539943A24}"/>
                </a:ext>
              </a:extLst>
            </p:cNvPr>
            <p:cNvGrpSpPr/>
            <p:nvPr/>
          </p:nvGrpSpPr>
          <p:grpSpPr>
            <a:xfrm>
              <a:off x="2060383" y="4282612"/>
              <a:ext cx="222591" cy="202550"/>
              <a:chOff x="958247" y="1904505"/>
              <a:chExt cx="222591" cy="202550"/>
            </a:xfrm>
          </p:grpSpPr>
          <p:sp>
            <p:nvSpPr>
              <p:cNvPr id="608" name="CuadroTexto 607">
                <a:extLst>
                  <a:ext uri="{FF2B5EF4-FFF2-40B4-BE49-F238E27FC236}">
                    <a16:creationId xmlns:a16="http://schemas.microsoft.com/office/drawing/2014/main" xmlns="" id="{EA749450-AF78-4839-B54B-A13DD4E38F53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09" name="Forma libre: forma 608">
                <a:extLst>
                  <a:ext uri="{FF2B5EF4-FFF2-40B4-BE49-F238E27FC236}">
                    <a16:creationId xmlns:a16="http://schemas.microsoft.com/office/drawing/2014/main" xmlns="" id="{B1C9C1DD-0B00-40A8-A9CE-EF9E8C534AF5}"/>
                  </a:ext>
                </a:extLst>
              </p:cNvPr>
              <p:cNvSpPr/>
              <p:nvPr/>
            </p:nvSpPr>
            <p:spPr>
              <a:xfrm>
                <a:off x="958247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02" name="Grupo 601">
              <a:extLst>
                <a:ext uri="{FF2B5EF4-FFF2-40B4-BE49-F238E27FC236}">
                  <a16:creationId xmlns:a16="http://schemas.microsoft.com/office/drawing/2014/main" xmlns="" id="{9B0DE4C1-9B8D-43F2-87F6-CFA654ACECAA}"/>
                </a:ext>
              </a:extLst>
            </p:cNvPr>
            <p:cNvGrpSpPr/>
            <p:nvPr/>
          </p:nvGrpSpPr>
          <p:grpSpPr>
            <a:xfrm>
              <a:off x="2488879" y="4278328"/>
              <a:ext cx="285238" cy="202550"/>
              <a:chOff x="1394979" y="1904505"/>
              <a:chExt cx="285238" cy="202550"/>
            </a:xfrm>
          </p:grpSpPr>
          <p:sp>
            <p:nvSpPr>
              <p:cNvPr id="606" name="CuadroTexto 605">
                <a:extLst>
                  <a:ext uri="{FF2B5EF4-FFF2-40B4-BE49-F238E27FC236}">
                    <a16:creationId xmlns:a16="http://schemas.microsoft.com/office/drawing/2014/main" xmlns="" id="{256797B9-764A-40A5-B8B6-1068552C3BAB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07" name="Forma libre: forma 606">
                <a:extLst>
                  <a:ext uri="{FF2B5EF4-FFF2-40B4-BE49-F238E27FC236}">
                    <a16:creationId xmlns:a16="http://schemas.microsoft.com/office/drawing/2014/main" xmlns="" id="{D12C99A7-57C4-48B0-A0D1-CF7D9D05FEF8}"/>
                  </a:ext>
                </a:extLst>
              </p:cNvPr>
              <p:cNvSpPr/>
              <p:nvPr/>
            </p:nvSpPr>
            <p:spPr>
              <a:xfrm flipH="1">
                <a:off x="1394979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03" name="Grupo 602">
              <a:extLst>
                <a:ext uri="{FF2B5EF4-FFF2-40B4-BE49-F238E27FC236}">
                  <a16:creationId xmlns:a16="http://schemas.microsoft.com/office/drawing/2014/main" xmlns="" id="{283FD352-5E20-4A9C-BDCC-A00852233544}"/>
                </a:ext>
              </a:extLst>
            </p:cNvPr>
            <p:cNvGrpSpPr/>
            <p:nvPr/>
          </p:nvGrpSpPr>
          <p:grpSpPr>
            <a:xfrm>
              <a:off x="2936596" y="4279852"/>
              <a:ext cx="284081" cy="202550"/>
              <a:chOff x="2920266" y="4279852"/>
              <a:chExt cx="284081" cy="202550"/>
            </a:xfrm>
          </p:grpSpPr>
          <p:sp>
            <p:nvSpPr>
              <p:cNvPr id="604" name="CuadroTexto 603">
                <a:extLst>
                  <a:ext uri="{FF2B5EF4-FFF2-40B4-BE49-F238E27FC236}">
                    <a16:creationId xmlns:a16="http://schemas.microsoft.com/office/drawing/2014/main" xmlns="" id="{4643C6E8-63AB-4176-B3AA-9CC37622715F}"/>
                  </a:ext>
                </a:extLst>
              </p:cNvPr>
              <p:cNvSpPr txBox="1"/>
              <p:nvPr/>
            </p:nvSpPr>
            <p:spPr>
              <a:xfrm>
                <a:off x="2921221" y="4279852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05" name="Forma libre: forma 604">
                <a:extLst>
                  <a:ext uri="{FF2B5EF4-FFF2-40B4-BE49-F238E27FC236}">
                    <a16:creationId xmlns:a16="http://schemas.microsoft.com/office/drawing/2014/main" xmlns="" id="{C6CF5453-6465-4B0B-85D8-A2B73333F2EE}"/>
                  </a:ext>
                </a:extLst>
              </p:cNvPr>
              <p:cNvSpPr/>
              <p:nvPr/>
            </p:nvSpPr>
            <p:spPr>
              <a:xfrm>
                <a:off x="2920266" y="4376843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626" name="Grupo 625">
            <a:extLst>
              <a:ext uri="{FF2B5EF4-FFF2-40B4-BE49-F238E27FC236}">
                <a16:creationId xmlns:a16="http://schemas.microsoft.com/office/drawing/2014/main" xmlns="" id="{24A22BAE-2FFA-4C05-80FD-7D514C05FA2F}"/>
              </a:ext>
            </a:extLst>
          </p:cNvPr>
          <p:cNvGrpSpPr/>
          <p:nvPr/>
        </p:nvGrpSpPr>
        <p:grpSpPr>
          <a:xfrm>
            <a:off x="2003631" y="5699539"/>
            <a:ext cx="936753" cy="202550"/>
            <a:chOff x="2049286" y="5924160"/>
            <a:chExt cx="936753" cy="202550"/>
          </a:xfrm>
        </p:grpSpPr>
        <p:grpSp>
          <p:nvGrpSpPr>
            <p:cNvPr id="627" name="Grupo 626">
              <a:extLst>
                <a:ext uri="{FF2B5EF4-FFF2-40B4-BE49-F238E27FC236}">
                  <a16:creationId xmlns:a16="http://schemas.microsoft.com/office/drawing/2014/main" xmlns="" id="{32797860-E55A-45A7-B2A7-E419DE21350E}"/>
                </a:ext>
              </a:extLst>
            </p:cNvPr>
            <p:cNvGrpSpPr/>
            <p:nvPr/>
          </p:nvGrpSpPr>
          <p:grpSpPr>
            <a:xfrm>
              <a:off x="2049286" y="5924306"/>
              <a:ext cx="280545" cy="202258"/>
              <a:chOff x="2049919" y="5935470"/>
              <a:chExt cx="280545" cy="202258"/>
            </a:xfrm>
          </p:grpSpPr>
          <p:sp>
            <p:nvSpPr>
              <p:cNvPr id="637" name="CuadroTexto 636">
                <a:extLst>
                  <a:ext uri="{FF2B5EF4-FFF2-40B4-BE49-F238E27FC236}">
                    <a16:creationId xmlns:a16="http://schemas.microsoft.com/office/drawing/2014/main" xmlns="" id="{031931BB-A70C-421E-A1E8-C1DA55DA762E}"/>
                  </a:ext>
                </a:extLst>
              </p:cNvPr>
              <p:cNvSpPr txBox="1"/>
              <p:nvPr/>
            </p:nvSpPr>
            <p:spPr>
              <a:xfrm>
                <a:off x="2049919" y="5935470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38" name="Elipse 637">
                <a:extLst>
                  <a:ext uri="{FF2B5EF4-FFF2-40B4-BE49-F238E27FC236}">
                    <a16:creationId xmlns:a16="http://schemas.microsoft.com/office/drawing/2014/main" xmlns="" id="{59F2BFD0-2238-491E-B5AA-CC17F2C5A3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1649" y="603275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28" name="Grupo 627">
              <a:extLst>
                <a:ext uri="{FF2B5EF4-FFF2-40B4-BE49-F238E27FC236}">
                  <a16:creationId xmlns:a16="http://schemas.microsoft.com/office/drawing/2014/main" xmlns="" id="{6DD41CC2-0CB3-4300-B2BC-D5B9949EA87C}"/>
                </a:ext>
              </a:extLst>
            </p:cNvPr>
            <p:cNvGrpSpPr/>
            <p:nvPr/>
          </p:nvGrpSpPr>
          <p:grpSpPr>
            <a:xfrm>
              <a:off x="2482600" y="5924306"/>
              <a:ext cx="283924" cy="202258"/>
              <a:chOff x="2426461" y="5935470"/>
              <a:chExt cx="283924" cy="202258"/>
            </a:xfrm>
          </p:grpSpPr>
          <p:sp>
            <p:nvSpPr>
              <p:cNvPr id="635" name="CuadroTexto 634">
                <a:extLst>
                  <a:ext uri="{FF2B5EF4-FFF2-40B4-BE49-F238E27FC236}">
                    <a16:creationId xmlns:a16="http://schemas.microsoft.com/office/drawing/2014/main" xmlns="" id="{237C2F13-C3DD-426D-91BB-D5CD51553A9F}"/>
                  </a:ext>
                </a:extLst>
              </p:cNvPr>
              <p:cNvSpPr txBox="1"/>
              <p:nvPr/>
            </p:nvSpPr>
            <p:spPr>
              <a:xfrm>
                <a:off x="2426461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36" name="Elipse 635">
                <a:extLst>
                  <a:ext uri="{FF2B5EF4-FFF2-40B4-BE49-F238E27FC236}">
                    <a16:creationId xmlns:a16="http://schemas.microsoft.com/office/drawing/2014/main" xmlns="" id="{7399DD72-650C-4AF0-9B65-2B614B8B01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3675" y="603275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29" name="Grupo 628">
              <a:extLst>
                <a:ext uri="{FF2B5EF4-FFF2-40B4-BE49-F238E27FC236}">
                  <a16:creationId xmlns:a16="http://schemas.microsoft.com/office/drawing/2014/main" xmlns="" id="{CB796A78-F537-4B7B-97D4-7A498F24309E}"/>
                </a:ext>
              </a:extLst>
            </p:cNvPr>
            <p:cNvGrpSpPr/>
            <p:nvPr/>
          </p:nvGrpSpPr>
          <p:grpSpPr>
            <a:xfrm>
              <a:off x="2266925" y="5924160"/>
              <a:ext cx="285238" cy="202550"/>
              <a:chOff x="2242666" y="5935470"/>
              <a:chExt cx="285238" cy="202550"/>
            </a:xfrm>
          </p:grpSpPr>
          <p:sp>
            <p:nvSpPr>
              <p:cNvPr id="633" name="CuadroTexto 632">
                <a:extLst>
                  <a:ext uri="{FF2B5EF4-FFF2-40B4-BE49-F238E27FC236}">
                    <a16:creationId xmlns:a16="http://schemas.microsoft.com/office/drawing/2014/main" xmlns="" id="{CF4AC3DB-E25F-4CA0-9074-C44F71BA03C6}"/>
                  </a:ext>
                </a:extLst>
              </p:cNvPr>
              <p:cNvSpPr txBox="1"/>
              <p:nvPr/>
            </p:nvSpPr>
            <p:spPr>
              <a:xfrm>
                <a:off x="2243980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34" name="Forma libre: forma 633">
                <a:extLst>
                  <a:ext uri="{FF2B5EF4-FFF2-40B4-BE49-F238E27FC236}">
                    <a16:creationId xmlns:a16="http://schemas.microsoft.com/office/drawing/2014/main" xmlns="" id="{777C9F76-5913-47D7-93D4-8718719C95FE}"/>
                  </a:ext>
                </a:extLst>
              </p:cNvPr>
              <p:cNvSpPr/>
              <p:nvPr/>
            </p:nvSpPr>
            <p:spPr>
              <a:xfrm flipH="1">
                <a:off x="2242666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30" name="Grupo 629">
              <a:extLst>
                <a:ext uri="{FF2B5EF4-FFF2-40B4-BE49-F238E27FC236}">
                  <a16:creationId xmlns:a16="http://schemas.microsoft.com/office/drawing/2014/main" xmlns="" id="{126E1C7B-8A0E-4342-AE53-88C5210EEC2A}"/>
                </a:ext>
              </a:extLst>
            </p:cNvPr>
            <p:cNvGrpSpPr/>
            <p:nvPr/>
          </p:nvGrpSpPr>
          <p:grpSpPr>
            <a:xfrm>
              <a:off x="2701958" y="5924160"/>
              <a:ext cx="284081" cy="202550"/>
              <a:chOff x="2624692" y="5935470"/>
              <a:chExt cx="284081" cy="202550"/>
            </a:xfrm>
          </p:grpSpPr>
          <p:sp>
            <p:nvSpPr>
              <p:cNvPr id="631" name="CuadroTexto 630">
                <a:extLst>
                  <a:ext uri="{FF2B5EF4-FFF2-40B4-BE49-F238E27FC236}">
                    <a16:creationId xmlns:a16="http://schemas.microsoft.com/office/drawing/2014/main" xmlns="" id="{19D70CB7-DE22-4C91-886C-D6C50986CC9C}"/>
                  </a:ext>
                </a:extLst>
              </p:cNvPr>
              <p:cNvSpPr txBox="1"/>
              <p:nvPr/>
            </p:nvSpPr>
            <p:spPr>
              <a:xfrm>
                <a:off x="2625647" y="5935470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32" name="Forma libre: forma 631">
                <a:extLst>
                  <a:ext uri="{FF2B5EF4-FFF2-40B4-BE49-F238E27FC236}">
                    <a16:creationId xmlns:a16="http://schemas.microsoft.com/office/drawing/2014/main" xmlns="" id="{C3ED47C5-9C31-47E3-B79D-40B7125EBD13}"/>
                  </a:ext>
                </a:extLst>
              </p:cNvPr>
              <p:cNvSpPr/>
              <p:nvPr/>
            </p:nvSpPr>
            <p:spPr>
              <a:xfrm>
                <a:off x="2624692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639" name="Grupo 638">
            <a:extLst>
              <a:ext uri="{FF2B5EF4-FFF2-40B4-BE49-F238E27FC236}">
                <a16:creationId xmlns:a16="http://schemas.microsoft.com/office/drawing/2014/main" xmlns="" id="{9D9092C7-A024-4C38-8153-997850077E4D}"/>
              </a:ext>
            </a:extLst>
          </p:cNvPr>
          <p:cNvGrpSpPr/>
          <p:nvPr/>
        </p:nvGrpSpPr>
        <p:grpSpPr>
          <a:xfrm>
            <a:off x="355236" y="5693572"/>
            <a:ext cx="1608073" cy="946208"/>
            <a:chOff x="305641" y="5918193"/>
            <a:chExt cx="1608073" cy="946208"/>
          </a:xfrm>
        </p:grpSpPr>
        <p:grpSp>
          <p:nvGrpSpPr>
            <p:cNvPr id="640" name="Grupo 639">
              <a:extLst>
                <a:ext uri="{FF2B5EF4-FFF2-40B4-BE49-F238E27FC236}">
                  <a16:creationId xmlns:a16="http://schemas.microsoft.com/office/drawing/2014/main" xmlns="" id="{B75AC41F-F0B3-4FF5-8AE6-D559C244EEFB}"/>
                </a:ext>
              </a:extLst>
            </p:cNvPr>
            <p:cNvGrpSpPr/>
            <p:nvPr/>
          </p:nvGrpSpPr>
          <p:grpSpPr>
            <a:xfrm>
              <a:off x="305641" y="5918339"/>
              <a:ext cx="280545" cy="202258"/>
              <a:chOff x="1008361" y="6864401"/>
              <a:chExt cx="280545" cy="202258"/>
            </a:xfrm>
          </p:grpSpPr>
          <p:sp>
            <p:nvSpPr>
              <p:cNvPr id="650" name="CuadroTexto 649">
                <a:extLst>
                  <a:ext uri="{FF2B5EF4-FFF2-40B4-BE49-F238E27FC236}">
                    <a16:creationId xmlns:a16="http://schemas.microsoft.com/office/drawing/2014/main" xmlns="" id="{EA3F218C-92DC-4F8B-8EE0-CB18B838101B}"/>
                  </a:ext>
                </a:extLst>
              </p:cNvPr>
              <p:cNvSpPr txBox="1"/>
              <p:nvPr/>
            </p:nvSpPr>
            <p:spPr>
              <a:xfrm>
                <a:off x="1008361" y="686440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51" name="Elipse 650">
                <a:extLst>
                  <a:ext uri="{FF2B5EF4-FFF2-40B4-BE49-F238E27FC236}">
                    <a16:creationId xmlns:a16="http://schemas.microsoft.com/office/drawing/2014/main" xmlns="" id="{D24E933B-469E-4B3D-9DF2-E698B0E626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0091" y="696168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41" name="Grupo 640">
              <a:extLst>
                <a:ext uri="{FF2B5EF4-FFF2-40B4-BE49-F238E27FC236}">
                  <a16:creationId xmlns:a16="http://schemas.microsoft.com/office/drawing/2014/main" xmlns="" id="{168D8FE8-AFF3-4E74-B836-18FA16882839}"/>
                </a:ext>
              </a:extLst>
            </p:cNvPr>
            <p:cNvGrpSpPr/>
            <p:nvPr/>
          </p:nvGrpSpPr>
          <p:grpSpPr>
            <a:xfrm>
              <a:off x="744388" y="5918339"/>
              <a:ext cx="283924" cy="202258"/>
              <a:chOff x="1384903" y="6864401"/>
              <a:chExt cx="283924" cy="202258"/>
            </a:xfrm>
          </p:grpSpPr>
          <p:sp>
            <p:nvSpPr>
              <p:cNvPr id="648" name="CuadroTexto 647">
                <a:extLst>
                  <a:ext uri="{FF2B5EF4-FFF2-40B4-BE49-F238E27FC236}">
                    <a16:creationId xmlns:a16="http://schemas.microsoft.com/office/drawing/2014/main" xmlns="" id="{602A4BA3-4303-4A0E-9468-E6D804E483D1}"/>
                  </a:ext>
                </a:extLst>
              </p:cNvPr>
              <p:cNvSpPr txBox="1"/>
              <p:nvPr/>
            </p:nvSpPr>
            <p:spPr>
              <a:xfrm>
                <a:off x="1384903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49" name="Elipse 648">
                <a:extLst>
                  <a:ext uri="{FF2B5EF4-FFF2-40B4-BE49-F238E27FC236}">
                    <a16:creationId xmlns:a16="http://schemas.microsoft.com/office/drawing/2014/main" xmlns="" id="{9B80D35B-0B08-42CB-80C7-8A40353CB9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2117" y="696168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42" name="Grupo 641">
              <a:extLst>
                <a:ext uri="{FF2B5EF4-FFF2-40B4-BE49-F238E27FC236}">
                  <a16:creationId xmlns:a16="http://schemas.microsoft.com/office/drawing/2014/main" xmlns="" id="{E884C015-9A99-4E2B-A983-B88F16F03C46}"/>
                </a:ext>
              </a:extLst>
            </p:cNvPr>
            <p:cNvGrpSpPr/>
            <p:nvPr/>
          </p:nvGrpSpPr>
          <p:grpSpPr>
            <a:xfrm>
              <a:off x="527173" y="5918193"/>
              <a:ext cx="285238" cy="202550"/>
              <a:chOff x="1201108" y="6864401"/>
              <a:chExt cx="285238" cy="202550"/>
            </a:xfrm>
          </p:grpSpPr>
          <p:sp>
            <p:nvSpPr>
              <p:cNvPr id="646" name="CuadroTexto 645">
                <a:extLst>
                  <a:ext uri="{FF2B5EF4-FFF2-40B4-BE49-F238E27FC236}">
                    <a16:creationId xmlns:a16="http://schemas.microsoft.com/office/drawing/2014/main" xmlns="" id="{1B419E1E-B5FA-495D-B379-5D7456B13B91}"/>
                  </a:ext>
                </a:extLst>
              </p:cNvPr>
              <p:cNvSpPr txBox="1"/>
              <p:nvPr/>
            </p:nvSpPr>
            <p:spPr>
              <a:xfrm>
                <a:off x="1202422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47" name="Forma libre: forma 646">
                <a:extLst>
                  <a:ext uri="{FF2B5EF4-FFF2-40B4-BE49-F238E27FC236}">
                    <a16:creationId xmlns:a16="http://schemas.microsoft.com/office/drawing/2014/main" xmlns="" id="{80C481F2-8B75-4C39-AF21-4F2FA87555B8}"/>
                  </a:ext>
                </a:extLst>
              </p:cNvPr>
              <p:cNvSpPr/>
              <p:nvPr/>
            </p:nvSpPr>
            <p:spPr>
              <a:xfrm flipH="1">
                <a:off x="1201108" y="696139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43" name="Grupo 642">
              <a:extLst>
                <a:ext uri="{FF2B5EF4-FFF2-40B4-BE49-F238E27FC236}">
                  <a16:creationId xmlns:a16="http://schemas.microsoft.com/office/drawing/2014/main" xmlns="" id="{C5CF8C21-2C77-4B60-B0E0-3E456E545089}"/>
                </a:ext>
              </a:extLst>
            </p:cNvPr>
            <p:cNvGrpSpPr/>
            <p:nvPr/>
          </p:nvGrpSpPr>
          <p:grpSpPr>
            <a:xfrm>
              <a:off x="1629633" y="6661851"/>
              <a:ext cx="284081" cy="202550"/>
              <a:chOff x="1601922" y="6661851"/>
              <a:chExt cx="284081" cy="202550"/>
            </a:xfrm>
          </p:grpSpPr>
          <p:sp>
            <p:nvSpPr>
              <p:cNvPr id="644" name="CuadroTexto 643">
                <a:extLst>
                  <a:ext uri="{FF2B5EF4-FFF2-40B4-BE49-F238E27FC236}">
                    <a16:creationId xmlns:a16="http://schemas.microsoft.com/office/drawing/2014/main" xmlns="" id="{F8FCB120-3DDB-4DA0-962D-4DC2C3C1415E}"/>
                  </a:ext>
                </a:extLst>
              </p:cNvPr>
              <p:cNvSpPr txBox="1"/>
              <p:nvPr/>
            </p:nvSpPr>
            <p:spPr>
              <a:xfrm>
                <a:off x="1602877" y="666185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45" name="Forma libre: forma 644">
                <a:extLst>
                  <a:ext uri="{FF2B5EF4-FFF2-40B4-BE49-F238E27FC236}">
                    <a16:creationId xmlns:a16="http://schemas.microsoft.com/office/drawing/2014/main" xmlns="" id="{0F8F3903-DC06-4F2C-A329-6D4960BD0699}"/>
                  </a:ext>
                </a:extLst>
              </p:cNvPr>
              <p:cNvSpPr/>
              <p:nvPr/>
            </p:nvSpPr>
            <p:spPr>
              <a:xfrm>
                <a:off x="1601922" y="675884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194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Rectángulo">
            <a:extLst>
              <a:ext uri="{FF2B5EF4-FFF2-40B4-BE49-F238E27FC236}">
                <a16:creationId xmlns:a16="http://schemas.microsoft.com/office/drawing/2014/main" xmlns="" id="{243F56E9-6E12-4337-A64C-FB3FB1064950}"/>
              </a:ext>
            </a:extLst>
          </p:cNvPr>
          <p:cNvSpPr/>
          <p:nvPr/>
        </p:nvSpPr>
        <p:spPr>
          <a:xfrm>
            <a:off x="53906" y="53837"/>
            <a:ext cx="10584000" cy="7452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</p:txBody>
      </p:sp>
      <p:sp>
        <p:nvSpPr>
          <p:cNvPr id="250" name="79 Rectángulo">
            <a:extLst>
              <a:ext uri="{FF2B5EF4-FFF2-40B4-BE49-F238E27FC236}">
                <a16:creationId xmlns:a16="http://schemas.microsoft.com/office/drawing/2014/main" xmlns="" id="{F516A645-368E-4647-B89C-7AE10BDCD977}"/>
              </a:ext>
            </a:extLst>
          </p:cNvPr>
          <p:cNvSpPr/>
          <p:nvPr/>
        </p:nvSpPr>
        <p:spPr>
          <a:xfrm>
            <a:off x="290069" y="807042"/>
            <a:ext cx="4890041" cy="6624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15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95D9E383-86AC-45CE-BF69-A15E05FF37CA}"/>
              </a:ext>
            </a:extLst>
          </p:cNvPr>
          <p:cNvGrpSpPr/>
          <p:nvPr/>
        </p:nvGrpSpPr>
        <p:grpSpPr>
          <a:xfrm>
            <a:off x="312933" y="852706"/>
            <a:ext cx="4839583" cy="5045602"/>
            <a:chOff x="312933" y="852706"/>
            <a:chExt cx="4839583" cy="5045602"/>
          </a:xfrm>
        </p:grpSpPr>
        <p:sp>
          <p:nvSpPr>
            <p:cNvPr id="258" name="Rectángulo 257">
              <a:extLst>
                <a:ext uri="{FF2B5EF4-FFF2-40B4-BE49-F238E27FC236}">
                  <a16:creationId xmlns:a16="http://schemas.microsoft.com/office/drawing/2014/main" xmlns="" id="{1C556D67-0B1B-45DB-BB18-E5152DF24141}"/>
                </a:ext>
              </a:extLst>
            </p:cNvPr>
            <p:cNvSpPr/>
            <p:nvPr/>
          </p:nvSpPr>
          <p:spPr>
            <a:xfrm>
              <a:off x="1962053" y="852706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59" name="Rectángulo 258">
              <a:extLst>
                <a:ext uri="{FF2B5EF4-FFF2-40B4-BE49-F238E27FC236}">
                  <a16:creationId xmlns:a16="http://schemas.microsoft.com/office/drawing/2014/main" xmlns="" id="{CAE4BC85-3E2F-4147-BB53-99DBCA2549B9}"/>
                </a:ext>
              </a:extLst>
            </p:cNvPr>
            <p:cNvSpPr/>
            <p:nvPr/>
          </p:nvSpPr>
          <p:spPr>
            <a:xfrm>
              <a:off x="3604516" y="852706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1" name="Rectángulo 260">
              <a:extLst>
                <a:ext uri="{FF2B5EF4-FFF2-40B4-BE49-F238E27FC236}">
                  <a16:creationId xmlns:a16="http://schemas.microsoft.com/office/drawing/2014/main" xmlns="" id="{65AA2DA5-E119-4577-99FC-2043EA1910DC}"/>
                </a:ext>
              </a:extLst>
            </p:cNvPr>
            <p:cNvSpPr/>
            <p:nvPr/>
          </p:nvSpPr>
          <p:spPr>
            <a:xfrm>
              <a:off x="312933" y="852706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2" name="Rectángulo 261">
              <a:extLst>
                <a:ext uri="{FF2B5EF4-FFF2-40B4-BE49-F238E27FC236}">
                  <a16:creationId xmlns:a16="http://schemas.microsoft.com/office/drawing/2014/main" xmlns="" id="{C7AAC371-4CC9-4A5E-B556-2101D61640E0}"/>
                </a:ext>
              </a:extLst>
            </p:cNvPr>
            <p:cNvSpPr/>
            <p:nvPr/>
          </p:nvSpPr>
          <p:spPr>
            <a:xfrm>
              <a:off x="1962053" y="2511823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3" name="Rectángulo 262">
              <a:extLst>
                <a:ext uri="{FF2B5EF4-FFF2-40B4-BE49-F238E27FC236}">
                  <a16:creationId xmlns:a16="http://schemas.microsoft.com/office/drawing/2014/main" xmlns="" id="{FF6E0060-1984-41EC-BAB4-3089FFD1FD85}"/>
                </a:ext>
              </a:extLst>
            </p:cNvPr>
            <p:cNvSpPr/>
            <p:nvPr/>
          </p:nvSpPr>
          <p:spPr>
            <a:xfrm>
              <a:off x="3604516" y="2511823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4" name="Rectángulo 263">
              <a:extLst>
                <a:ext uri="{FF2B5EF4-FFF2-40B4-BE49-F238E27FC236}">
                  <a16:creationId xmlns:a16="http://schemas.microsoft.com/office/drawing/2014/main" xmlns="" id="{94E75E5E-A595-41B0-84C0-384D520FE793}"/>
                </a:ext>
              </a:extLst>
            </p:cNvPr>
            <p:cNvSpPr/>
            <p:nvPr/>
          </p:nvSpPr>
          <p:spPr>
            <a:xfrm>
              <a:off x="312933" y="2511823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5" name="Rectángulo 264">
              <a:extLst>
                <a:ext uri="{FF2B5EF4-FFF2-40B4-BE49-F238E27FC236}">
                  <a16:creationId xmlns:a16="http://schemas.microsoft.com/office/drawing/2014/main" xmlns="" id="{8671200B-90D6-4DAB-AECC-571DFD96FA65}"/>
                </a:ext>
              </a:extLst>
            </p:cNvPr>
            <p:cNvSpPr/>
            <p:nvPr/>
          </p:nvSpPr>
          <p:spPr>
            <a:xfrm>
              <a:off x="1962053" y="4157528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6" name="Rectángulo 265">
              <a:extLst>
                <a:ext uri="{FF2B5EF4-FFF2-40B4-BE49-F238E27FC236}">
                  <a16:creationId xmlns:a16="http://schemas.microsoft.com/office/drawing/2014/main" xmlns="" id="{7BFDBB35-04C8-469A-B44E-17079F9E2D0A}"/>
                </a:ext>
              </a:extLst>
            </p:cNvPr>
            <p:cNvSpPr/>
            <p:nvPr/>
          </p:nvSpPr>
          <p:spPr>
            <a:xfrm>
              <a:off x="3604516" y="4157528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7" name="Rectángulo 266">
              <a:extLst>
                <a:ext uri="{FF2B5EF4-FFF2-40B4-BE49-F238E27FC236}">
                  <a16:creationId xmlns:a16="http://schemas.microsoft.com/office/drawing/2014/main" xmlns="" id="{889075D6-8669-4F91-BD91-6C4F2AA74B45}"/>
                </a:ext>
              </a:extLst>
            </p:cNvPr>
            <p:cNvSpPr/>
            <p:nvPr/>
          </p:nvSpPr>
          <p:spPr>
            <a:xfrm>
              <a:off x="312933" y="4157528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8" name="Rectángulo 267">
              <a:extLst>
                <a:ext uri="{FF2B5EF4-FFF2-40B4-BE49-F238E27FC236}">
                  <a16:creationId xmlns:a16="http://schemas.microsoft.com/office/drawing/2014/main" xmlns="" id="{7860E5A6-FF0D-44D5-B89C-4BBEFA3A57C2}"/>
                </a:ext>
              </a:extLst>
            </p:cNvPr>
            <p:cNvSpPr/>
            <p:nvPr/>
          </p:nvSpPr>
          <p:spPr>
            <a:xfrm>
              <a:off x="1962053" y="5751145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9" name="Rectángulo 268">
              <a:extLst>
                <a:ext uri="{FF2B5EF4-FFF2-40B4-BE49-F238E27FC236}">
                  <a16:creationId xmlns:a16="http://schemas.microsoft.com/office/drawing/2014/main" xmlns="" id="{BBFB85B9-50F9-4EC0-B05E-3DEC89DF6B24}"/>
                </a:ext>
              </a:extLst>
            </p:cNvPr>
            <p:cNvSpPr/>
            <p:nvPr/>
          </p:nvSpPr>
          <p:spPr>
            <a:xfrm>
              <a:off x="3604516" y="5751145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0" name="Rectángulo 269">
              <a:extLst>
                <a:ext uri="{FF2B5EF4-FFF2-40B4-BE49-F238E27FC236}">
                  <a16:creationId xmlns:a16="http://schemas.microsoft.com/office/drawing/2014/main" xmlns="" id="{FC55679B-5DED-4500-A59F-2DFF43524121}"/>
                </a:ext>
              </a:extLst>
            </p:cNvPr>
            <p:cNvSpPr/>
            <p:nvPr/>
          </p:nvSpPr>
          <p:spPr>
            <a:xfrm>
              <a:off x="312933" y="5751145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aphicFrame>
        <p:nvGraphicFramePr>
          <p:cNvPr id="272" name="Tabla 271">
            <a:extLst>
              <a:ext uri="{FF2B5EF4-FFF2-40B4-BE49-F238E27FC236}">
                <a16:creationId xmlns:a16="http://schemas.microsoft.com/office/drawing/2014/main" xmlns="" id="{BBB59F69-2CD6-4E78-9505-62906D7EE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962479"/>
              </p:ext>
            </p:extLst>
          </p:nvPr>
        </p:nvGraphicFramePr>
        <p:xfrm>
          <a:off x="1963911" y="998220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73" name="Rectángulo 272">
            <a:extLst>
              <a:ext uri="{FF2B5EF4-FFF2-40B4-BE49-F238E27FC236}">
                <a16:creationId xmlns:a16="http://schemas.microsoft.com/office/drawing/2014/main" xmlns="" id="{B94F680B-35C2-48D2-849B-A12FA9A5A3A8}"/>
              </a:ext>
            </a:extLst>
          </p:cNvPr>
          <p:cNvSpPr/>
          <p:nvPr/>
        </p:nvSpPr>
        <p:spPr>
          <a:xfrm>
            <a:off x="2335944" y="795482"/>
            <a:ext cx="80021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FEBR</a:t>
            </a:r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ERO</a:t>
            </a:r>
          </a:p>
        </p:txBody>
      </p:sp>
      <p:graphicFrame>
        <p:nvGraphicFramePr>
          <p:cNvPr id="274" name="Tabla 273">
            <a:extLst>
              <a:ext uri="{FF2B5EF4-FFF2-40B4-BE49-F238E27FC236}">
                <a16:creationId xmlns:a16="http://schemas.microsoft.com/office/drawing/2014/main" xmlns="" id="{13BFE05A-7A90-40C3-8D21-FF20E49135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328595"/>
              </p:ext>
            </p:extLst>
          </p:nvPr>
        </p:nvGraphicFramePr>
        <p:xfrm>
          <a:off x="3606374" y="998219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75" name="Tabla 274">
            <a:extLst>
              <a:ext uri="{FF2B5EF4-FFF2-40B4-BE49-F238E27FC236}">
                <a16:creationId xmlns:a16="http://schemas.microsoft.com/office/drawing/2014/main" xmlns="" id="{6202802A-9DCC-4C09-BA10-6CF879805446}"/>
              </a:ext>
            </a:extLst>
          </p:cNvPr>
          <p:cNvGraphicFramePr>
            <a:graphicFrameLocks noGrp="1"/>
          </p:cNvGraphicFramePr>
          <p:nvPr/>
        </p:nvGraphicFramePr>
        <p:xfrm>
          <a:off x="314791" y="998219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76" name="Rectángulo 275">
            <a:extLst>
              <a:ext uri="{FF2B5EF4-FFF2-40B4-BE49-F238E27FC236}">
                <a16:creationId xmlns:a16="http://schemas.microsoft.com/office/drawing/2014/main" xmlns="" id="{EAB5F048-311D-481D-BA83-BFE3DDECD600}"/>
              </a:ext>
            </a:extLst>
          </p:cNvPr>
          <p:cNvSpPr/>
          <p:nvPr/>
        </p:nvSpPr>
        <p:spPr>
          <a:xfrm>
            <a:off x="758959" y="795482"/>
            <a:ext cx="65594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ENERO</a:t>
            </a:r>
          </a:p>
        </p:txBody>
      </p:sp>
      <p:graphicFrame>
        <p:nvGraphicFramePr>
          <p:cNvPr id="277" name="Tabla 276">
            <a:extLst>
              <a:ext uri="{FF2B5EF4-FFF2-40B4-BE49-F238E27FC236}">
                <a16:creationId xmlns:a16="http://schemas.microsoft.com/office/drawing/2014/main" xmlns="" id="{D8B088E7-8F0C-47E0-8B4B-5250FE36B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064300"/>
              </p:ext>
            </p:extLst>
          </p:nvPr>
        </p:nvGraphicFramePr>
        <p:xfrm>
          <a:off x="1963911" y="2642265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5148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78" name="Rectángulo 277">
            <a:extLst>
              <a:ext uri="{FF2B5EF4-FFF2-40B4-BE49-F238E27FC236}">
                <a16:creationId xmlns:a16="http://schemas.microsoft.com/office/drawing/2014/main" xmlns="" id="{F6192AB6-9F59-49E3-89B1-17CAB3FE3CC3}"/>
              </a:ext>
            </a:extLst>
          </p:cNvPr>
          <p:cNvSpPr/>
          <p:nvPr/>
        </p:nvSpPr>
        <p:spPr>
          <a:xfrm>
            <a:off x="2433726" y="2454599"/>
            <a:ext cx="60465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MAYO</a:t>
            </a:r>
          </a:p>
        </p:txBody>
      </p:sp>
      <p:graphicFrame>
        <p:nvGraphicFramePr>
          <p:cNvPr id="279" name="Tabla 278">
            <a:extLst>
              <a:ext uri="{FF2B5EF4-FFF2-40B4-BE49-F238E27FC236}">
                <a16:creationId xmlns:a16="http://schemas.microsoft.com/office/drawing/2014/main" xmlns="" id="{813EE1B5-83BE-405E-B96F-3D70E3A9D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388178"/>
              </p:ext>
            </p:extLst>
          </p:nvPr>
        </p:nvGraphicFramePr>
        <p:xfrm>
          <a:off x="3606374" y="2642265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8916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80" name="Rectángulo 279">
            <a:extLst>
              <a:ext uri="{FF2B5EF4-FFF2-40B4-BE49-F238E27FC236}">
                <a16:creationId xmlns:a16="http://schemas.microsoft.com/office/drawing/2014/main" xmlns="" id="{F84F1057-1882-4ABE-AA51-934B7D134373}"/>
              </a:ext>
            </a:extLst>
          </p:cNvPr>
          <p:cNvSpPr/>
          <p:nvPr/>
        </p:nvSpPr>
        <p:spPr>
          <a:xfrm>
            <a:off x="4069778" y="2454599"/>
            <a:ext cx="61747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JUNIO</a:t>
            </a:r>
          </a:p>
        </p:txBody>
      </p:sp>
      <p:graphicFrame>
        <p:nvGraphicFramePr>
          <p:cNvPr id="281" name="Tabla 280">
            <a:extLst>
              <a:ext uri="{FF2B5EF4-FFF2-40B4-BE49-F238E27FC236}">
                <a16:creationId xmlns:a16="http://schemas.microsoft.com/office/drawing/2014/main" xmlns="" id="{6D870508-A661-4BA2-81CD-687C4E84954C}"/>
              </a:ext>
            </a:extLst>
          </p:cNvPr>
          <p:cNvGraphicFramePr>
            <a:graphicFrameLocks noGrp="1"/>
          </p:cNvGraphicFramePr>
          <p:nvPr/>
        </p:nvGraphicFramePr>
        <p:xfrm>
          <a:off x="314791" y="2642265"/>
          <a:ext cx="1544284" cy="126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1759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82" name="Rectángulo 281">
            <a:extLst>
              <a:ext uri="{FF2B5EF4-FFF2-40B4-BE49-F238E27FC236}">
                <a16:creationId xmlns:a16="http://schemas.microsoft.com/office/drawing/2014/main" xmlns="" id="{6ABA0968-6187-4786-8658-414B42934857}"/>
              </a:ext>
            </a:extLst>
          </p:cNvPr>
          <p:cNvSpPr/>
          <p:nvPr/>
        </p:nvSpPr>
        <p:spPr>
          <a:xfrm>
            <a:off x="798232" y="2454599"/>
            <a:ext cx="577402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ABRIL</a:t>
            </a:r>
          </a:p>
        </p:txBody>
      </p:sp>
      <p:graphicFrame>
        <p:nvGraphicFramePr>
          <p:cNvPr id="283" name="Tabla 282">
            <a:extLst>
              <a:ext uri="{FF2B5EF4-FFF2-40B4-BE49-F238E27FC236}">
                <a16:creationId xmlns:a16="http://schemas.microsoft.com/office/drawing/2014/main" xmlns="" id="{D723C7B3-0156-482D-98ED-8A6D52B4C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95667"/>
              </p:ext>
            </p:extLst>
          </p:nvPr>
        </p:nvGraphicFramePr>
        <p:xfrm>
          <a:off x="1963911" y="4292994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84" name="Rectángulo 283">
            <a:extLst>
              <a:ext uri="{FF2B5EF4-FFF2-40B4-BE49-F238E27FC236}">
                <a16:creationId xmlns:a16="http://schemas.microsoft.com/office/drawing/2014/main" xmlns="" id="{089A2905-6D9F-4F4E-9453-8118E96D7213}"/>
              </a:ext>
            </a:extLst>
          </p:cNvPr>
          <p:cNvSpPr/>
          <p:nvPr/>
        </p:nvSpPr>
        <p:spPr>
          <a:xfrm>
            <a:off x="2350370" y="4100304"/>
            <a:ext cx="771365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AGOSTO</a:t>
            </a:r>
          </a:p>
        </p:txBody>
      </p:sp>
      <p:graphicFrame>
        <p:nvGraphicFramePr>
          <p:cNvPr id="285" name="Tabla 284">
            <a:extLst>
              <a:ext uri="{FF2B5EF4-FFF2-40B4-BE49-F238E27FC236}">
                <a16:creationId xmlns:a16="http://schemas.microsoft.com/office/drawing/2014/main" xmlns="" id="{D97A3F5E-413F-4BD0-A135-9D25C2189B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786974"/>
              </p:ext>
            </p:extLst>
          </p:nvPr>
        </p:nvGraphicFramePr>
        <p:xfrm>
          <a:off x="3606374" y="4292994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86" name="Rectángulo 285">
            <a:extLst>
              <a:ext uri="{FF2B5EF4-FFF2-40B4-BE49-F238E27FC236}">
                <a16:creationId xmlns:a16="http://schemas.microsoft.com/office/drawing/2014/main" xmlns="" id="{834D1525-09FE-4300-B204-7BE4548BC079}"/>
              </a:ext>
            </a:extLst>
          </p:cNvPr>
          <p:cNvSpPr/>
          <p:nvPr/>
        </p:nvSpPr>
        <p:spPr>
          <a:xfrm>
            <a:off x="3867800" y="4100304"/>
            <a:ext cx="102143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SEPTIEMBRE</a:t>
            </a:r>
          </a:p>
        </p:txBody>
      </p:sp>
      <p:graphicFrame>
        <p:nvGraphicFramePr>
          <p:cNvPr id="287" name="Tabla 286">
            <a:extLst>
              <a:ext uri="{FF2B5EF4-FFF2-40B4-BE49-F238E27FC236}">
                <a16:creationId xmlns:a16="http://schemas.microsoft.com/office/drawing/2014/main" xmlns="" id="{1BF0EC5E-91E6-4F79-BA52-01E7B0B56849}"/>
              </a:ext>
            </a:extLst>
          </p:cNvPr>
          <p:cNvGraphicFramePr>
            <a:graphicFrameLocks noGrp="1"/>
          </p:cNvGraphicFramePr>
          <p:nvPr/>
        </p:nvGraphicFramePr>
        <p:xfrm>
          <a:off x="314791" y="4292994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88" name="Rectángulo 287">
            <a:extLst>
              <a:ext uri="{FF2B5EF4-FFF2-40B4-BE49-F238E27FC236}">
                <a16:creationId xmlns:a16="http://schemas.microsoft.com/office/drawing/2014/main" xmlns="" id="{6D45A225-A1D8-46B5-A1F8-DBB3C28DC739}"/>
              </a:ext>
            </a:extLst>
          </p:cNvPr>
          <p:cNvSpPr/>
          <p:nvPr/>
        </p:nvSpPr>
        <p:spPr>
          <a:xfrm>
            <a:off x="795828" y="4100304"/>
            <a:ext cx="58221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JULIO</a:t>
            </a:r>
          </a:p>
        </p:txBody>
      </p:sp>
      <p:graphicFrame>
        <p:nvGraphicFramePr>
          <p:cNvPr id="289" name="Tabla 288">
            <a:extLst>
              <a:ext uri="{FF2B5EF4-FFF2-40B4-BE49-F238E27FC236}">
                <a16:creationId xmlns:a16="http://schemas.microsoft.com/office/drawing/2014/main" xmlns="" id="{51119C32-AF41-415C-BBA6-3287F1495B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614812"/>
              </p:ext>
            </p:extLst>
          </p:nvPr>
        </p:nvGraphicFramePr>
        <p:xfrm>
          <a:off x="1963911" y="589499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90" name="Rectángulo 289">
            <a:extLst>
              <a:ext uri="{FF2B5EF4-FFF2-40B4-BE49-F238E27FC236}">
                <a16:creationId xmlns:a16="http://schemas.microsoft.com/office/drawing/2014/main" xmlns="" id="{E3EA2FA0-EA13-4DCC-8836-0363D6AC4254}"/>
              </a:ext>
            </a:extLst>
          </p:cNvPr>
          <p:cNvSpPr/>
          <p:nvPr/>
        </p:nvSpPr>
        <p:spPr>
          <a:xfrm>
            <a:off x="2233351" y="5693921"/>
            <a:ext cx="100540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NOVIEMBRE</a:t>
            </a:r>
            <a:endParaRPr lang="es-ES" sz="11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graphicFrame>
        <p:nvGraphicFramePr>
          <p:cNvPr id="291" name="Tabla 290">
            <a:extLst>
              <a:ext uri="{FF2B5EF4-FFF2-40B4-BE49-F238E27FC236}">
                <a16:creationId xmlns:a16="http://schemas.microsoft.com/office/drawing/2014/main" xmlns="" id="{3ECE2CF6-B713-4A28-AD52-237067D66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038048"/>
              </p:ext>
            </p:extLst>
          </p:nvPr>
        </p:nvGraphicFramePr>
        <p:xfrm>
          <a:off x="3606374" y="589499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92" name="Rectángulo 291">
            <a:extLst>
              <a:ext uri="{FF2B5EF4-FFF2-40B4-BE49-F238E27FC236}">
                <a16:creationId xmlns:a16="http://schemas.microsoft.com/office/drawing/2014/main" xmlns="" id="{61FCE50A-8BF2-471E-ABEE-AC8F73C6DF2C}"/>
              </a:ext>
            </a:extLst>
          </p:cNvPr>
          <p:cNvSpPr/>
          <p:nvPr/>
        </p:nvSpPr>
        <p:spPr>
          <a:xfrm>
            <a:off x="3909478" y="5693921"/>
            <a:ext cx="93807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DICIEMBRE</a:t>
            </a:r>
          </a:p>
        </p:txBody>
      </p:sp>
      <p:graphicFrame>
        <p:nvGraphicFramePr>
          <p:cNvPr id="293" name="Tabla 292">
            <a:extLst>
              <a:ext uri="{FF2B5EF4-FFF2-40B4-BE49-F238E27FC236}">
                <a16:creationId xmlns:a16="http://schemas.microsoft.com/office/drawing/2014/main" xmlns="" id="{51E228BA-3319-465C-B921-3437AF2810FA}"/>
              </a:ext>
            </a:extLst>
          </p:cNvPr>
          <p:cNvGraphicFramePr>
            <a:graphicFrameLocks noGrp="1"/>
          </p:cNvGraphicFramePr>
          <p:nvPr/>
        </p:nvGraphicFramePr>
        <p:xfrm>
          <a:off x="314791" y="5888975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94" name="Rectángulo 293">
            <a:extLst>
              <a:ext uri="{FF2B5EF4-FFF2-40B4-BE49-F238E27FC236}">
                <a16:creationId xmlns:a16="http://schemas.microsoft.com/office/drawing/2014/main" xmlns="" id="{CAB05593-678B-430D-B8DC-8AD9091F8740}"/>
              </a:ext>
            </a:extLst>
          </p:cNvPr>
          <p:cNvSpPr/>
          <p:nvPr/>
        </p:nvSpPr>
        <p:spPr>
          <a:xfrm>
            <a:off x="668389" y="5693921"/>
            <a:ext cx="83708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OCTUBRE</a:t>
            </a:r>
          </a:p>
        </p:txBody>
      </p:sp>
      <p:sp>
        <p:nvSpPr>
          <p:cNvPr id="295" name="Rectángulo 294">
            <a:extLst>
              <a:ext uri="{FF2B5EF4-FFF2-40B4-BE49-F238E27FC236}">
                <a16:creationId xmlns:a16="http://schemas.microsoft.com/office/drawing/2014/main" xmlns="" id="{76B46B28-0DE0-4F2B-9120-DFD9B802DABD}"/>
              </a:ext>
            </a:extLst>
          </p:cNvPr>
          <p:cNvSpPr/>
          <p:nvPr/>
        </p:nvSpPr>
        <p:spPr>
          <a:xfrm>
            <a:off x="308659" y="2185590"/>
            <a:ext cx="1626092" cy="20774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1- AÑO NUEVO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296" name="CuadroTexto 295">
            <a:extLst>
              <a:ext uri="{FF2B5EF4-FFF2-40B4-BE49-F238E27FC236}">
                <a16:creationId xmlns:a16="http://schemas.microsoft.com/office/drawing/2014/main" xmlns="" id="{93203091-A9F6-46EC-B553-4A50543D37A6}"/>
              </a:ext>
            </a:extLst>
          </p:cNvPr>
          <p:cNvSpPr txBox="1"/>
          <p:nvPr/>
        </p:nvSpPr>
        <p:spPr>
          <a:xfrm>
            <a:off x="3604517" y="2208570"/>
            <a:ext cx="1610932" cy="323165"/>
          </a:xfrm>
          <a:prstGeom prst="rect">
            <a:avLst/>
          </a:prstGeom>
          <a:noFill/>
        </p:spPr>
        <p:txBody>
          <a:bodyPr wrap="square" lIns="36000" rIns="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3 / 4 CARNAVAL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24 - DIA de la MEMORIA</a:t>
            </a:r>
          </a:p>
        </p:txBody>
      </p:sp>
      <p:sp>
        <p:nvSpPr>
          <p:cNvPr id="297" name="Rectángulo 296">
            <a:extLst>
              <a:ext uri="{FF2B5EF4-FFF2-40B4-BE49-F238E27FC236}">
                <a16:creationId xmlns:a16="http://schemas.microsoft.com/office/drawing/2014/main" xmlns="" id="{5AAFA24C-FA8F-4815-9697-424A8F842328}"/>
              </a:ext>
            </a:extLst>
          </p:cNvPr>
          <p:cNvSpPr/>
          <p:nvPr/>
        </p:nvSpPr>
        <p:spPr>
          <a:xfrm>
            <a:off x="308658" y="3825472"/>
            <a:ext cx="1693750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2- DÍA del VET. Y C. EN MALVINAS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18 - VIERNES SANTO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298" name="Rectángulo 297">
            <a:extLst>
              <a:ext uri="{FF2B5EF4-FFF2-40B4-BE49-F238E27FC236}">
                <a16:creationId xmlns:a16="http://schemas.microsoft.com/office/drawing/2014/main" xmlns="" id="{CCA5C858-8392-4BCB-869C-A6B2F619E096}"/>
              </a:ext>
            </a:extLst>
          </p:cNvPr>
          <p:cNvSpPr/>
          <p:nvPr/>
        </p:nvSpPr>
        <p:spPr>
          <a:xfrm>
            <a:off x="1976635" y="3853042"/>
            <a:ext cx="1625189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1- DIA del TRABAJADOR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25- DIA de la REV. DE MAYO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00" name="Rectángulo 299">
            <a:extLst>
              <a:ext uri="{FF2B5EF4-FFF2-40B4-BE49-F238E27FC236}">
                <a16:creationId xmlns:a16="http://schemas.microsoft.com/office/drawing/2014/main" xmlns="" id="{310DDC5B-ABF3-494D-9708-7E5D6984F5D9}"/>
              </a:ext>
            </a:extLst>
          </p:cNvPr>
          <p:cNvSpPr/>
          <p:nvPr/>
        </p:nvSpPr>
        <p:spPr>
          <a:xfrm>
            <a:off x="3613031" y="3853042"/>
            <a:ext cx="1624517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20- </a:t>
            </a:r>
            <a:r>
              <a:rPr lang="es-AR" sz="750" dirty="0">
                <a:latin typeface="Geometr415 Blk BT" panose="020B0802020204020303" pitchFamily="34" charset="0"/>
              </a:rPr>
              <a:t>PASO a la INM. del GRAL.M. BELGRANO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01" name="Grupo 300">
            <a:extLst>
              <a:ext uri="{FF2B5EF4-FFF2-40B4-BE49-F238E27FC236}">
                <a16:creationId xmlns:a16="http://schemas.microsoft.com/office/drawing/2014/main" xmlns="" id="{49CC564B-A7C7-4995-84B3-08B60BB7F3DF}"/>
              </a:ext>
            </a:extLst>
          </p:cNvPr>
          <p:cNvGrpSpPr/>
          <p:nvPr/>
        </p:nvGrpSpPr>
        <p:grpSpPr>
          <a:xfrm>
            <a:off x="323197" y="5476695"/>
            <a:ext cx="3245802" cy="323165"/>
            <a:chOff x="294622" y="5388670"/>
            <a:chExt cx="3245802" cy="323165"/>
          </a:xfrm>
        </p:grpSpPr>
        <p:sp>
          <p:nvSpPr>
            <p:cNvPr id="302" name="Rectángulo 301">
              <a:extLst>
                <a:ext uri="{FF2B5EF4-FFF2-40B4-BE49-F238E27FC236}">
                  <a16:creationId xmlns:a16="http://schemas.microsoft.com/office/drawing/2014/main" xmlns="" id="{0AD327B3-07B1-405E-A7B6-A4886C8335F7}"/>
                </a:ext>
              </a:extLst>
            </p:cNvPr>
            <p:cNvSpPr/>
            <p:nvPr/>
          </p:nvSpPr>
          <p:spPr>
            <a:xfrm>
              <a:off x="294622" y="5411935"/>
              <a:ext cx="1611553" cy="20774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750" dirty="0">
                  <a:ln w="0"/>
                  <a:latin typeface="Geometr415 Blk BT" panose="020B0802020204020303" pitchFamily="34" charset="0"/>
                </a:rPr>
                <a:t>9- DIA de la INDEPENDENCIA</a:t>
              </a:r>
              <a:endParaRPr lang="es-ES" sz="75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303" name="Rectángulo 302">
              <a:extLst>
                <a:ext uri="{FF2B5EF4-FFF2-40B4-BE49-F238E27FC236}">
                  <a16:creationId xmlns:a16="http://schemas.microsoft.com/office/drawing/2014/main" xmlns="" id="{B30890AC-E27E-484F-9463-9D064E248B59}"/>
                </a:ext>
              </a:extLst>
            </p:cNvPr>
            <p:cNvSpPr/>
            <p:nvPr/>
          </p:nvSpPr>
          <p:spPr>
            <a:xfrm>
              <a:off x="1938024" y="5388670"/>
              <a:ext cx="1602400" cy="323165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750" dirty="0">
                  <a:ln w="0"/>
                  <a:latin typeface="Geometr415 Blk BT" panose="020B0802020204020303" pitchFamily="34" charset="0"/>
                </a:rPr>
                <a:t>17- </a:t>
              </a:r>
              <a:r>
                <a:rPr lang="es-AR" sz="750" dirty="0">
                  <a:latin typeface="Geometr415 Blk BT" panose="020B0802020204020303" pitchFamily="34" charset="0"/>
                </a:rPr>
                <a:t>PASO a la INMORT. GRAL.  J. de SAN MARTIN</a:t>
              </a:r>
              <a:endParaRPr lang="es-ES" sz="750" b="0" cap="none" spc="0" dirty="0">
                <a:ln w="0"/>
                <a:latin typeface="Geometr415 Blk BT" panose="020B0802020204020303" pitchFamily="34" charset="0"/>
              </a:endParaRPr>
            </a:p>
          </p:txBody>
        </p:sp>
      </p:grpSp>
      <p:sp>
        <p:nvSpPr>
          <p:cNvPr id="305" name="Rectángulo 304">
            <a:extLst>
              <a:ext uri="{FF2B5EF4-FFF2-40B4-BE49-F238E27FC236}">
                <a16:creationId xmlns:a16="http://schemas.microsoft.com/office/drawing/2014/main" xmlns="" id="{A695AAAB-2B3B-4516-AAA5-167D9419FE21}"/>
              </a:ext>
            </a:extLst>
          </p:cNvPr>
          <p:cNvSpPr/>
          <p:nvPr/>
        </p:nvSpPr>
        <p:spPr>
          <a:xfrm>
            <a:off x="312933" y="7123666"/>
            <a:ext cx="1621816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AR" sz="750" b="0" i="0" dirty="0">
                <a:effectLst/>
                <a:latin typeface="Geometr415 Blk BT" panose="020B0802020204020303" pitchFamily="34" charset="0"/>
              </a:rPr>
              <a:t>12- DÍA del RESPETO a la DIVERSIDAD CULTURAL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06" name="Rectángulo 305">
            <a:extLst>
              <a:ext uri="{FF2B5EF4-FFF2-40B4-BE49-F238E27FC236}">
                <a16:creationId xmlns:a16="http://schemas.microsoft.com/office/drawing/2014/main" xmlns="" id="{DC7CA825-33DF-47D7-A37D-4914E39E9228}"/>
              </a:ext>
            </a:extLst>
          </p:cNvPr>
          <p:cNvSpPr/>
          <p:nvPr/>
        </p:nvSpPr>
        <p:spPr>
          <a:xfrm>
            <a:off x="1972225" y="7123666"/>
            <a:ext cx="1629599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20- DIA de la SOBERANIA NACIONAL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07" name="Rectángulo 306">
            <a:extLst>
              <a:ext uri="{FF2B5EF4-FFF2-40B4-BE49-F238E27FC236}">
                <a16:creationId xmlns:a16="http://schemas.microsoft.com/office/drawing/2014/main" xmlns="" id="{7BEDDA09-087D-4D8C-9F7A-8A1011BFFFCD}"/>
              </a:ext>
            </a:extLst>
          </p:cNvPr>
          <p:cNvSpPr/>
          <p:nvPr/>
        </p:nvSpPr>
        <p:spPr>
          <a:xfrm>
            <a:off x="3726236" y="7120612"/>
            <a:ext cx="1606562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8- INMACULADA CONC. DE MARIA / 25- NAVIDAD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08" name="Grupo 307">
            <a:extLst>
              <a:ext uri="{FF2B5EF4-FFF2-40B4-BE49-F238E27FC236}">
                <a16:creationId xmlns:a16="http://schemas.microsoft.com/office/drawing/2014/main" xmlns="" id="{0DF843F6-A0C7-43AC-8DCE-134855AC7BAF}"/>
              </a:ext>
            </a:extLst>
          </p:cNvPr>
          <p:cNvGrpSpPr/>
          <p:nvPr/>
        </p:nvGrpSpPr>
        <p:grpSpPr>
          <a:xfrm>
            <a:off x="348094" y="1093659"/>
            <a:ext cx="1585373" cy="938749"/>
            <a:chOff x="319519" y="986384"/>
            <a:chExt cx="1585373" cy="938749"/>
          </a:xfrm>
        </p:grpSpPr>
        <p:grpSp>
          <p:nvGrpSpPr>
            <p:cNvPr id="309" name="Grupo 308">
              <a:extLst>
                <a:ext uri="{FF2B5EF4-FFF2-40B4-BE49-F238E27FC236}">
                  <a16:creationId xmlns:a16="http://schemas.microsoft.com/office/drawing/2014/main" xmlns="" id="{A819D7C5-5DC8-49D0-9ABA-CD65EB001182}"/>
                </a:ext>
              </a:extLst>
            </p:cNvPr>
            <p:cNvGrpSpPr/>
            <p:nvPr/>
          </p:nvGrpSpPr>
          <p:grpSpPr>
            <a:xfrm>
              <a:off x="524345" y="986676"/>
              <a:ext cx="286403" cy="198873"/>
              <a:chOff x="1176837" y="1904505"/>
              <a:chExt cx="286403" cy="198873"/>
            </a:xfrm>
          </p:grpSpPr>
          <p:sp>
            <p:nvSpPr>
              <p:cNvPr id="545" name="CuadroTexto 544">
                <a:extLst>
                  <a:ext uri="{FF2B5EF4-FFF2-40B4-BE49-F238E27FC236}">
                    <a16:creationId xmlns:a16="http://schemas.microsoft.com/office/drawing/2014/main" xmlns="" id="{ADB7289E-BB5A-4DC3-8CE8-40CCBA14CF3B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6" name="Elipse 545">
                <a:extLst>
                  <a:ext uri="{FF2B5EF4-FFF2-40B4-BE49-F238E27FC236}">
                    <a16:creationId xmlns:a16="http://schemas.microsoft.com/office/drawing/2014/main" xmlns="" id="{ED915ED6-837B-463D-9D18-216D836F93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10" name="Grupo 309">
              <a:extLst>
                <a:ext uri="{FF2B5EF4-FFF2-40B4-BE49-F238E27FC236}">
                  <a16:creationId xmlns:a16="http://schemas.microsoft.com/office/drawing/2014/main" xmlns="" id="{21272722-E852-429B-9FC0-562249385F35}"/>
                </a:ext>
              </a:extLst>
            </p:cNvPr>
            <p:cNvGrpSpPr/>
            <p:nvPr/>
          </p:nvGrpSpPr>
          <p:grpSpPr>
            <a:xfrm>
              <a:off x="1620968" y="1726260"/>
              <a:ext cx="283924" cy="198873"/>
              <a:chOff x="1610038" y="1904505"/>
              <a:chExt cx="283924" cy="198873"/>
            </a:xfrm>
          </p:grpSpPr>
          <p:sp>
            <p:nvSpPr>
              <p:cNvPr id="543" name="CuadroTexto 542">
                <a:extLst>
                  <a:ext uri="{FF2B5EF4-FFF2-40B4-BE49-F238E27FC236}">
                    <a16:creationId xmlns:a16="http://schemas.microsoft.com/office/drawing/2014/main" xmlns="" id="{584FDDE1-E1D3-44D7-8E56-5FFFD7FB8C79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4" name="Elipse 543">
                <a:extLst>
                  <a:ext uri="{FF2B5EF4-FFF2-40B4-BE49-F238E27FC236}">
                    <a16:creationId xmlns:a16="http://schemas.microsoft.com/office/drawing/2014/main" xmlns="" id="{BA05D3B5-DC0A-4439-BDE7-776ADA09F9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11" name="Grupo 310">
              <a:extLst>
                <a:ext uri="{FF2B5EF4-FFF2-40B4-BE49-F238E27FC236}">
                  <a16:creationId xmlns:a16="http://schemas.microsoft.com/office/drawing/2014/main" xmlns="" id="{908A4996-0364-4BA4-96DF-6AB97909D0E0}"/>
                </a:ext>
              </a:extLst>
            </p:cNvPr>
            <p:cNvGrpSpPr/>
            <p:nvPr/>
          </p:nvGrpSpPr>
          <p:grpSpPr>
            <a:xfrm>
              <a:off x="319519" y="986384"/>
              <a:ext cx="222591" cy="199456"/>
              <a:chOff x="958247" y="1904505"/>
              <a:chExt cx="222591" cy="199456"/>
            </a:xfrm>
          </p:grpSpPr>
          <p:sp>
            <p:nvSpPr>
              <p:cNvPr id="315" name="CuadroTexto 314">
                <a:extLst>
                  <a:ext uri="{FF2B5EF4-FFF2-40B4-BE49-F238E27FC236}">
                    <a16:creationId xmlns:a16="http://schemas.microsoft.com/office/drawing/2014/main" xmlns="" id="{B0CA0377-B471-4054-9642-F0271E5E0126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16" name="Forma libre: forma 315">
                <a:extLst>
                  <a:ext uri="{FF2B5EF4-FFF2-40B4-BE49-F238E27FC236}">
                    <a16:creationId xmlns:a16="http://schemas.microsoft.com/office/drawing/2014/main" xmlns="" id="{B600695D-FFA2-4AD7-A397-54E36D7626C4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12" name="Grupo 311">
              <a:extLst>
                <a:ext uri="{FF2B5EF4-FFF2-40B4-BE49-F238E27FC236}">
                  <a16:creationId xmlns:a16="http://schemas.microsoft.com/office/drawing/2014/main" xmlns="" id="{E2720AA6-ED62-4753-898A-53F30E0AB439}"/>
                </a:ext>
              </a:extLst>
            </p:cNvPr>
            <p:cNvGrpSpPr/>
            <p:nvPr/>
          </p:nvGrpSpPr>
          <p:grpSpPr>
            <a:xfrm>
              <a:off x="748579" y="986384"/>
              <a:ext cx="283924" cy="199456"/>
              <a:chOff x="1396293" y="1904505"/>
              <a:chExt cx="283924" cy="199456"/>
            </a:xfrm>
          </p:grpSpPr>
          <p:sp>
            <p:nvSpPr>
              <p:cNvPr id="313" name="CuadroTexto 312">
                <a:extLst>
                  <a:ext uri="{FF2B5EF4-FFF2-40B4-BE49-F238E27FC236}">
                    <a16:creationId xmlns:a16="http://schemas.microsoft.com/office/drawing/2014/main" xmlns="" id="{E1315F0B-2999-4154-AE02-9BE9AF57A1D6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14" name="Forma libre: forma 313">
                <a:extLst>
                  <a:ext uri="{FF2B5EF4-FFF2-40B4-BE49-F238E27FC236}">
                    <a16:creationId xmlns:a16="http://schemas.microsoft.com/office/drawing/2014/main" xmlns="" id="{8DC4C5B9-D6DB-4C5A-A64A-84A2E68369E5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547" name="Grupo 546">
            <a:extLst>
              <a:ext uri="{FF2B5EF4-FFF2-40B4-BE49-F238E27FC236}">
                <a16:creationId xmlns:a16="http://schemas.microsoft.com/office/drawing/2014/main" xmlns="" id="{41BB03BA-6976-4E19-A439-361D3DD69F47}"/>
              </a:ext>
            </a:extLst>
          </p:cNvPr>
          <p:cNvGrpSpPr/>
          <p:nvPr/>
        </p:nvGrpSpPr>
        <p:grpSpPr>
          <a:xfrm>
            <a:off x="1996655" y="1093659"/>
            <a:ext cx="914515" cy="199456"/>
            <a:chOff x="2063330" y="986384"/>
            <a:chExt cx="914515" cy="199456"/>
          </a:xfrm>
        </p:grpSpPr>
        <p:grpSp>
          <p:nvGrpSpPr>
            <p:cNvPr id="548" name="Grupo 547">
              <a:extLst>
                <a:ext uri="{FF2B5EF4-FFF2-40B4-BE49-F238E27FC236}">
                  <a16:creationId xmlns:a16="http://schemas.microsoft.com/office/drawing/2014/main" xmlns="" id="{960CABA4-D165-4445-A0F4-B85A39686B9C}"/>
                </a:ext>
              </a:extLst>
            </p:cNvPr>
            <p:cNvGrpSpPr/>
            <p:nvPr/>
          </p:nvGrpSpPr>
          <p:grpSpPr>
            <a:xfrm>
              <a:off x="2258482" y="986676"/>
              <a:ext cx="286403" cy="198873"/>
              <a:chOff x="1176837" y="1904505"/>
              <a:chExt cx="286403" cy="198873"/>
            </a:xfrm>
          </p:grpSpPr>
          <p:sp>
            <p:nvSpPr>
              <p:cNvPr id="558" name="CuadroTexto 557">
                <a:extLst>
                  <a:ext uri="{FF2B5EF4-FFF2-40B4-BE49-F238E27FC236}">
                    <a16:creationId xmlns:a16="http://schemas.microsoft.com/office/drawing/2014/main" xmlns="" id="{68D69447-6BD2-4138-9E1D-20CF989068C1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9" name="Elipse 558">
                <a:extLst>
                  <a:ext uri="{FF2B5EF4-FFF2-40B4-BE49-F238E27FC236}">
                    <a16:creationId xmlns:a16="http://schemas.microsoft.com/office/drawing/2014/main" xmlns="" id="{CF9310B2-2EFF-4F9F-93AA-76F66D7324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49" name="Grupo 548">
              <a:extLst>
                <a:ext uri="{FF2B5EF4-FFF2-40B4-BE49-F238E27FC236}">
                  <a16:creationId xmlns:a16="http://schemas.microsoft.com/office/drawing/2014/main" xmlns="" id="{39BCA5F6-B14E-49D9-9F8C-47DB77B87279}"/>
                </a:ext>
              </a:extLst>
            </p:cNvPr>
            <p:cNvGrpSpPr/>
            <p:nvPr/>
          </p:nvGrpSpPr>
          <p:grpSpPr>
            <a:xfrm>
              <a:off x="2693921" y="986676"/>
              <a:ext cx="283924" cy="198873"/>
              <a:chOff x="1610038" y="1904505"/>
              <a:chExt cx="283924" cy="198873"/>
            </a:xfrm>
          </p:grpSpPr>
          <p:sp>
            <p:nvSpPr>
              <p:cNvPr id="556" name="CuadroTexto 555">
                <a:extLst>
                  <a:ext uri="{FF2B5EF4-FFF2-40B4-BE49-F238E27FC236}">
                    <a16:creationId xmlns:a16="http://schemas.microsoft.com/office/drawing/2014/main" xmlns="" id="{52FC174B-8BC0-474A-BBB5-5E4BA90C10AE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7" name="Elipse 556">
                <a:extLst>
                  <a:ext uri="{FF2B5EF4-FFF2-40B4-BE49-F238E27FC236}">
                    <a16:creationId xmlns:a16="http://schemas.microsoft.com/office/drawing/2014/main" xmlns="" id="{54532418-EEA9-44E1-8624-90E5DBDA3F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50" name="Grupo 549">
              <a:extLst>
                <a:ext uri="{FF2B5EF4-FFF2-40B4-BE49-F238E27FC236}">
                  <a16:creationId xmlns:a16="http://schemas.microsoft.com/office/drawing/2014/main" xmlns="" id="{EBFE02A8-8D38-460C-9EDA-A93292F86099}"/>
                </a:ext>
              </a:extLst>
            </p:cNvPr>
            <p:cNvGrpSpPr/>
            <p:nvPr/>
          </p:nvGrpSpPr>
          <p:grpSpPr>
            <a:xfrm>
              <a:off x="2063330" y="986384"/>
              <a:ext cx="222591" cy="199456"/>
              <a:chOff x="958247" y="1904505"/>
              <a:chExt cx="222591" cy="199456"/>
            </a:xfrm>
          </p:grpSpPr>
          <p:sp>
            <p:nvSpPr>
              <p:cNvPr id="554" name="CuadroTexto 553">
                <a:extLst>
                  <a:ext uri="{FF2B5EF4-FFF2-40B4-BE49-F238E27FC236}">
                    <a16:creationId xmlns:a16="http://schemas.microsoft.com/office/drawing/2014/main" xmlns="" id="{0D3FDF4B-E24F-4796-B7A2-AB43F973E29C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5" name="Forma libre: forma 554">
                <a:extLst>
                  <a:ext uri="{FF2B5EF4-FFF2-40B4-BE49-F238E27FC236}">
                    <a16:creationId xmlns:a16="http://schemas.microsoft.com/office/drawing/2014/main" xmlns="" id="{A6F8D743-7A22-43BE-8A9C-A8065AE80EF3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51" name="Grupo 550">
              <a:extLst>
                <a:ext uri="{FF2B5EF4-FFF2-40B4-BE49-F238E27FC236}">
                  <a16:creationId xmlns:a16="http://schemas.microsoft.com/office/drawing/2014/main" xmlns="" id="{AF9AA1A7-3D1D-4EB7-B580-B4D486FBFCF2}"/>
                </a:ext>
              </a:extLst>
            </p:cNvPr>
            <p:cNvGrpSpPr/>
            <p:nvPr/>
          </p:nvGrpSpPr>
          <p:grpSpPr>
            <a:xfrm>
              <a:off x="2479346" y="986384"/>
              <a:ext cx="283924" cy="199456"/>
              <a:chOff x="1396293" y="1904505"/>
              <a:chExt cx="283924" cy="199456"/>
            </a:xfrm>
          </p:grpSpPr>
          <p:sp>
            <p:nvSpPr>
              <p:cNvPr id="552" name="CuadroTexto 551">
                <a:extLst>
                  <a:ext uri="{FF2B5EF4-FFF2-40B4-BE49-F238E27FC236}">
                    <a16:creationId xmlns:a16="http://schemas.microsoft.com/office/drawing/2014/main" xmlns="" id="{47D2B457-BC3C-4040-B161-ED8D97D94AD6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3" name="Forma libre: forma 552">
                <a:extLst>
                  <a:ext uri="{FF2B5EF4-FFF2-40B4-BE49-F238E27FC236}">
                    <a16:creationId xmlns:a16="http://schemas.microsoft.com/office/drawing/2014/main" xmlns="" id="{789C1236-23F4-4995-9562-7F053EF09677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sp>
        <p:nvSpPr>
          <p:cNvPr id="560" name="Rectángulo 559">
            <a:extLst>
              <a:ext uri="{FF2B5EF4-FFF2-40B4-BE49-F238E27FC236}">
                <a16:creationId xmlns:a16="http://schemas.microsoft.com/office/drawing/2014/main" xmlns="" id="{A4335765-4621-452B-BD78-67744F94282B}"/>
              </a:ext>
            </a:extLst>
          </p:cNvPr>
          <p:cNvSpPr/>
          <p:nvPr/>
        </p:nvSpPr>
        <p:spPr>
          <a:xfrm>
            <a:off x="4028100" y="795482"/>
            <a:ext cx="70083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MARZO</a:t>
            </a:r>
          </a:p>
        </p:txBody>
      </p:sp>
      <p:grpSp>
        <p:nvGrpSpPr>
          <p:cNvPr id="561" name="Grupo 560">
            <a:extLst>
              <a:ext uri="{FF2B5EF4-FFF2-40B4-BE49-F238E27FC236}">
                <a16:creationId xmlns:a16="http://schemas.microsoft.com/office/drawing/2014/main" xmlns="" id="{F6D53B5B-7BA6-4312-9A78-2AF7ED892F3D}"/>
              </a:ext>
            </a:extLst>
          </p:cNvPr>
          <p:cNvGrpSpPr/>
          <p:nvPr/>
        </p:nvGrpSpPr>
        <p:grpSpPr>
          <a:xfrm>
            <a:off x="3633011" y="1093659"/>
            <a:ext cx="930008" cy="199456"/>
            <a:chOff x="3794936" y="986384"/>
            <a:chExt cx="930008" cy="199456"/>
          </a:xfrm>
        </p:grpSpPr>
        <p:grpSp>
          <p:nvGrpSpPr>
            <p:cNvPr id="562" name="Grupo 561">
              <a:extLst>
                <a:ext uri="{FF2B5EF4-FFF2-40B4-BE49-F238E27FC236}">
                  <a16:creationId xmlns:a16="http://schemas.microsoft.com/office/drawing/2014/main" xmlns="" id="{47C9DFA0-9286-4806-8E7E-1D861AECF9FD}"/>
                </a:ext>
              </a:extLst>
            </p:cNvPr>
            <p:cNvGrpSpPr/>
            <p:nvPr/>
          </p:nvGrpSpPr>
          <p:grpSpPr>
            <a:xfrm>
              <a:off x="3999455" y="986676"/>
              <a:ext cx="280545" cy="198873"/>
              <a:chOff x="1171265" y="1904505"/>
              <a:chExt cx="280545" cy="198873"/>
            </a:xfrm>
          </p:grpSpPr>
          <p:sp>
            <p:nvSpPr>
              <p:cNvPr id="572" name="CuadroTexto 571">
                <a:extLst>
                  <a:ext uri="{FF2B5EF4-FFF2-40B4-BE49-F238E27FC236}">
                    <a16:creationId xmlns:a16="http://schemas.microsoft.com/office/drawing/2014/main" xmlns="" id="{76C5E309-DF9A-4D98-820F-B82B1370FB43}"/>
                  </a:ext>
                </a:extLst>
              </p:cNvPr>
              <p:cNvSpPr txBox="1"/>
              <p:nvPr/>
            </p:nvSpPr>
            <p:spPr>
              <a:xfrm>
                <a:off x="117126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73" name="Elipse 572">
                <a:extLst>
                  <a:ext uri="{FF2B5EF4-FFF2-40B4-BE49-F238E27FC236}">
                    <a16:creationId xmlns:a16="http://schemas.microsoft.com/office/drawing/2014/main" xmlns="" id="{8E4A5ABC-5EC8-4A6B-B4DB-61A610F349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63" name="Grupo 562">
              <a:extLst>
                <a:ext uri="{FF2B5EF4-FFF2-40B4-BE49-F238E27FC236}">
                  <a16:creationId xmlns:a16="http://schemas.microsoft.com/office/drawing/2014/main" xmlns="" id="{2EADB2F1-3315-4922-8FC4-6876DD8E898E}"/>
                </a:ext>
              </a:extLst>
            </p:cNvPr>
            <p:cNvGrpSpPr/>
            <p:nvPr/>
          </p:nvGrpSpPr>
          <p:grpSpPr>
            <a:xfrm>
              <a:off x="4441020" y="986676"/>
              <a:ext cx="283924" cy="198873"/>
              <a:chOff x="1610038" y="1904505"/>
              <a:chExt cx="283924" cy="198873"/>
            </a:xfrm>
          </p:grpSpPr>
          <p:sp>
            <p:nvSpPr>
              <p:cNvPr id="570" name="CuadroTexto 569">
                <a:extLst>
                  <a:ext uri="{FF2B5EF4-FFF2-40B4-BE49-F238E27FC236}">
                    <a16:creationId xmlns:a16="http://schemas.microsoft.com/office/drawing/2014/main" xmlns="" id="{352FF1AC-2513-46B2-91DD-88CA123739E4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71" name="Elipse 570">
                <a:extLst>
                  <a:ext uri="{FF2B5EF4-FFF2-40B4-BE49-F238E27FC236}">
                    <a16:creationId xmlns:a16="http://schemas.microsoft.com/office/drawing/2014/main" xmlns="" id="{AEF37A40-BB82-4369-B2A7-134C99B86E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64" name="Grupo 563">
              <a:extLst>
                <a:ext uri="{FF2B5EF4-FFF2-40B4-BE49-F238E27FC236}">
                  <a16:creationId xmlns:a16="http://schemas.microsoft.com/office/drawing/2014/main" xmlns="" id="{EC65C3F6-2F0A-493D-9273-63CBB020D749}"/>
                </a:ext>
              </a:extLst>
            </p:cNvPr>
            <p:cNvGrpSpPr/>
            <p:nvPr/>
          </p:nvGrpSpPr>
          <p:grpSpPr>
            <a:xfrm>
              <a:off x="3794936" y="986384"/>
              <a:ext cx="222591" cy="199456"/>
              <a:chOff x="958247" y="1904505"/>
              <a:chExt cx="222591" cy="199456"/>
            </a:xfrm>
          </p:grpSpPr>
          <p:sp>
            <p:nvSpPr>
              <p:cNvPr id="568" name="CuadroTexto 567">
                <a:extLst>
                  <a:ext uri="{FF2B5EF4-FFF2-40B4-BE49-F238E27FC236}">
                    <a16:creationId xmlns:a16="http://schemas.microsoft.com/office/drawing/2014/main" xmlns="" id="{8E8DC0D9-A5A8-41A4-A868-969C54D6F7DD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69" name="Forma libre: forma 568">
                <a:extLst>
                  <a:ext uri="{FF2B5EF4-FFF2-40B4-BE49-F238E27FC236}">
                    <a16:creationId xmlns:a16="http://schemas.microsoft.com/office/drawing/2014/main" xmlns="" id="{0A1ACFE2-9952-410B-9064-2757428FF6BF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65" name="Grupo 564">
              <a:extLst>
                <a:ext uri="{FF2B5EF4-FFF2-40B4-BE49-F238E27FC236}">
                  <a16:creationId xmlns:a16="http://schemas.microsoft.com/office/drawing/2014/main" xmlns="" id="{4B06F71B-972F-4BE6-8FCB-21689279E737}"/>
                </a:ext>
              </a:extLst>
            </p:cNvPr>
            <p:cNvGrpSpPr/>
            <p:nvPr/>
          </p:nvGrpSpPr>
          <p:grpSpPr>
            <a:xfrm>
              <a:off x="4226351" y="986384"/>
              <a:ext cx="283924" cy="199456"/>
              <a:chOff x="1396293" y="1904505"/>
              <a:chExt cx="283924" cy="199456"/>
            </a:xfrm>
          </p:grpSpPr>
          <p:sp>
            <p:nvSpPr>
              <p:cNvPr id="566" name="CuadroTexto 565">
                <a:extLst>
                  <a:ext uri="{FF2B5EF4-FFF2-40B4-BE49-F238E27FC236}">
                    <a16:creationId xmlns:a16="http://schemas.microsoft.com/office/drawing/2014/main" xmlns="" id="{8BBFCE64-2095-4CCC-9D85-D454A6DF9415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67" name="Forma libre: forma 566">
                <a:extLst>
                  <a:ext uri="{FF2B5EF4-FFF2-40B4-BE49-F238E27FC236}">
                    <a16:creationId xmlns:a16="http://schemas.microsoft.com/office/drawing/2014/main" xmlns="" id="{8A472811-19B5-462F-ADF6-ECE5A27386C3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574" name="Grupo 573">
            <a:extLst>
              <a:ext uri="{FF2B5EF4-FFF2-40B4-BE49-F238E27FC236}">
                <a16:creationId xmlns:a16="http://schemas.microsoft.com/office/drawing/2014/main" xmlns="" id="{D90DDC10-B4C2-449C-9007-5FE5211AD28E}"/>
              </a:ext>
            </a:extLst>
          </p:cNvPr>
          <p:cNvGrpSpPr/>
          <p:nvPr/>
        </p:nvGrpSpPr>
        <p:grpSpPr>
          <a:xfrm>
            <a:off x="335815" y="2728434"/>
            <a:ext cx="1603457" cy="956544"/>
            <a:chOff x="307240" y="2621159"/>
            <a:chExt cx="1603457" cy="956544"/>
          </a:xfrm>
        </p:grpSpPr>
        <p:grpSp>
          <p:nvGrpSpPr>
            <p:cNvPr id="575" name="Grupo 574">
              <a:extLst>
                <a:ext uri="{FF2B5EF4-FFF2-40B4-BE49-F238E27FC236}">
                  <a16:creationId xmlns:a16="http://schemas.microsoft.com/office/drawing/2014/main" xmlns="" id="{BC3CF41E-182D-4CB3-ACCD-3BC35BE504FF}"/>
                </a:ext>
              </a:extLst>
            </p:cNvPr>
            <p:cNvGrpSpPr/>
            <p:nvPr/>
          </p:nvGrpSpPr>
          <p:grpSpPr>
            <a:xfrm>
              <a:off x="525975" y="2621451"/>
              <a:ext cx="286403" cy="198873"/>
              <a:chOff x="1176837" y="1904505"/>
              <a:chExt cx="286403" cy="198873"/>
            </a:xfrm>
          </p:grpSpPr>
          <p:sp>
            <p:nvSpPr>
              <p:cNvPr id="585" name="CuadroTexto 584">
                <a:extLst>
                  <a:ext uri="{FF2B5EF4-FFF2-40B4-BE49-F238E27FC236}">
                    <a16:creationId xmlns:a16="http://schemas.microsoft.com/office/drawing/2014/main" xmlns="" id="{27C0AB1E-6D65-4BEC-B199-33B8FE56124F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86" name="Elipse 585">
                <a:extLst>
                  <a:ext uri="{FF2B5EF4-FFF2-40B4-BE49-F238E27FC236}">
                    <a16:creationId xmlns:a16="http://schemas.microsoft.com/office/drawing/2014/main" xmlns="" id="{7BF80F5F-6539-4EC8-9CED-966D16DBB5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76" name="Grupo 575">
              <a:extLst>
                <a:ext uri="{FF2B5EF4-FFF2-40B4-BE49-F238E27FC236}">
                  <a16:creationId xmlns:a16="http://schemas.microsoft.com/office/drawing/2014/main" xmlns="" id="{8B0CD351-A24C-4893-B2E2-3716810CD588}"/>
                </a:ext>
              </a:extLst>
            </p:cNvPr>
            <p:cNvGrpSpPr/>
            <p:nvPr/>
          </p:nvGrpSpPr>
          <p:grpSpPr>
            <a:xfrm>
              <a:off x="1626773" y="3378539"/>
              <a:ext cx="283924" cy="198873"/>
              <a:chOff x="1610038" y="1904505"/>
              <a:chExt cx="283924" cy="198873"/>
            </a:xfrm>
          </p:grpSpPr>
          <p:sp>
            <p:nvSpPr>
              <p:cNvPr id="583" name="CuadroTexto 582">
                <a:extLst>
                  <a:ext uri="{FF2B5EF4-FFF2-40B4-BE49-F238E27FC236}">
                    <a16:creationId xmlns:a16="http://schemas.microsoft.com/office/drawing/2014/main" xmlns="" id="{0CAB8562-4529-427A-9915-4193B9298CB1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84" name="Elipse 583">
                <a:extLst>
                  <a:ext uri="{FF2B5EF4-FFF2-40B4-BE49-F238E27FC236}">
                    <a16:creationId xmlns:a16="http://schemas.microsoft.com/office/drawing/2014/main" xmlns="" id="{C4458463-8C90-41F4-BAD0-EFA9986578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77" name="Grupo 576">
              <a:extLst>
                <a:ext uri="{FF2B5EF4-FFF2-40B4-BE49-F238E27FC236}">
                  <a16:creationId xmlns:a16="http://schemas.microsoft.com/office/drawing/2014/main" xmlns="" id="{B73666F1-911D-4065-937A-B8E2EDFC0AF1}"/>
                </a:ext>
              </a:extLst>
            </p:cNvPr>
            <p:cNvGrpSpPr/>
            <p:nvPr/>
          </p:nvGrpSpPr>
          <p:grpSpPr>
            <a:xfrm>
              <a:off x="307240" y="2621159"/>
              <a:ext cx="222591" cy="199456"/>
              <a:chOff x="958247" y="1904505"/>
              <a:chExt cx="222591" cy="199456"/>
            </a:xfrm>
          </p:grpSpPr>
          <p:sp>
            <p:nvSpPr>
              <p:cNvPr id="581" name="CuadroTexto 580">
                <a:extLst>
                  <a:ext uri="{FF2B5EF4-FFF2-40B4-BE49-F238E27FC236}">
                    <a16:creationId xmlns:a16="http://schemas.microsoft.com/office/drawing/2014/main" xmlns="" id="{73B5C090-56B5-49B7-A734-CADC7CAD1934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82" name="Forma libre: forma 581">
                <a:extLst>
                  <a:ext uri="{FF2B5EF4-FFF2-40B4-BE49-F238E27FC236}">
                    <a16:creationId xmlns:a16="http://schemas.microsoft.com/office/drawing/2014/main" xmlns="" id="{41F751BA-B2BF-4641-AD10-ED65DE954A43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78" name="Grupo 577">
              <a:extLst>
                <a:ext uri="{FF2B5EF4-FFF2-40B4-BE49-F238E27FC236}">
                  <a16:creationId xmlns:a16="http://schemas.microsoft.com/office/drawing/2014/main" xmlns="" id="{2962FD83-F367-42C4-A458-9DDAC9E23FD2}"/>
                </a:ext>
              </a:extLst>
            </p:cNvPr>
            <p:cNvGrpSpPr/>
            <p:nvPr/>
          </p:nvGrpSpPr>
          <p:grpSpPr>
            <a:xfrm>
              <a:off x="1401794" y="3378247"/>
              <a:ext cx="283924" cy="199456"/>
              <a:chOff x="1396293" y="1904505"/>
              <a:chExt cx="283924" cy="199456"/>
            </a:xfrm>
          </p:grpSpPr>
          <p:sp>
            <p:nvSpPr>
              <p:cNvPr id="579" name="CuadroTexto 578">
                <a:extLst>
                  <a:ext uri="{FF2B5EF4-FFF2-40B4-BE49-F238E27FC236}">
                    <a16:creationId xmlns:a16="http://schemas.microsoft.com/office/drawing/2014/main" xmlns="" id="{3FF6BED4-DB78-48E8-B3CE-E6BCF54C579B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80" name="Forma libre: forma 579">
                <a:extLst>
                  <a:ext uri="{FF2B5EF4-FFF2-40B4-BE49-F238E27FC236}">
                    <a16:creationId xmlns:a16="http://schemas.microsoft.com/office/drawing/2014/main" xmlns="" id="{04A7C6B0-DD95-4D2C-8BFF-0B77683F579C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587" name="Grupo 586">
            <a:extLst>
              <a:ext uri="{FF2B5EF4-FFF2-40B4-BE49-F238E27FC236}">
                <a16:creationId xmlns:a16="http://schemas.microsoft.com/office/drawing/2014/main" xmlns="" id="{AD58BC9C-3526-49BE-A8E4-E1FA5194FEA5}"/>
              </a:ext>
            </a:extLst>
          </p:cNvPr>
          <p:cNvGrpSpPr/>
          <p:nvPr/>
        </p:nvGrpSpPr>
        <p:grpSpPr>
          <a:xfrm>
            <a:off x="1989676" y="2737624"/>
            <a:ext cx="936297" cy="199456"/>
            <a:chOff x="2056351" y="2630349"/>
            <a:chExt cx="936297" cy="199456"/>
          </a:xfrm>
        </p:grpSpPr>
        <p:grpSp>
          <p:nvGrpSpPr>
            <p:cNvPr id="588" name="Grupo 587">
              <a:extLst>
                <a:ext uri="{FF2B5EF4-FFF2-40B4-BE49-F238E27FC236}">
                  <a16:creationId xmlns:a16="http://schemas.microsoft.com/office/drawing/2014/main" xmlns="" id="{7961BD6D-7212-42A2-A07A-65CC74F511FF}"/>
                </a:ext>
              </a:extLst>
            </p:cNvPr>
            <p:cNvGrpSpPr/>
            <p:nvPr/>
          </p:nvGrpSpPr>
          <p:grpSpPr>
            <a:xfrm>
              <a:off x="2257765" y="2630349"/>
              <a:ext cx="280545" cy="198873"/>
              <a:chOff x="1168910" y="1904505"/>
              <a:chExt cx="280545" cy="198873"/>
            </a:xfrm>
          </p:grpSpPr>
          <p:sp>
            <p:nvSpPr>
              <p:cNvPr id="598" name="CuadroTexto 597">
                <a:extLst>
                  <a:ext uri="{FF2B5EF4-FFF2-40B4-BE49-F238E27FC236}">
                    <a16:creationId xmlns:a16="http://schemas.microsoft.com/office/drawing/2014/main" xmlns="" id="{86A9E62E-25A3-4805-8979-B0AAFEEBCB75}"/>
                  </a:ext>
                </a:extLst>
              </p:cNvPr>
              <p:cNvSpPr txBox="1"/>
              <p:nvPr/>
            </p:nvSpPr>
            <p:spPr>
              <a:xfrm>
                <a:off x="1168910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99" name="Elipse 598">
                <a:extLst>
                  <a:ext uri="{FF2B5EF4-FFF2-40B4-BE49-F238E27FC236}">
                    <a16:creationId xmlns:a16="http://schemas.microsoft.com/office/drawing/2014/main" xmlns="" id="{1E421A68-A9CA-4A3D-95D6-DA396551BC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89" name="Grupo 588">
              <a:extLst>
                <a:ext uri="{FF2B5EF4-FFF2-40B4-BE49-F238E27FC236}">
                  <a16:creationId xmlns:a16="http://schemas.microsoft.com/office/drawing/2014/main" xmlns="" id="{9D8E5134-5357-4C6D-A2CF-B67D5A4CAB69}"/>
                </a:ext>
              </a:extLst>
            </p:cNvPr>
            <p:cNvGrpSpPr/>
            <p:nvPr/>
          </p:nvGrpSpPr>
          <p:grpSpPr>
            <a:xfrm>
              <a:off x="2708724" y="2630349"/>
              <a:ext cx="283924" cy="198873"/>
              <a:chOff x="1610038" y="1904505"/>
              <a:chExt cx="283924" cy="198873"/>
            </a:xfrm>
          </p:grpSpPr>
          <p:sp>
            <p:nvSpPr>
              <p:cNvPr id="596" name="CuadroTexto 595">
                <a:extLst>
                  <a:ext uri="{FF2B5EF4-FFF2-40B4-BE49-F238E27FC236}">
                    <a16:creationId xmlns:a16="http://schemas.microsoft.com/office/drawing/2014/main" xmlns="" id="{1D8E230E-70C8-4A71-8A67-9C019A703B3A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97" name="Elipse 596">
                <a:extLst>
                  <a:ext uri="{FF2B5EF4-FFF2-40B4-BE49-F238E27FC236}">
                    <a16:creationId xmlns:a16="http://schemas.microsoft.com/office/drawing/2014/main" xmlns="" id="{E0E3004E-538A-4E67-B3D1-E8411C9692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90" name="Grupo 589">
              <a:extLst>
                <a:ext uri="{FF2B5EF4-FFF2-40B4-BE49-F238E27FC236}">
                  <a16:creationId xmlns:a16="http://schemas.microsoft.com/office/drawing/2014/main" xmlns="" id="{91A366C0-DDD7-4B41-883A-63404E6BBB94}"/>
                </a:ext>
              </a:extLst>
            </p:cNvPr>
            <p:cNvGrpSpPr/>
            <p:nvPr/>
          </p:nvGrpSpPr>
          <p:grpSpPr>
            <a:xfrm>
              <a:off x="2056351" y="2630349"/>
              <a:ext cx="222591" cy="199456"/>
              <a:chOff x="958247" y="1904505"/>
              <a:chExt cx="222591" cy="199456"/>
            </a:xfrm>
          </p:grpSpPr>
          <p:sp>
            <p:nvSpPr>
              <p:cNvPr id="594" name="CuadroTexto 593">
                <a:extLst>
                  <a:ext uri="{FF2B5EF4-FFF2-40B4-BE49-F238E27FC236}">
                    <a16:creationId xmlns:a16="http://schemas.microsoft.com/office/drawing/2014/main" xmlns="" id="{A6AFBFEC-B002-4E99-889D-DD20DB8B2FD6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95" name="Forma libre: forma 594">
                <a:extLst>
                  <a:ext uri="{FF2B5EF4-FFF2-40B4-BE49-F238E27FC236}">
                    <a16:creationId xmlns:a16="http://schemas.microsoft.com/office/drawing/2014/main" xmlns="" id="{6F57C2BA-8C94-4005-8FEE-37653BF78BC8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91" name="Grupo 590">
              <a:extLst>
                <a:ext uri="{FF2B5EF4-FFF2-40B4-BE49-F238E27FC236}">
                  <a16:creationId xmlns:a16="http://schemas.microsoft.com/office/drawing/2014/main" xmlns="" id="{7C417759-1CDA-47D5-A63C-809CF8E2483F}"/>
                </a:ext>
              </a:extLst>
            </p:cNvPr>
            <p:cNvGrpSpPr/>
            <p:nvPr/>
          </p:nvGrpSpPr>
          <p:grpSpPr>
            <a:xfrm>
              <a:off x="2484284" y="2630349"/>
              <a:ext cx="283924" cy="199456"/>
              <a:chOff x="1396293" y="1904505"/>
              <a:chExt cx="283924" cy="199456"/>
            </a:xfrm>
          </p:grpSpPr>
          <p:sp>
            <p:nvSpPr>
              <p:cNvPr id="592" name="CuadroTexto 591">
                <a:extLst>
                  <a:ext uri="{FF2B5EF4-FFF2-40B4-BE49-F238E27FC236}">
                    <a16:creationId xmlns:a16="http://schemas.microsoft.com/office/drawing/2014/main" xmlns="" id="{8FC208B4-173B-4ED1-8079-343E0DC54970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93" name="Forma libre: forma 592">
                <a:extLst>
                  <a:ext uri="{FF2B5EF4-FFF2-40B4-BE49-F238E27FC236}">
                    <a16:creationId xmlns:a16="http://schemas.microsoft.com/office/drawing/2014/main" xmlns="" id="{2720CC0A-A42E-4BDB-B052-F3A1B9254A24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600" name="Grupo 599">
            <a:extLst>
              <a:ext uri="{FF2B5EF4-FFF2-40B4-BE49-F238E27FC236}">
                <a16:creationId xmlns:a16="http://schemas.microsoft.com/office/drawing/2014/main" xmlns="" id="{66DD3C00-08A5-4833-9675-3E3005FAD169}"/>
              </a:ext>
            </a:extLst>
          </p:cNvPr>
          <p:cNvGrpSpPr/>
          <p:nvPr/>
        </p:nvGrpSpPr>
        <p:grpSpPr>
          <a:xfrm>
            <a:off x="4283641" y="3485522"/>
            <a:ext cx="938317" cy="199456"/>
            <a:chOff x="4445566" y="3378247"/>
            <a:chExt cx="938317" cy="199456"/>
          </a:xfrm>
        </p:grpSpPr>
        <p:grpSp>
          <p:nvGrpSpPr>
            <p:cNvPr id="601" name="Grupo 600">
              <a:extLst>
                <a:ext uri="{FF2B5EF4-FFF2-40B4-BE49-F238E27FC236}">
                  <a16:creationId xmlns:a16="http://schemas.microsoft.com/office/drawing/2014/main" xmlns="" id="{40EDDF07-48B0-404D-B3D3-A96D78BD1D8A}"/>
                </a:ext>
              </a:extLst>
            </p:cNvPr>
            <p:cNvGrpSpPr/>
            <p:nvPr/>
          </p:nvGrpSpPr>
          <p:grpSpPr>
            <a:xfrm>
              <a:off x="4659555" y="3378539"/>
              <a:ext cx="286403" cy="198873"/>
              <a:chOff x="1176837" y="1904505"/>
              <a:chExt cx="286403" cy="198873"/>
            </a:xfrm>
          </p:grpSpPr>
          <p:sp>
            <p:nvSpPr>
              <p:cNvPr id="611" name="CuadroTexto 610">
                <a:extLst>
                  <a:ext uri="{FF2B5EF4-FFF2-40B4-BE49-F238E27FC236}">
                    <a16:creationId xmlns:a16="http://schemas.microsoft.com/office/drawing/2014/main" xmlns="" id="{CA00E7DA-E475-4D83-957F-21DD19EEBF79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12" name="Elipse 611">
                <a:extLst>
                  <a:ext uri="{FF2B5EF4-FFF2-40B4-BE49-F238E27FC236}">
                    <a16:creationId xmlns:a16="http://schemas.microsoft.com/office/drawing/2014/main" xmlns="" id="{06400F3B-951F-4655-A821-4D63E1F798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02" name="Grupo 601">
              <a:extLst>
                <a:ext uri="{FF2B5EF4-FFF2-40B4-BE49-F238E27FC236}">
                  <a16:creationId xmlns:a16="http://schemas.microsoft.com/office/drawing/2014/main" xmlns="" id="{8EF5E8B8-C276-46A4-A2D4-6E3893207CC5}"/>
                </a:ext>
              </a:extLst>
            </p:cNvPr>
            <p:cNvGrpSpPr/>
            <p:nvPr/>
          </p:nvGrpSpPr>
          <p:grpSpPr>
            <a:xfrm>
              <a:off x="5099959" y="3378539"/>
              <a:ext cx="283924" cy="198873"/>
              <a:chOff x="1610038" y="1904505"/>
              <a:chExt cx="283924" cy="198873"/>
            </a:xfrm>
          </p:grpSpPr>
          <p:sp>
            <p:nvSpPr>
              <p:cNvPr id="609" name="CuadroTexto 608">
                <a:extLst>
                  <a:ext uri="{FF2B5EF4-FFF2-40B4-BE49-F238E27FC236}">
                    <a16:creationId xmlns:a16="http://schemas.microsoft.com/office/drawing/2014/main" xmlns="" id="{BFD28378-0D8C-4F30-A9BE-61B6722EC6FB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10" name="Elipse 609">
                <a:extLst>
                  <a:ext uri="{FF2B5EF4-FFF2-40B4-BE49-F238E27FC236}">
                    <a16:creationId xmlns:a16="http://schemas.microsoft.com/office/drawing/2014/main" xmlns="" id="{555360E0-E04E-41D1-BE73-EF9F14659E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03" name="Grupo 602">
              <a:extLst>
                <a:ext uri="{FF2B5EF4-FFF2-40B4-BE49-F238E27FC236}">
                  <a16:creationId xmlns:a16="http://schemas.microsoft.com/office/drawing/2014/main" xmlns="" id="{8C300ABC-F0B9-420A-B3BF-CF12777ABA9D}"/>
                </a:ext>
              </a:extLst>
            </p:cNvPr>
            <p:cNvGrpSpPr/>
            <p:nvPr/>
          </p:nvGrpSpPr>
          <p:grpSpPr>
            <a:xfrm>
              <a:off x="4445566" y="3378247"/>
              <a:ext cx="222591" cy="199456"/>
              <a:chOff x="958247" y="1904505"/>
              <a:chExt cx="222591" cy="199456"/>
            </a:xfrm>
          </p:grpSpPr>
          <p:sp>
            <p:nvSpPr>
              <p:cNvPr id="607" name="CuadroTexto 606">
                <a:extLst>
                  <a:ext uri="{FF2B5EF4-FFF2-40B4-BE49-F238E27FC236}">
                    <a16:creationId xmlns:a16="http://schemas.microsoft.com/office/drawing/2014/main" xmlns="" id="{93AAC9DC-A715-4E8D-8772-DC34F5AE0C91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08" name="Forma libre: forma 607">
                <a:extLst>
                  <a:ext uri="{FF2B5EF4-FFF2-40B4-BE49-F238E27FC236}">
                    <a16:creationId xmlns:a16="http://schemas.microsoft.com/office/drawing/2014/main" xmlns="" id="{9193E377-05B3-4ADA-A7E5-0E6F877CA53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04" name="Grupo 603">
              <a:extLst>
                <a:ext uri="{FF2B5EF4-FFF2-40B4-BE49-F238E27FC236}">
                  <a16:creationId xmlns:a16="http://schemas.microsoft.com/office/drawing/2014/main" xmlns="" id="{1696E314-A474-4495-8ECC-9AE8C4C8BB99}"/>
                </a:ext>
              </a:extLst>
            </p:cNvPr>
            <p:cNvGrpSpPr/>
            <p:nvPr/>
          </p:nvGrpSpPr>
          <p:grpSpPr>
            <a:xfrm>
              <a:off x="4881556" y="3378247"/>
              <a:ext cx="283924" cy="199456"/>
              <a:chOff x="1396293" y="1904505"/>
              <a:chExt cx="283924" cy="199456"/>
            </a:xfrm>
          </p:grpSpPr>
          <p:sp>
            <p:nvSpPr>
              <p:cNvPr id="605" name="CuadroTexto 604">
                <a:extLst>
                  <a:ext uri="{FF2B5EF4-FFF2-40B4-BE49-F238E27FC236}">
                    <a16:creationId xmlns:a16="http://schemas.microsoft.com/office/drawing/2014/main" xmlns="" id="{F1103A65-0FAD-40F2-A57D-EAE34710AD1D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06" name="Forma libre: forma 605">
                <a:extLst>
                  <a:ext uri="{FF2B5EF4-FFF2-40B4-BE49-F238E27FC236}">
                    <a16:creationId xmlns:a16="http://schemas.microsoft.com/office/drawing/2014/main" xmlns="" id="{06460852-9F24-478B-9D6B-5B5597594162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613" name="Grupo 612">
            <a:extLst>
              <a:ext uri="{FF2B5EF4-FFF2-40B4-BE49-F238E27FC236}">
                <a16:creationId xmlns:a16="http://schemas.microsoft.com/office/drawing/2014/main" xmlns="" id="{74771F95-D9D5-457B-B328-CBB06847EBE6}"/>
              </a:ext>
            </a:extLst>
          </p:cNvPr>
          <p:cNvGrpSpPr/>
          <p:nvPr/>
        </p:nvGrpSpPr>
        <p:grpSpPr>
          <a:xfrm>
            <a:off x="3631278" y="5978670"/>
            <a:ext cx="1596746" cy="971982"/>
            <a:chOff x="3793203" y="5919520"/>
            <a:chExt cx="1596746" cy="971982"/>
          </a:xfrm>
        </p:grpSpPr>
        <p:grpSp>
          <p:nvGrpSpPr>
            <p:cNvPr id="614" name="Grupo 613">
              <a:extLst>
                <a:ext uri="{FF2B5EF4-FFF2-40B4-BE49-F238E27FC236}">
                  <a16:creationId xmlns:a16="http://schemas.microsoft.com/office/drawing/2014/main" xmlns="" id="{6644DA87-A314-4252-B291-DB7BF1782DD6}"/>
                </a:ext>
              </a:extLst>
            </p:cNvPr>
            <p:cNvGrpSpPr/>
            <p:nvPr/>
          </p:nvGrpSpPr>
          <p:grpSpPr>
            <a:xfrm>
              <a:off x="3793203" y="5919520"/>
              <a:ext cx="280545" cy="202258"/>
              <a:chOff x="4621392" y="6739086"/>
              <a:chExt cx="280545" cy="202258"/>
            </a:xfrm>
          </p:grpSpPr>
          <p:sp>
            <p:nvSpPr>
              <p:cNvPr id="624" name="CuadroTexto 623">
                <a:extLst>
                  <a:ext uri="{FF2B5EF4-FFF2-40B4-BE49-F238E27FC236}">
                    <a16:creationId xmlns:a16="http://schemas.microsoft.com/office/drawing/2014/main" xmlns="" id="{B6B93A04-8837-4B17-A577-FECF8B3C8DDE}"/>
                  </a:ext>
                </a:extLst>
              </p:cNvPr>
              <p:cNvSpPr txBox="1"/>
              <p:nvPr/>
            </p:nvSpPr>
            <p:spPr>
              <a:xfrm>
                <a:off x="4621392" y="6739086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25" name="Elipse 624">
                <a:extLst>
                  <a:ext uri="{FF2B5EF4-FFF2-40B4-BE49-F238E27FC236}">
                    <a16:creationId xmlns:a16="http://schemas.microsoft.com/office/drawing/2014/main" xmlns="" id="{97E20095-0530-43DE-952E-6A9DE97117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23122" y="6836368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15" name="Grupo 614">
              <a:extLst>
                <a:ext uri="{FF2B5EF4-FFF2-40B4-BE49-F238E27FC236}">
                  <a16:creationId xmlns:a16="http://schemas.microsoft.com/office/drawing/2014/main" xmlns="" id="{F5AD5B81-BD4E-41E5-A2A8-6143EA20D2BD}"/>
                </a:ext>
              </a:extLst>
            </p:cNvPr>
            <p:cNvGrpSpPr/>
            <p:nvPr/>
          </p:nvGrpSpPr>
          <p:grpSpPr>
            <a:xfrm>
              <a:off x="4888214" y="6689098"/>
              <a:ext cx="283924" cy="202258"/>
              <a:chOff x="4997934" y="6739086"/>
              <a:chExt cx="283924" cy="202258"/>
            </a:xfrm>
          </p:grpSpPr>
          <p:sp>
            <p:nvSpPr>
              <p:cNvPr id="622" name="CuadroTexto 621">
                <a:extLst>
                  <a:ext uri="{FF2B5EF4-FFF2-40B4-BE49-F238E27FC236}">
                    <a16:creationId xmlns:a16="http://schemas.microsoft.com/office/drawing/2014/main" xmlns="" id="{724B0D79-BE23-4EA8-9E7F-BCD826FF9161}"/>
                  </a:ext>
                </a:extLst>
              </p:cNvPr>
              <p:cNvSpPr txBox="1"/>
              <p:nvPr/>
            </p:nvSpPr>
            <p:spPr>
              <a:xfrm>
                <a:off x="4997934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23" name="Elipse 622">
                <a:extLst>
                  <a:ext uri="{FF2B5EF4-FFF2-40B4-BE49-F238E27FC236}">
                    <a16:creationId xmlns:a16="http://schemas.microsoft.com/office/drawing/2014/main" xmlns="" id="{C77958C6-3B5D-4C78-80AC-1A74A86BCA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5148" y="6836368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16" name="Grupo 615">
              <a:extLst>
                <a:ext uri="{FF2B5EF4-FFF2-40B4-BE49-F238E27FC236}">
                  <a16:creationId xmlns:a16="http://schemas.microsoft.com/office/drawing/2014/main" xmlns="" id="{4A572B65-E0E2-4328-A971-7A246AD8071F}"/>
                </a:ext>
              </a:extLst>
            </p:cNvPr>
            <p:cNvGrpSpPr/>
            <p:nvPr/>
          </p:nvGrpSpPr>
          <p:grpSpPr>
            <a:xfrm>
              <a:off x="4667670" y="6688952"/>
              <a:ext cx="285238" cy="202550"/>
              <a:chOff x="4814139" y="6739086"/>
              <a:chExt cx="285238" cy="202550"/>
            </a:xfrm>
          </p:grpSpPr>
          <p:sp>
            <p:nvSpPr>
              <p:cNvPr id="620" name="CuadroTexto 619">
                <a:extLst>
                  <a:ext uri="{FF2B5EF4-FFF2-40B4-BE49-F238E27FC236}">
                    <a16:creationId xmlns:a16="http://schemas.microsoft.com/office/drawing/2014/main" xmlns="" id="{0F6D9448-FB80-460E-AC13-78003ECE5E3B}"/>
                  </a:ext>
                </a:extLst>
              </p:cNvPr>
              <p:cNvSpPr txBox="1"/>
              <p:nvPr/>
            </p:nvSpPr>
            <p:spPr>
              <a:xfrm>
                <a:off x="4815453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11</a:t>
                </a:r>
              </a:p>
            </p:txBody>
          </p:sp>
          <p:sp>
            <p:nvSpPr>
              <p:cNvPr id="621" name="Forma libre: forma 620">
                <a:extLst>
                  <a:ext uri="{FF2B5EF4-FFF2-40B4-BE49-F238E27FC236}">
                    <a16:creationId xmlns:a16="http://schemas.microsoft.com/office/drawing/2014/main" xmlns="" id="{BDFEF5A8-6703-443D-AAA2-24652B54D89B}"/>
                  </a:ext>
                </a:extLst>
              </p:cNvPr>
              <p:cNvSpPr/>
              <p:nvPr/>
            </p:nvSpPr>
            <p:spPr>
              <a:xfrm flipH="1">
                <a:off x="4814139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17" name="Grupo 616">
              <a:extLst>
                <a:ext uri="{FF2B5EF4-FFF2-40B4-BE49-F238E27FC236}">
                  <a16:creationId xmlns:a16="http://schemas.microsoft.com/office/drawing/2014/main" xmlns="" id="{3904F7FF-F9F1-47A0-B627-35F56155C1DA}"/>
                </a:ext>
              </a:extLst>
            </p:cNvPr>
            <p:cNvGrpSpPr/>
            <p:nvPr/>
          </p:nvGrpSpPr>
          <p:grpSpPr>
            <a:xfrm>
              <a:off x="5105868" y="6688952"/>
              <a:ext cx="284081" cy="202550"/>
              <a:chOff x="5196165" y="6739086"/>
              <a:chExt cx="284081" cy="202550"/>
            </a:xfrm>
          </p:grpSpPr>
          <p:sp>
            <p:nvSpPr>
              <p:cNvPr id="618" name="CuadroTexto 617">
                <a:extLst>
                  <a:ext uri="{FF2B5EF4-FFF2-40B4-BE49-F238E27FC236}">
                    <a16:creationId xmlns:a16="http://schemas.microsoft.com/office/drawing/2014/main" xmlns="" id="{621A1EAA-B566-4567-A4EC-2AE7AD7A076D}"/>
                  </a:ext>
                </a:extLst>
              </p:cNvPr>
              <p:cNvSpPr txBox="1"/>
              <p:nvPr/>
            </p:nvSpPr>
            <p:spPr>
              <a:xfrm>
                <a:off x="5197120" y="6739086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27</a:t>
                </a:r>
              </a:p>
            </p:txBody>
          </p:sp>
          <p:sp>
            <p:nvSpPr>
              <p:cNvPr id="619" name="Forma libre: forma 618">
                <a:extLst>
                  <a:ext uri="{FF2B5EF4-FFF2-40B4-BE49-F238E27FC236}">
                    <a16:creationId xmlns:a16="http://schemas.microsoft.com/office/drawing/2014/main" xmlns="" id="{34BD7139-FA8C-4872-ABCF-5543B50471EB}"/>
                  </a:ext>
                </a:extLst>
              </p:cNvPr>
              <p:cNvSpPr/>
              <p:nvPr/>
            </p:nvSpPr>
            <p:spPr>
              <a:xfrm>
                <a:off x="5196165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626" name="Grupo 625">
            <a:extLst>
              <a:ext uri="{FF2B5EF4-FFF2-40B4-BE49-F238E27FC236}">
                <a16:creationId xmlns:a16="http://schemas.microsoft.com/office/drawing/2014/main" xmlns="" id="{543B0421-4EC9-432C-B94D-C710ECFF7FF5}"/>
              </a:ext>
            </a:extLst>
          </p:cNvPr>
          <p:cNvGrpSpPr/>
          <p:nvPr/>
        </p:nvGrpSpPr>
        <p:grpSpPr>
          <a:xfrm>
            <a:off x="4285381" y="5143007"/>
            <a:ext cx="945073" cy="202550"/>
            <a:chOff x="4447306" y="5035732"/>
            <a:chExt cx="945073" cy="202550"/>
          </a:xfrm>
        </p:grpSpPr>
        <p:grpSp>
          <p:nvGrpSpPr>
            <p:cNvPr id="627" name="Grupo 626">
              <a:extLst>
                <a:ext uri="{FF2B5EF4-FFF2-40B4-BE49-F238E27FC236}">
                  <a16:creationId xmlns:a16="http://schemas.microsoft.com/office/drawing/2014/main" xmlns="" id="{8713994F-C744-42AB-85AE-9DB4D390E890}"/>
                </a:ext>
              </a:extLst>
            </p:cNvPr>
            <p:cNvGrpSpPr/>
            <p:nvPr/>
          </p:nvGrpSpPr>
          <p:grpSpPr>
            <a:xfrm>
              <a:off x="4447306" y="5035878"/>
              <a:ext cx="280545" cy="202258"/>
              <a:chOff x="4481523" y="5055721"/>
              <a:chExt cx="280545" cy="202258"/>
            </a:xfrm>
          </p:grpSpPr>
          <p:sp>
            <p:nvSpPr>
              <p:cNvPr id="637" name="CuadroTexto 636">
                <a:extLst>
                  <a:ext uri="{FF2B5EF4-FFF2-40B4-BE49-F238E27FC236}">
                    <a16:creationId xmlns:a16="http://schemas.microsoft.com/office/drawing/2014/main" xmlns="" id="{649F3973-48D6-494E-9F2C-EE145AB0FA3B}"/>
                  </a:ext>
                </a:extLst>
              </p:cNvPr>
              <p:cNvSpPr txBox="1"/>
              <p:nvPr/>
            </p:nvSpPr>
            <p:spPr>
              <a:xfrm>
                <a:off x="4481523" y="505572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38" name="Elipse 637">
                <a:extLst>
                  <a:ext uri="{FF2B5EF4-FFF2-40B4-BE49-F238E27FC236}">
                    <a16:creationId xmlns:a16="http://schemas.microsoft.com/office/drawing/2014/main" xmlns="" id="{E5D56400-483C-4358-B10F-199CA05A31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83253" y="515300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28" name="Grupo 627">
              <a:extLst>
                <a:ext uri="{FF2B5EF4-FFF2-40B4-BE49-F238E27FC236}">
                  <a16:creationId xmlns:a16="http://schemas.microsoft.com/office/drawing/2014/main" xmlns="" id="{34AD9E4D-21C8-488E-B82E-A10B2800F6A1}"/>
                </a:ext>
              </a:extLst>
            </p:cNvPr>
            <p:cNvGrpSpPr/>
            <p:nvPr/>
          </p:nvGrpSpPr>
          <p:grpSpPr>
            <a:xfrm>
              <a:off x="4883344" y="5035878"/>
              <a:ext cx="283924" cy="202258"/>
              <a:chOff x="4858065" y="5055721"/>
              <a:chExt cx="283924" cy="202258"/>
            </a:xfrm>
          </p:grpSpPr>
          <p:sp>
            <p:nvSpPr>
              <p:cNvPr id="635" name="CuadroTexto 634">
                <a:extLst>
                  <a:ext uri="{FF2B5EF4-FFF2-40B4-BE49-F238E27FC236}">
                    <a16:creationId xmlns:a16="http://schemas.microsoft.com/office/drawing/2014/main" xmlns="" id="{A23E0527-D2DE-4B3A-B6F7-B2382278A9F0}"/>
                  </a:ext>
                </a:extLst>
              </p:cNvPr>
              <p:cNvSpPr txBox="1"/>
              <p:nvPr/>
            </p:nvSpPr>
            <p:spPr>
              <a:xfrm>
                <a:off x="4858065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36" name="Elipse 635">
                <a:extLst>
                  <a:ext uri="{FF2B5EF4-FFF2-40B4-BE49-F238E27FC236}">
                    <a16:creationId xmlns:a16="http://schemas.microsoft.com/office/drawing/2014/main" xmlns="" id="{D7977E5E-8696-47A8-91B3-1F57E518F1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5279" y="515300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29" name="Grupo 628">
              <a:extLst>
                <a:ext uri="{FF2B5EF4-FFF2-40B4-BE49-F238E27FC236}">
                  <a16:creationId xmlns:a16="http://schemas.microsoft.com/office/drawing/2014/main" xmlns="" id="{8CE31D68-4441-44EF-A8A9-B05C60DA13B9}"/>
                </a:ext>
              </a:extLst>
            </p:cNvPr>
            <p:cNvGrpSpPr/>
            <p:nvPr/>
          </p:nvGrpSpPr>
          <p:grpSpPr>
            <a:xfrm>
              <a:off x="4671273" y="5035732"/>
              <a:ext cx="285238" cy="202550"/>
              <a:chOff x="4674270" y="5055721"/>
              <a:chExt cx="285238" cy="202550"/>
            </a:xfrm>
          </p:grpSpPr>
          <p:sp>
            <p:nvSpPr>
              <p:cNvPr id="633" name="CuadroTexto 632">
                <a:extLst>
                  <a:ext uri="{FF2B5EF4-FFF2-40B4-BE49-F238E27FC236}">
                    <a16:creationId xmlns:a16="http://schemas.microsoft.com/office/drawing/2014/main" xmlns="" id="{E4654C67-3785-46B2-A732-7FE7CE599DD9}"/>
                  </a:ext>
                </a:extLst>
              </p:cNvPr>
              <p:cNvSpPr txBox="1"/>
              <p:nvPr/>
            </p:nvSpPr>
            <p:spPr>
              <a:xfrm>
                <a:off x="4675584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34" name="Forma libre: forma 633">
                <a:extLst>
                  <a:ext uri="{FF2B5EF4-FFF2-40B4-BE49-F238E27FC236}">
                    <a16:creationId xmlns:a16="http://schemas.microsoft.com/office/drawing/2014/main" xmlns="" id="{ABE62E98-C77C-4999-9A50-D9FA4278987A}"/>
                  </a:ext>
                </a:extLst>
              </p:cNvPr>
              <p:cNvSpPr/>
              <p:nvPr/>
            </p:nvSpPr>
            <p:spPr>
              <a:xfrm flipH="1">
                <a:off x="4674270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30" name="Grupo 629">
              <a:extLst>
                <a:ext uri="{FF2B5EF4-FFF2-40B4-BE49-F238E27FC236}">
                  <a16:creationId xmlns:a16="http://schemas.microsoft.com/office/drawing/2014/main" xmlns="" id="{6712349A-4E13-4470-A926-A821971E0EC3}"/>
                </a:ext>
              </a:extLst>
            </p:cNvPr>
            <p:cNvGrpSpPr/>
            <p:nvPr/>
          </p:nvGrpSpPr>
          <p:grpSpPr>
            <a:xfrm>
              <a:off x="5108298" y="5035732"/>
              <a:ext cx="284081" cy="202550"/>
              <a:chOff x="5056296" y="5055721"/>
              <a:chExt cx="284081" cy="202550"/>
            </a:xfrm>
          </p:grpSpPr>
          <p:sp>
            <p:nvSpPr>
              <p:cNvPr id="631" name="CuadroTexto 630">
                <a:extLst>
                  <a:ext uri="{FF2B5EF4-FFF2-40B4-BE49-F238E27FC236}">
                    <a16:creationId xmlns:a16="http://schemas.microsoft.com/office/drawing/2014/main" xmlns="" id="{8B21BFC1-D08B-4D0C-AE51-D82C795AC00F}"/>
                  </a:ext>
                </a:extLst>
              </p:cNvPr>
              <p:cNvSpPr txBox="1"/>
              <p:nvPr/>
            </p:nvSpPr>
            <p:spPr>
              <a:xfrm>
                <a:off x="5057251" y="505572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29</a:t>
                </a:r>
              </a:p>
            </p:txBody>
          </p:sp>
          <p:sp>
            <p:nvSpPr>
              <p:cNvPr id="632" name="Forma libre: forma 631">
                <a:extLst>
                  <a:ext uri="{FF2B5EF4-FFF2-40B4-BE49-F238E27FC236}">
                    <a16:creationId xmlns:a16="http://schemas.microsoft.com/office/drawing/2014/main" xmlns="" id="{6C8588EE-D91D-44FE-AE00-0CB99397B118}"/>
                  </a:ext>
                </a:extLst>
              </p:cNvPr>
              <p:cNvSpPr/>
              <p:nvPr/>
            </p:nvSpPr>
            <p:spPr>
              <a:xfrm>
                <a:off x="5056296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639" name="Grupo 638">
            <a:extLst>
              <a:ext uri="{FF2B5EF4-FFF2-40B4-BE49-F238E27FC236}">
                <a16:creationId xmlns:a16="http://schemas.microsoft.com/office/drawing/2014/main" xmlns="" id="{3DA9E4EA-7F0D-44CF-B98F-10421FBAD728}"/>
              </a:ext>
            </a:extLst>
          </p:cNvPr>
          <p:cNvGrpSpPr/>
          <p:nvPr/>
        </p:nvGrpSpPr>
        <p:grpSpPr>
          <a:xfrm>
            <a:off x="329729" y="4385603"/>
            <a:ext cx="2919523" cy="949693"/>
            <a:chOff x="301154" y="4278328"/>
            <a:chExt cx="2919523" cy="949693"/>
          </a:xfrm>
        </p:grpSpPr>
        <p:grpSp>
          <p:nvGrpSpPr>
            <p:cNvPr id="640" name="Grupo 639">
              <a:extLst>
                <a:ext uri="{FF2B5EF4-FFF2-40B4-BE49-F238E27FC236}">
                  <a16:creationId xmlns:a16="http://schemas.microsoft.com/office/drawing/2014/main" xmlns="" id="{AFF78B22-873E-4228-B074-8FCC1614D8B3}"/>
                </a:ext>
              </a:extLst>
            </p:cNvPr>
            <p:cNvGrpSpPr/>
            <p:nvPr/>
          </p:nvGrpSpPr>
          <p:grpSpPr>
            <a:xfrm>
              <a:off x="301154" y="4281659"/>
              <a:ext cx="1605676" cy="946362"/>
              <a:chOff x="301154" y="4281659"/>
              <a:chExt cx="1605676" cy="946362"/>
            </a:xfrm>
          </p:grpSpPr>
          <p:grpSp>
            <p:nvGrpSpPr>
              <p:cNvPr id="656" name="Grupo 655">
                <a:extLst>
                  <a:ext uri="{FF2B5EF4-FFF2-40B4-BE49-F238E27FC236}">
                    <a16:creationId xmlns:a16="http://schemas.microsoft.com/office/drawing/2014/main" xmlns="" id="{6F601ECA-19B9-4226-BFF6-A78B9BE21B03}"/>
                  </a:ext>
                </a:extLst>
              </p:cNvPr>
              <p:cNvGrpSpPr/>
              <p:nvPr/>
            </p:nvGrpSpPr>
            <p:grpSpPr>
              <a:xfrm>
                <a:off x="522694" y="4281951"/>
                <a:ext cx="286403" cy="198873"/>
                <a:chOff x="1176837" y="1904505"/>
                <a:chExt cx="286403" cy="198873"/>
              </a:xfrm>
            </p:grpSpPr>
            <p:sp>
              <p:nvSpPr>
                <p:cNvPr id="666" name="CuadroTexto 665">
                  <a:extLst>
                    <a:ext uri="{FF2B5EF4-FFF2-40B4-BE49-F238E27FC236}">
                      <a16:creationId xmlns:a16="http://schemas.microsoft.com/office/drawing/2014/main" xmlns="" id="{9DE930EB-25DE-47F6-A48F-B39770BB743B}"/>
                    </a:ext>
                  </a:extLst>
                </p:cNvPr>
                <p:cNvSpPr txBox="1"/>
                <p:nvPr/>
              </p:nvSpPr>
              <p:spPr>
                <a:xfrm>
                  <a:off x="1182695" y="1904505"/>
                  <a:ext cx="280545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10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667" name="Elipse 666">
                  <a:extLst>
                    <a:ext uri="{FF2B5EF4-FFF2-40B4-BE49-F238E27FC236}">
                      <a16:creationId xmlns:a16="http://schemas.microsoft.com/office/drawing/2014/main" xmlns="" id="{1AC8C1B2-8C93-43EF-8F76-62DA2DD94B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76837" y="1998402"/>
                  <a:ext cx="104976" cy="104976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 dirty="0"/>
                </a:p>
              </p:txBody>
            </p:sp>
          </p:grpSp>
          <p:grpSp>
            <p:nvGrpSpPr>
              <p:cNvPr id="657" name="Grupo 656">
                <a:extLst>
                  <a:ext uri="{FF2B5EF4-FFF2-40B4-BE49-F238E27FC236}">
                    <a16:creationId xmlns:a16="http://schemas.microsoft.com/office/drawing/2014/main" xmlns="" id="{5A495845-EF41-4E38-B913-5580C55E0463}"/>
                  </a:ext>
                </a:extLst>
              </p:cNvPr>
              <p:cNvGrpSpPr/>
              <p:nvPr/>
            </p:nvGrpSpPr>
            <p:grpSpPr>
              <a:xfrm>
                <a:off x="1622906" y="5028565"/>
                <a:ext cx="283924" cy="198873"/>
                <a:chOff x="1610038" y="1904505"/>
                <a:chExt cx="283924" cy="198873"/>
              </a:xfrm>
            </p:grpSpPr>
            <p:sp>
              <p:nvSpPr>
                <p:cNvPr id="664" name="CuadroTexto 663">
                  <a:extLst>
                    <a:ext uri="{FF2B5EF4-FFF2-40B4-BE49-F238E27FC236}">
                      <a16:creationId xmlns:a16="http://schemas.microsoft.com/office/drawing/2014/main" xmlns="" id="{B5EA353C-3E33-4F4F-A83F-1186DAB89B33}"/>
                    </a:ext>
                  </a:extLst>
                </p:cNvPr>
                <p:cNvSpPr txBox="1"/>
                <p:nvPr/>
              </p:nvSpPr>
              <p:spPr>
                <a:xfrm>
                  <a:off x="1610038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24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665" name="Elipse 664">
                  <a:extLst>
                    <a:ext uri="{FF2B5EF4-FFF2-40B4-BE49-F238E27FC236}">
                      <a16:creationId xmlns:a16="http://schemas.microsoft.com/office/drawing/2014/main" xmlns="" id="{7093EEE6-BB0C-4154-A561-66E1465B7C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15526" y="1998402"/>
                  <a:ext cx="104976" cy="104976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/>
                </a:p>
              </p:txBody>
            </p:sp>
          </p:grpSp>
          <p:grpSp>
            <p:nvGrpSpPr>
              <p:cNvPr id="658" name="Grupo 657">
                <a:extLst>
                  <a:ext uri="{FF2B5EF4-FFF2-40B4-BE49-F238E27FC236}">
                    <a16:creationId xmlns:a16="http://schemas.microsoft.com/office/drawing/2014/main" xmlns="" id="{ED92C4A0-A9BF-4ABF-AFE2-96B97505E78D}"/>
                  </a:ext>
                </a:extLst>
              </p:cNvPr>
              <p:cNvGrpSpPr/>
              <p:nvPr/>
            </p:nvGrpSpPr>
            <p:grpSpPr>
              <a:xfrm>
                <a:off x="301154" y="4281659"/>
                <a:ext cx="222591" cy="199456"/>
                <a:chOff x="958247" y="1904505"/>
                <a:chExt cx="222591" cy="199456"/>
              </a:xfrm>
            </p:grpSpPr>
            <p:sp>
              <p:nvSpPr>
                <p:cNvPr id="662" name="CuadroTexto 661">
                  <a:extLst>
                    <a:ext uri="{FF2B5EF4-FFF2-40B4-BE49-F238E27FC236}">
                      <a16:creationId xmlns:a16="http://schemas.microsoft.com/office/drawing/2014/main" xmlns="" id="{898831B0-9F85-42AA-B3C5-1ECAB1F23253}"/>
                    </a:ext>
                  </a:extLst>
                </p:cNvPr>
                <p:cNvSpPr txBox="1"/>
                <p:nvPr/>
              </p:nvSpPr>
              <p:spPr>
                <a:xfrm>
                  <a:off x="1003814" y="1904505"/>
                  <a:ext cx="177024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2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663" name="Forma libre: forma 662">
                  <a:extLst>
                    <a:ext uri="{FF2B5EF4-FFF2-40B4-BE49-F238E27FC236}">
                      <a16:creationId xmlns:a16="http://schemas.microsoft.com/office/drawing/2014/main" xmlns="" id="{9806EA0F-F0DE-410C-B49D-2EAE9FED69D0}"/>
                    </a:ext>
                  </a:extLst>
                </p:cNvPr>
                <p:cNvSpPr/>
                <p:nvPr/>
              </p:nvSpPr>
              <p:spPr>
                <a:xfrm>
                  <a:off x="958247" y="199840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 dirty="0"/>
                </a:p>
              </p:txBody>
            </p:sp>
          </p:grpSp>
          <p:grpSp>
            <p:nvGrpSpPr>
              <p:cNvPr id="659" name="Grupo 658">
                <a:extLst>
                  <a:ext uri="{FF2B5EF4-FFF2-40B4-BE49-F238E27FC236}">
                    <a16:creationId xmlns:a16="http://schemas.microsoft.com/office/drawing/2014/main" xmlns="" id="{476CC1E6-64C6-44EE-BE66-2BD8210E7948}"/>
                  </a:ext>
                </a:extLst>
              </p:cNvPr>
              <p:cNvGrpSpPr/>
              <p:nvPr/>
            </p:nvGrpSpPr>
            <p:grpSpPr>
              <a:xfrm>
                <a:off x="1424091" y="5028565"/>
                <a:ext cx="283924" cy="199456"/>
                <a:chOff x="1396293" y="1904505"/>
                <a:chExt cx="283924" cy="199456"/>
              </a:xfrm>
            </p:grpSpPr>
            <p:sp>
              <p:nvSpPr>
                <p:cNvPr id="660" name="CuadroTexto 659">
                  <a:extLst>
                    <a:ext uri="{FF2B5EF4-FFF2-40B4-BE49-F238E27FC236}">
                      <a16:creationId xmlns:a16="http://schemas.microsoft.com/office/drawing/2014/main" xmlns="" id="{0FF98D87-9714-48EB-B24A-960D1746222A}"/>
                    </a:ext>
                  </a:extLst>
                </p:cNvPr>
                <p:cNvSpPr txBox="1"/>
                <p:nvPr/>
              </p:nvSpPr>
              <p:spPr>
                <a:xfrm>
                  <a:off x="1396293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17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661" name="Forma libre: forma 660">
                  <a:extLst>
                    <a:ext uri="{FF2B5EF4-FFF2-40B4-BE49-F238E27FC236}">
                      <a16:creationId xmlns:a16="http://schemas.microsoft.com/office/drawing/2014/main" xmlns="" id="{F85827DA-00C3-4B9E-AE42-2F748932FCFA}"/>
                    </a:ext>
                  </a:extLst>
                </p:cNvPr>
                <p:cNvSpPr/>
                <p:nvPr/>
              </p:nvSpPr>
              <p:spPr>
                <a:xfrm flipH="1">
                  <a:off x="1396429" y="199840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/>
                </a:p>
              </p:txBody>
            </p:sp>
          </p:grpSp>
        </p:grpSp>
        <p:grpSp>
          <p:nvGrpSpPr>
            <p:cNvPr id="641" name="Grupo 640">
              <a:extLst>
                <a:ext uri="{FF2B5EF4-FFF2-40B4-BE49-F238E27FC236}">
                  <a16:creationId xmlns:a16="http://schemas.microsoft.com/office/drawing/2014/main" xmlns="" id="{567DB8CD-881C-4695-937E-7458CD578F6C}"/>
                </a:ext>
              </a:extLst>
            </p:cNvPr>
            <p:cNvGrpSpPr/>
            <p:nvPr/>
          </p:nvGrpSpPr>
          <p:grpSpPr>
            <a:xfrm>
              <a:off x="2279181" y="4282118"/>
              <a:ext cx="280545" cy="202258"/>
              <a:chOff x="1182695" y="1904505"/>
              <a:chExt cx="280545" cy="202258"/>
            </a:xfrm>
          </p:grpSpPr>
          <p:sp>
            <p:nvSpPr>
              <p:cNvPr id="654" name="CuadroTexto 653">
                <a:extLst>
                  <a:ext uri="{FF2B5EF4-FFF2-40B4-BE49-F238E27FC236}">
                    <a16:creationId xmlns:a16="http://schemas.microsoft.com/office/drawing/2014/main" xmlns="" id="{300394F4-60F0-4B37-98D6-68A6FF0B0777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55" name="Elipse 654">
                <a:extLst>
                  <a:ext uri="{FF2B5EF4-FFF2-40B4-BE49-F238E27FC236}">
                    <a16:creationId xmlns:a16="http://schemas.microsoft.com/office/drawing/2014/main" xmlns="" id="{F3014C18-EB21-4225-917E-AD840E4A49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4425" y="2001787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42" name="Grupo 641">
              <a:extLst>
                <a:ext uri="{FF2B5EF4-FFF2-40B4-BE49-F238E27FC236}">
                  <a16:creationId xmlns:a16="http://schemas.microsoft.com/office/drawing/2014/main" xmlns="" id="{C3C0AB7C-D53F-497F-B4F5-DCA1154A7273}"/>
                </a:ext>
              </a:extLst>
            </p:cNvPr>
            <p:cNvGrpSpPr/>
            <p:nvPr/>
          </p:nvGrpSpPr>
          <p:grpSpPr>
            <a:xfrm>
              <a:off x="2711111" y="4282612"/>
              <a:ext cx="283924" cy="202258"/>
              <a:chOff x="1610038" y="1904505"/>
              <a:chExt cx="283924" cy="202258"/>
            </a:xfrm>
          </p:grpSpPr>
          <p:sp>
            <p:nvSpPr>
              <p:cNvPr id="652" name="CuadroTexto 651">
                <a:extLst>
                  <a:ext uri="{FF2B5EF4-FFF2-40B4-BE49-F238E27FC236}">
                    <a16:creationId xmlns:a16="http://schemas.microsoft.com/office/drawing/2014/main" xmlns="" id="{4B42020C-A1AD-4D74-92DA-4E3E4A5C0B3D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53" name="Elipse 652">
                <a:extLst>
                  <a:ext uri="{FF2B5EF4-FFF2-40B4-BE49-F238E27FC236}">
                    <a16:creationId xmlns:a16="http://schemas.microsoft.com/office/drawing/2014/main" xmlns="" id="{5B8B7ADC-84D9-4E1B-B759-3B306A533F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7252" y="2001787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43" name="Grupo 642">
              <a:extLst>
                <a:ext uri="{FF2B5EF4-FFF2-40B4-BE49-F238E27FC236}">
                  <a16:creationId xmlns:a16="http://schemas.microsoft.com/office/drawing/2014/main" xmlns="" id="{15DB3598-FBAC-4DF4-9436-88F5D387A12B}"/>
                </a:ext>
              </a:extLst>
            </p:cNvPr>
            <p:cNvGrpSpPr/>
            <p:nvPr/>
          </p:nvGrpSpPr>
          <p:grpSpPr>
            <a:xfrm>
              <a:off x="2060383" y="4282612"/>
              <a:ext cx="222591" cy="202550"/>
              <a:chOff x="958247" y="1904505"/>
              <a:chExt cx="222591" cy="202550"/>
            </a:xfrm>
          </p:grpSpPr>
          <p:sp>
            <p:nvSpPr>
              <p:cNvPr id="650" name="CuadroTexto 649">
                <a:extLst>
                  <a:ext uri="{FF2B5EF4-FFF2-40B4-BE49-F238E27FC236}">
                    <a16:creationId xmlns:a16="http://schemas.microsoft.com/office/drawing/2014/main" xmlns="" id="{586E4B50-CA0E-4004-AE81-924FF8E6F443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51" name="Forma libre: forma 650">
                <a:extLst>
                  <a:ext uri="{FF2B5EF4-FFF2-40B4-BE49-F238E27FC236}">
                    <a16:creationId xmlns:a16="http://schemas.microsoft.com/office/drawing/2014/main" xmlns="" id="{783E701A-CE37-416A-8794-D486E59962C6}"/>
                  </a:ext>
                </a:extLst>
              </p:cNvPr>
              <p:cNvSpPr/>
              <p:nvPr/>
            </p:nvSpPr>
            <p:spPr>
              <a:xfrm>
                <a:off x="958247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44" name="Grupo 643">
              <a:extLst>
                <a:ext uri="{FF2B5EF4-FFF2-40B4-BE49-F238E27FC236}">
                  <a16:creationId xmlns:a16="http://schemas.microsoft.com/office/drawing/2014/main" xmlns="" id="{D3CFA6B1-B7AA-4EA7-92CA-71353599F5D7}"/>
                </a:ext>
              </a:extLst>
            </p:cNvPr>
            <p:cNvGrpSpPr/>
            <p:nvPr/>
          </p:nvGrpSpPr>
          <p:grpSpPr>
            <a:xfrm>
              <a:off x="2488879" y="4278328"/>
              <a:ext cx="285238" cy="202550"/>
              <a:chOff x="1394979" y="1904505"/>
              <a:chExt cx="285238" cy="202550"/>
            </a:xfrm>
          </p:grpSpPr>
          <p:sp>
            <p:nvSpPr>
              <p:cNvPr id="648" name="CuadroTexto 647">
                <a:extLst>
                  <a:ext uri="{FF2B5EF4-FFF2-40B4-BE49-F238E27FC236}">
                    <a16:creationId xmlns:a16="http://schemas.microsoft.com/office/drawing/2014/main" xmlns="" id="{A4D25051-DF98-49D8-B20B-C5DD5EF6BC57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49" name="Forma libre: forma 648">
                <a:extLst>
                  <a:ext uri="{FF2B5EF4-FFF2-40B4-BE49-F238E27FC236}">
                    <a16:creationId xmlns:a16="http://schemas.microsoft.com/office/drawing/2014/main" xmlns="" id="{6E465235-200F-4DC0-9718-4EBBBFB9C30D}"/>
                  </a:ext>
                </a:extLst>
              </p:cNvPr>
              <p:cNvSpPr/>
              <p:nvPr/>
            </p:nvSpPr>
            <p:spPr>
              <a:xfrm flipH="1">
                <a:off x="1394979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45" name="Grupo 644">
              <a:extLst>
                <a:ext uri="{FF2B5EF4-FFF2-40B4-BE49-F238E27FC236}">
                  <a16:creationId xmlns:a16="http://schemas.microsoft.com/office/drawing/2014/main" xmlns="" id="{98B5BFF2-E64A-4FE0-8D86-C4F35C72854E}"/>
                </a:ext>
              </a:extLst>
            </p:cNvPr>
            <p:cNvGrpSpPr/>
            <p:nvPr/>
          </p:nvGrpSpPr>
          <p:grpSpPr>
            <a:xfrm>
              <a:off x="2936596" y="4279852"/>
              <a:ext cx="284081" cy="202550"/>
              <a:chOff x="2920266" y="4279852"/>
              <a:chExt cx="284081" cy="202550"/>
            </a:xfrm>
          </p:grpSpPr>
          <p:sp>
            <p:nvSpPr>
              <p:cNvPr id="646" name="CuadroTexto 645">
                <a:extLst>
                  <a:ext uri="{FF2B5EF4-FFF2-40B4-BE49-F238E27FC236}">
                    <a16:creationId xmlns:a16="http://schemas.microsoft.com/office/drawing/2014/main" xmlns="" id="{8ADF0D4A-A18B-44B3-9DEE-B842D44DEF01}"/>
                  </a:ext>
                </a:extLst>
              </p:cNvPr>
              <p:cNvSpPr txBox="1"/>
              <p:nvPr/>
            </p:nvSpPr>
            <p:spPr>
              <a:xfrm>
                <a:off x="2921221" y="4279852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47" name="Forma libre: forma 646">
                <a:extLst>
                  <a:ext uri="{FF2B5EF4-FFF2-40B4-BE49-F238E27FC236}">
                    <a16:creationId xmlns:a16="http://schemas.microsoft.com/office/drawing/2014/main" xmlns="" id="{C45B3048-C6B9-494A-8B6A-C0F80753A259}"/>
                  </a:ext>
                </a:extLst>
              </p:cNvPr>
              <p:cNvSpPr/>
              <p:nvPr/>
            </p:nvSpPr>
            <p:spPr>
              <a:xfrm>
                <a:off x="2920266" y="4376843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668" name="Grupo 667">
            <a:extLst>
              <a:ext uri="{FF2B5EF4-FFF2-40B4-BE49-F238E27FC236}">
                <a16:creationId xmlns:a16="http://schemas.microsoft.com/office/drawing/2014/main" xmlns="" id="{12F8A560-273B-4398-A92F-A0E116131BFE}"/>
              </a:ext>
            </a:extLst>
          </p:cNvPr>
          <p:cNvGrpSpPr/>
          <p:nvPr/>
        </p:nvGrpSpPr>
        <p:grpSpPr>
          <a:xfrm>
            <a:off x="1982611" y="5983310"/>
            <a:ext cx="936753" cy="202550"/>
            <a:chOff x="2049286" y="5924160"/>
            <a:chExt cx="936753" cy="202550"/>
          </a:xfrm>
        </p:grpSpPr>
        <p:grpSp>
          <p:nvGrpSpPr>
            <p:cNvPr id="669" name="Grupo 668">
              <a:extLst>
                <a:ext uri="{FF2B5EF4-FFF2-40B4-BE49-F238E27FC236}">
                  <a16:creationId xmlns:a16="http://schemas.microsoft.com/office/drawing/2014/main" xmlns="" id="{71DBFF32-483D-45F6-AEF6-783581A97F03}"/>
                </a:ext>
              </a:extLst>
            </p:cNvPr>
            <p:cNvGrpSpPr/>
            <p:nvPr/>
          </p:nvGrpSpPr>
          <p:grpSpPr>
            <a:xfrm>
              <a:off x="2049286" y="5924306"/>
              <a:ext cx="280545" cy="202258"/>
              <a:chOff x="2049919" y="5935470"/>
              <a:chExt cx="280545" cy="202258"/>
            </a:xfrm>
          </p:grpSpPr>
          <p:sp>
            <p:nvSpPr>
              <p:cNvPr id="679" name="CuadroTexto 678">
                <a:extLst>
                  <a:ext uri="{FF2B5EF4-FFF2-40B4-BE49-F238E27FC236}">
                    <a16:creationId xmlns:a16="http://schemas.microsoft.com/office/drawing/2014/main" xmlns="" id="{2508DBDC-2ACD-49E4-86DE-92772DE1CB2D}"/>
                  </a:ext>
                </a:extLst>
              </p:cNvPr>
              <p:cNvSpPr txBox="1"/>
              <p:nvPr/>
            </p:nvSpPr>
            <p:spPr>
              <a:xfrm>
                <a:off x="2049919" y="5935470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80" name="Elipse 679">
                <a:extLst>
                  <a:ext uri="{FF2B5EF4-FFF2-40B4-BE49-F238E27FC236}">
                    <a16:creationId xmlns:a16="http://schemas.microsoft.com/office/drawing/2014/main" xmlns="" id="{A6ADCA9B-C0EC-420B-B277-3B6B56B9D4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1649" y="603275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70" name="Grupo 669">
              <a:extLst>
                <a:ext uri="{FF2B5EF4-FFF2-40B4-BE49-F238E27FC236}">
                  <a16:creationId xmlns:a16="http://schemas.microsoft.com/office/drawing/2014/main" xmlns="" id="{A4FB9FE4-D9E6-4366-BFE4-491DD8C29727}"/>
                </a:ext>
              </a:extLst>
            </p:cNvPr>
            <p:cNvGrpSpPr/>
            <p:nvPr/>
          </p:nvGrpSpPr>
          <p:grpSpPr>
            <a:xfrm>
              <a:off x="2482600" y="5924306"/>
              <a:ext cx="283924" cy="202258"/>
              <a:chOff x="2426461" y="5935470"/>
              <a:chExt cx="283924" cy="202258"/>
            </a:xfrm>
          </p:grpSpPr>
          <p:sp>
            <p:nvSpPr>
              <p:cNvPr id="677" name="CuadroTexto 676">
                <a:extLst>
                  <a:ext uri="{FF2B5EF4-FFF2-40B4-BE49-F238E27FC236}">
                    <a16:creationId xmlns:a16="http://schemas.microsoft.com/office/drawing/2014/main" xmlns="" id="{397F864C-E4CA-4700-997B-B4239B324E7A}"/>
                  </a:ext>
                </a:extLst>
              </p:cNvPr>
              <p:cNvSpPr txBox="1"/>
              <p:nvPr/>
            </p:nvSpPr>
            <p:spPr>
              <a:xfrm>
                <a:off x="2426461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78" name="Elipse 677">
                <a:extLst>
                  <a:ext uri="{FF2B5EF4-FFF2-40B4-BE49-F238E27FC236}">
                    <a16:creationId xmlns:a16="http://schemas.microsoft.com/office/drawing/2014/main" xmlns="" id="{10D0A87A-9523-4E63-9DBD-24C6C4FA28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3675" y="603275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71" name="Grupo 670">
              <a:extLst>
                <a:ext uri="{FF2B5EF4-FFF2-40B4-BE49-F238E27FC236}">
                  <a16:creationId xmlns:a16="http://schemas.microsoft.com/office/drawing/2014/main" xmlns="" id="{A8F2EFB1-7BAF-474E-B395-3925558D99AE}"/>
                </a:ext>
              </a:extLst>
            </p:cNvPr>
            <p:cNvGrpSpPr/>
            <p:nvPr/>
          </p:nvGrpSpPr>
          <p:grpSpPr>
            <a:xfrm>
              <a:off x="2266925" y="5924160"/>
              <a:ext cx="285238" cy="202550"/>
              <a:chOff x="2242666" y="5935470"/>
              <a:chExt cx="285238" cy="202550"/>
            </a:xfrm>
          </p:grpSpPr>
          <p:sp>
            <p:nvSpPr>
              <p:cNvPr id="675" name="CuadroTexto 674">
                <a:extLst>
                  <a:ext uri="{FF2B5EF4-FFF2-40B4-BE49-F238E27FC236}">
                    <a16:creationId xmlns:a16="http://schemas.microsoft.com/office/drawing/2014/main" xmlns="" id="{F0FFB98E-1616-4427-984A-E5311C4AE12F}"/>
                  </a:ext>
                </a:extLst>
              </p:cNvPr>
              <p:cNvSpPr txBox="1"/>
              <p:nvPr/>
            </p:nvSpPr>
            <p:spPr>
              <a:xfrm>
                <a:off x="2243980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76" name="Forma libre: forma 675">
                <a:extLst>
                  <a:ext uri="{FF2B5EF4-FFF2-40B4-BE49-F238E27FC236}">
                    <a16:creationId xmlns:a16="http://schemas.microsoft.com/office/drawing/2014/main" xmlns="" id="{56B1A753-7BFB-47E4-B736-AE322A97529E}"/>
                  </a:ext>
                </a:extLst>
              </p:cNvPr>
              <p:cNvSpPr/>
              <p:nvPr/>
            </p:nvSpPr>
            <p:spPr>
              <a:xfrm flipH="1">
                <a:off x="2242666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72" name="Grupo 671">
              <a:extLst>
                <a:ext uri="{FF2B5EF4-FFF2-40B4-BE49-F238E27FC236}">
                  <a16:creationId xmlns:a16="http://schemas.microsoft.com/office/drawing/2014/main" xmlns="" id="{9875F73E-2958-4BCD-87E9-80A2AFE4902D}"/>
                </a:ext>
              </a:extLst>
            </p:cNvPr>
            <p:cNvGrpSpPr/>
            <p:nvPr/>
          </p:nvGrpSpPr>
          <p:grpSpPr>
            <a:xfrm>
              <a:off x="2701958" y="5924160"/>
              <a:ext cx="284081" cy="202550"/>
              <a:chOff x="2624692" y="5935470"/>
              <a:chExt cx="284081" cy="202550"/>
            </a:xfrm>
          </p:grpSpPr>
          <p:sp>
            <p:nvSpPr>
              <p:cNvPr id="673" name="CuadroTexto 672">
                <a:extLst>
                  <a:ext uri="{FF2B5EF4-FFF2-40B4-BE49-F238E27FC236}">
                    <a16:creationId xmlns:a16="http://schemas.microsoft.com/office/drawing/2014/main" xmlns="" id="{2E0294B6-6618-472D-BE8A-E14938F01043}"/>
                  </a:ext>
                </a:extLst>
              </p:cNvPr>
              <p:cNvSpPr txBox="1"/>
              <p:nvPr/>
            </p:nvSpPr>
            <p:spPr>
              <a:xfrm>
                <a:off x="2625647" y="5935470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74" name="Forma libre: forma 673">
                <a:extLst>
                  <a:ext uri="{FF2B5EF4-FFF2-40B4-BE49-F238E27FC236}">
                    <a16:creationId xmlns:a16="http://schemas.microsoft.com/office/drawing/2014/main" xmlns="" id="{72A45558-5165-49E2-A14B-9FF0BCEE4588}"/>
                  </a:ext>
                </a:extLst>
              </p:cNvPr>
              <p:cNvSpPr/>
              <p:nvPr/>
            </p:nvSpPr>
            <p:spPr>
              <a:xfrm>
                <a:off x="2624692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681" name="Grupo 680">
            <a:extLst>
              <a:ext uri="{FF2B5EF4-FFF2-40B4-BE49-F238E27FC236}">
                <a16:creationId xmlns:a16="http://schemas.microsoft.com/office/drawing/2014/main" xmlns="" id="{A5EF87C5-794D-4F99-8821-24702506FF62}"/>
              </a:ext>
            </a:extLst>
          </p:cNvPr>
          <p:cNvGrpSpPr/>
          <p:nvPr/>
        </p:nvGrpSpPr>
        <p:grpSpPr>
          <a:xfrm>
            <a:off x="334216" y="5977343"/>
            <a:ext cx="1608073" cy="946208"/>
            <a:chOff x="305641" y="5918193"/>
            <a:chExt cx="1608073" cy="946208"/>
          </a:xfrm>
        </p:grpSpPr>
        <p:grpSp>
          <p:nvGrpSpPr>
            <p:cNvPr id="682" name="Grupo 681">
              <a:extLst>
                <a:ext uri="{FF2B5EF4-FFF2-40B4-BE49-F238E27FC236}">
                  <a16:creationId xmlns:a16="http://schemas.microsoft.com/office/drawing/2014/main" xmlns="" id="{0847AF89-891D-4A18-B883-1FC5FB3295A8}"/>
                </a:ext>
              </a:extLst>
            </p:cNvPr>
            <p:cNvGrpSpPr/>
            <p:nvPr/>
          </p:nvGrpSpPr>
          <p:grpSpPr>
            <a:xfrm>
              <a:off x="305641" y="5918339"/>
              <a:ext cx="280545" cy="202258"/>
              <a:chOff x="1008361" y="6864401"/>
              <a:chExt cx="280545" cy="202258"/>
            </a:xfrm>
          </p:grpSpPr>
          <p:sp>
            <p:nvSpPr>
              <p:cNvPr id="692" name="CuadroTexto 691">
                <a:extLst>
                  <a:ext uri="{FF2B5EF4-FFF2-40B4-BE49-F238E27FC236}">
                    <a16:creationId xmlns:a16="http://schemas.microsoft.com/office/drawing/2014/main" xmlns="" id="{0C3F1BBC-96BD-4968-A74E-9368FCC7650D}"/>
                  </a:ext>
                </a:extLst>
              </p:cNvPr>
              <p:cNvSpPr txBox="1"/>
              <p:nvPr/>
            </p:nvSpPr>
            <p:spPr>
              <a:xfrm>
                <a:off x="1008361" y="686440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93" name="Elipse 692">
                <a:extLst>
                  <a:ext uri="{FF2B5EF4-FFF2-40B4-BE49-F238E27FC236}">
                    <a16:creationId xmlns:a16="http://schemas.microsoft.com/office/drawing/2014/main" xmlns="" id="{1095679F-632F-49DD-8943-9D9B2DC98D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0091" y="696168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83" name="Grupo 682">
              <a:extLst>
                <a:ext uri="{FF2B5EF4-FFF2-40B4-BE49-F238E27FC236}">
                  <a16:creationId xmlns:a16="http://schemas.microsoft.com/office/drawing/2014/main" xmlns="" id="{AB3918C4-E784-489B-992B-D04F3AF6344F}"/>
                </a:ext>
              </a:extLst>
            </p:cNvPr>
            <p:cNvGrpSpPr/>
            <p:nvPr/>
          </p:nvGrpSpPr>
          <p:grpSpPr>
            <a:xfrm>
              <a:off x="744388" y="5918339"/>
              <a:ext cx="283924" cy="202258"/>
              <a:chOff x="1384903" y="6864401"/>
              <a:chExt cx="283924" cy="202258"/>
            </a:xfrm>
          </p:grpSpPr>
          <p:sp>
            <p:nvSpPr>
              <p:cNvPr id="690" name="CuadroTexto 689">
                <a:extLst>
                  <a:ext uri="{FF2B5EF4-FFF2-40B4-BE49-F238E27FC236}">
                    <a16:creationId xmlns:a16="http://schemas.microsoft.com/office/drawing/2014/main" xmlns="" id="{0CC028A6-8BD4-4D33-9B1A-D46184482C00}"/>
                  </a:ext>
                </a:extLst>
              </p:cNvPr>
              <p:cNvSpPr txBox="1"/>
              <p:nvPr/>
            </p:nvSpPr>
            <p:spPr>
              <a:xfrm>
                <a:off x="1384903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91" name="Elipse 690">
                <a:extLst>
                  <a:ext uri="{FF2B5EF4-FFF2-40B4-BE49-F238E27FC236}">
                    <a16:creationId xmlns:a16="http://schemas.microsoft.com/office/drawing/2014/main" xmlns="" id="{4A76A4D7-0770-418F-A822-E78B82EA5A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2117" y="696168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84" name="Grupo 683">
              <a:extLst>
                <a:ext uri="{FF2B5EF4-FFF2-40B4-BE49-F238E27FC236}">
                  <a16:creationId xmlns:a16="http://schemas.microsoft.com/office/drawing/2014/main" xmlns="" id="{736734E8-E76F-43D5-B63E-C3EF1E213F09}"/>
                </a:ext>
              </a:extLst>
            </p:cNvPr>
            <p:cNvGrpSpPr/>
            <p:nvPr/>
          </p:nvGrpSpPr>
          <p:grpSpPr>
            <a:xfrm>
              <a:off x="527173" y="5918193"/>
              <a:ext cx="285238" cy="202550"/>
              <a:chOff x="1201108" y="6864401"/>
              <a:chExt cx="285238" cy="202550"/>
            </a:xfrm>
          </p:grpSpPr>
          <p:sp>
            <p:nvSpPr>
              <p:cNvPr id="688" name="CuadroTexto 687">
                <a:extLst>
                  <a:ext uri="{FF2B5EF4-FFF2-40B4-BE49-F238E27FC236}">
                    <a16:creationId xmlns:a16="http://schemas.microsoft.com/office/drawing/2014/main" xmlns="" id="{3D5C834E-CD71-4CEA-ADDC-92B1A5EB1DDD}"/>
                  </a:ext>
                </a:extLst>
              </p:cNvPr>
              <p:cNvSpPr txBox="1"/>
              <p:nvPr/>
            </p:nvSpPr>
            <p:spPr>
              <a:xfrm>
                <a:off x="1202422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89" name="Forma libre: forma 688">
                <a:extLst>
                  <a:ext uri="{FF2B5EF4-FFF2-40B4-BE49-F238E27FC236}">
                    <a16:creationId xmlns:a16="http://schemas.microsoft.com/office/drawing/2014/main" xmlns="" id="{D4B9C963-A76C-4E7C-A8F6-1CDEEEE7B360}"/>
                  </a:ext>
                </a:extLst>
              </p:cNvPr>
              <p:cNvSpPr/>
              <p:nvPr/>
            </p:nvSpPr>
            <p:spPr>
              <a:xfrm flipH="1">
                <a:off x="1201108" y="696139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85" name="Grupo 684">
              <a:extLst>
                <a:ext uri="{FF2B5EF4-FFF2-40B4-BE49-F238E27FC236}">
                  <a16:creationId xmlns:a16="http://schemas.microsoft.com/office/drawing/2014/main" xmlns="" id="{73789E93-1DD6-4165-AA08-1191E3E087A5}"/>
                </a:ext>
              </a:extLst>
            </p:cNvPr>
            <p:cNvGrpSpPr/>
            <p:nvPr/>
          </p:nvGrpSpPr>
          <p:grpSpPr>
            <a:xfrm>
              <a:off x="1629633" y="6661851"/>
              <a:ext cx="284081" cy="202550"/>
              <a:chOff x="1601922" y="6661851"/>
              <a:chExt cx="284081" cy="202550"/>
            </a:xfrm>
          </p:grpSpPr>
          <p:sp>
            <p:nvSpPr>
              <p:cNvPr id="686" name="CuadroTexto 685">
                <a:extLst>
                  <a:ext uri="{FF2B5EF4-FFF2-40B4-BE49-F238E27FC236}">
                    <a16:creationId xmlns:a16="http://schemas.microsoft.com/office/drawing/2014/main" xmlns="" id="{8402620A-6374-4638-B281-78085C4F75BF}"/>
                  </a:ext>
                </a:extLst>
              </p:cNvPr>
              <p:cNvSpPr txBox="1"/>
              <p:nvPr/>
            </p:nvSpPr>
            <p:spPr>
              <a:xfrm>
                <a:off x="1602877" y="666185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87" name="Forma libre: forma 686">
                <a:extLst>
                  <a:ext uri="{FF2B5EF4-FFF2-40B4-BE49-F238E27FC236}">
                    <a16:creationId xmlns:a16="http://schemas.microsoft.com/office/drawing/2014/main" xmlns="" id="{2D5EB1ED-FD34-4BCF-8182-49FECE167CA6}"/>
                  </a:ext>
                </a:extLst>
              </p:cNvPr>
              <p:cNvSpPr/>
              <p:nvPr/>
            </p:nvSpPr>
            <p:spPr>
              <a:xfrm>
                <a:off x="1601922" y="675884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sp>
        <p:nvSpPr>
          <p:cNvPr id="695" name="Forma libre: forma 694">
            <a:extLst>
              <a:ext uri="{FF2B5EF4-FFF2-40B4-BE49-F238E27FC236}">
                <a16:creationId xmlns:a16="http://schemas.microsoft.com/office/drawing/2014/main" xmlns="" id="{56403959-4C8E-4E22-BC02-6889C4EB1BF4}"/>
              </a:ext>
            </a:extLst>
          </p:cNvPr>
          <p:cNvSpPr/>
          <p:nvPr/>
        </p:nvSpPr>
        <p:spPr>
          <a:xfrm flipH="1">
            <a:off x="67317" y="86349"/>
            <a:ext cx="2499567" cy="662943"/>
          </a:xfrm>
          <a:custGeom>
            <a:avLst/>
            <a:gdLst>
              <a:gd name="connsiteX0" fmla="*/ 383787 w 2341663"/>
              <a:gd name="connsiteY0" fmla="*/ 0 h 651600"/>
              <a:gd name="connsiteX1" fmla="*/ 767574 w 2341663"/>
              <a:gd name="connsiteY1" fmla="*/ 0 h 651600"/>
              <a:gd name="connsiteX2" fmla="*/ 767574 w 2341663"/>
              <a:gd name="connsiteY2" fmla="*/ 360 h 651600"/>
              <a:gd name="connsiteX3" fmla="*/ 2341663 w 2341663"/>
              <a:gd name="connsiteY3" fmla="*/ 360 h 651600"/>
              <a:gd name="connsiteX4" fmla="*/ 2341663 w 2341663"/>
              <a:gd name="connsiteY4" fmla="*/ 651241 h 651600"/>
              <a:gd name="connsiteX5" fmla="*/ 767574 w 2341663"/>
              <a:gd name="connsiteY5" fmla="*/ 651241 h 651600"/>
              <a:gd name="connsiteX6" fmla="*/ 767574 w 2341663"/>
              <a:gd name="connsiteY6" fmla="*/ 651600 h 651600"/>
              <a:gd name="connsiteX7" fmla="*/ 383787 w 2341663"/>
              <a:gd name="connsiteY7" fmla="*/ 651600 h 651600"/>
              <a:gd name="connsiteX8" fmla="*/ 0 w 2341663"/>
              <a:gd name="connsiteY8" fmla="*/ 325800 h 651600"/>
              <a:gd name="connsiteX9" fmla="*/ 383787 w 2341663"/>
              <a:gd name="connsiteY9" fmla="*/ 0 h 65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41663" h="651600">
                <a:moveTo>
                  <a:pt x="383787" y="0"/>
                </a:moveTo>
                <a:lnTo>
                  <a:pt x="767574" y="0"/>
                </a:lnTo>
                <a:lnTo>
                  <a:pt x="767574" y="360"/>
                </a:lnTo>
                <a:lnTo>
                  <a:pt x="2341663" y="360"/>
                </a:lnTo>
                <a:lnTo>
                  <a:pt x="2341663" y="651241"/>
                </a:lnTo>
                <a:lnTo>
                  <a:pt x="767574" y="651241"/>
                </a:lnTo>
                <a:lnTo>
                  <a:pt x="767574" y="651600"/>
                </a:lnTo>
                <a:lnTo>
                  <a:pt x="383787" y="651600"/>
                </a:lnTo>
                <a:cubicBezTo>
                  <a:pt x="171827" y="651600"/>
                  <a:pt x="0" y="505734"/>
                  <a:pt x="0" y="325800"/>
                </a:cubicBezTo>
                <a:cubicBezTo>
                  <a:pt x="0" y="145866"/>
                  <a:pt x="171827" y="0"/>
                  <a:pt x="38378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AR" sz="2400"/>
          </a:p>
        </p:txBody>
      </p:sp>
      <p:sp>
        <p:nvSpPr>
          <p:cNvPr id="318" name="Rectángulo 317">
            <a:extLst>
              <a:ext uri="{FF2B5EF4-FFF2-40B4-BE49-F238E27FC236}">
                <a16:creationId xmlns:a16="http://schemas.microsoft.com/office/drawing/2014/main" xmlns="" id="{79A2EE1A-FAA6-4476-A3A9-6B71F85F7D3E}"/>
              </a:ext>
            </a:extLst>
          </p:cNvPr>
          <p:cNvSpPr/>
          <p:nvPr/>
        </p:nvSpPr>
        <p:spPr>
          <a:xfrm>
            <a:off x="-34750" y="1396"/>
            <a:ext cx="26230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300" dirty="0">
                <a:ln w="28575">
                  <a:noFill/>
                </a:ln>
                <a:solidFill>
                  <a:schemeClr val="bg1"/>
                </a:solidFill>
                <a:effectLst/>
                <a:latin typeface="HelloBigDeal" panose="02000603000000000000" pitchFamily="2" charset="0"/>
                <a:ea typeface="HelloBigDeal" panose="02000603000000000000" pitchFamily="2" charset="0"/>
              </a:rPr>
              <a:t>2025</a:t>
            </a:r>
          </a:p>
        </p:txBody>
      </p:sp>
      <p:sp>
        <p:nvSpPr>
          <p:cNvPr id="334" name="Rectángulo 333">
            <a:extLst>
              <a:ext uri="{FF2B5EF4-FFF2-40B4-BE49-F238E27FC236}">
                <a16:creationId xmlns:a16="http://schemas.microsoft.com/office/drawing/2014/main" xmlns="" id="{785EDFDD-3ED3-4AF7-9027-0B6C7088F52E}"/>
              </a:ext>
            </a:extLst>
          </p:cNvPr>
          <p:cNvSpPr/>
          <p:nvPr/>
        </p:nvSpPr>
        <p:spPr>
          <a:xfrm>
            <a:off x="5264185" y="319505"/>
            <a:ext cx="5158585" cy="380142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851" b="-17851"/>
            </a:stretch>
          </a:blip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5" name="Rectángulo 334">
            <a:extLst>
              <a:ext uri="{FF2B5EF4-FFF2-40B4-BE49-F238E27FC236}">
                <a16:creationId xmlns:a16="http://schemas.microsoft.com/office/drawing/2014/main" xmlns="" id="{08F58173-1BF0-4375-9DB6-E434C2235E2E}"/>
              </a:ext>
            </a:extLst>
          </p:cNvPr>
          <p:cNvSpPr/>
          <p:nvPr/>
        </p:nvSpPr>
        <p:spPr>
          <a:xfrm>
            <a:off x="5460046" y="463838"/>
            <a:ext cx="4766864" cy="3512758"/>
          </a:xfrm>
          <a:prstGeom prst="rect">
            <a:avLst/>
          </a:prstGeom>
          <a:blipFill>
            <a:blip r:embed="rId4"/>
            <a:srcRect/>
            <a:stretch>
              <a:fillRect t="-955" b="-955"/>
            </a:stretch>
          </a:blip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6" name="Rectángulo 235">
            <a:extLst>
              <a:ext uri="{FF2B5EF4-FFF2-40B4-BE49-F238E27FC236}">
                <a16:creationId xmlns:a16="http://schemas.microsoft.com/office/drawing/2014/main" xmlns="" id="{FC93638D-8C07-4F66-BEEE-2AD125700308}"/>
              </a:ext>
            </a:extLst>
          </p:cNvPr>
          <p:cNvSpPr/>
          <p:nvPr/>
        </p:nvSpPr>
        <p:spPr>
          <a:xfrm>
            <a:off x="5270520" y="4168965"/>
            <a:ext cx="2975674" cy="3274812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27" r="-5027"/>
            </a:stretch>
          </a:blip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37" name="Rectángulo 236">
            <a:extLst>
              <a:ext uri="{FF2B5EF4-FFF2-40B4-BE49-F238E27FC236}">
                <a16:creationId xmlns:a16="http://schemas.microsoft.com/office/drawing/2014/main" xmlns="" id="{FA07D377-C22B-45B8-950D-FDA73E54C318}"/>
              </a:ext>
            </a:extLst>
          </p:cNvPr>
          <p:cNvSpPr/>
          <p:nvPr/>
        </p:nvSpPr>
        <p:spPr>
          <a:xfrm>
            <a:off x="5383501" y="4293304"/>
            <a:ext cx="2749713" cy="3026136"/>
          </a:xfrm>
          <a:prstGeom prst="rect">
            <a:avLst/>
          </a:prstGeom>
          <a:blipFill>
            <a:blip r:embed="rId6"/>
            <a:srcRect/>
            <a:stretch>
              <a:fillRect t="-10735" b="-10735"/>
            </a:stretch>
          </a:blip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38" name="Imagen 237">
            <a:extLst>
              <a:ext uri="{FF2B5EF4-FFF2-40B4-BE49-F238E27FC236}">
                <a16:creationId xmlns:a16="http://schemas.microsoft.com/office/drawing/2014/main" xmlns="" id="{D534FB88-8E86-4DBB-80BF-49B65AFE69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36" y="6267653"/>
            <a:ext cx="1659067" cy="1229037"/>
          </a:xfrm>
          <a:prstGeom prst="rect">
            <a:avLst/>
          </a:prstGeom>
        </p:spPr>
      </p:pic>
      <p:pic>
        <p:nvPicPr>
          <p:cNvPr id="239" name="Imagen 238">
            <a:extLst>
              <a:ext uri="{FF2B5EF4-FFF2-40B4-BE49-F238E27FC236}">
                <a16:creationId xmlns:a16="http://schemas.microsoft.com/office/drawing/2014/main" xmlns="" id="{52932B9D-2735-46C8-9225-03832E55A6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5" b="25105"/>
          <a:stretch/>
        </p:blipFill>
        <p:spPr>
          <a:xfrm>
            <a:off x="7591917" y="4345954"/>
            <a:ext cx="3053203" cy="3156234"/>
          </a:xfrm>
          <a:prstGeom prst="rect">
            <a:avLst/>
          </a:prstGeom>
        </p:spPr>
      </p:pic>
      <p:grpSp>
        <p:nvGrpSpPr>
          <p:cNvPr id="240" name="Grupo 239">
            <a:extLst>
              <a:ext uri="{FF2B5EF4-FFF2-40B4-BE49-F238E27FC236}">
                <a16:creationId xmlns:a16="http://schemas.microsoft.com/office/drawing/2014/main" xmlns="" id="{1A8FEBA5-0D16-4983-A8DF-C1A76CB062E8}"/>
              </a:ext>
            </a:extLst>
          </p:cNvPr>
          <p:cNvGrpSpPr/>
          <p:nvPr/>
        </p:nvGrpSpPr>
        <p:grpSpPr>
          <a:xfrm>
            <a:off x="5182003" y="154180"/>
            <a:ext cx="1007813" cy="853078"/>
            <a:chOff x="5505705" y="382103"/>
            <a:chExt cx="1510105" cy="1278250"/>
          </a:xfrm>
        </p:grpSpPr>
        <p:sp>
          <p:nvSpPr>
            <p:cNvPr id="241" name="Elipse 240">
              <a:extLst>
                <a:ext uri="{FF2B5EF4-FFF2-40B4-BE49-F238E27FC236}">
                  <a16:creationId xmlns:a16="http://schemas.microsoft.com/office/drawing/2014/main" xmlns="" id="{D430575B-2F40-4C8C-B769-777B326B9DBD}"/>
                </a:ext>
              </a:extLst>
            </p:cNvPr>
            <p:cNvSpPr/>
            <p:nvPr/>
          </p:nvSpPr>
          <p:spPr>
            <a:xfrm>
              <a:off x="5505705" y="822462"/>
              <a:ext cx="876035" cy="837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2" name="Elipse 241">
              <a:extLst>
                <a:ext uri="{FF2B5EF4-FFF2-40B4-BE49-F238E27FC236}">
                  <a16:creationId xmlns:a16="http://schemas.microsoft.com/office/drawing/2014/main" xmlns="" id="{CB95E90E-890D-46AD-9BFA-C81475DBC4A3}"/>
                </a:ext>
              </a:extLst>
            </p:cNvPr>
            <p:cNvSpPr/>
            <p:nvPr/>
          </p:nvSpPr>
          <p:spPr>
            <a:xfrm>
              <a:off x="6219228" y="718048"/>
              <a:ext cx="796582" cy="7359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grpSp>
          <p:nvGrpSpPr>
            <p:cNvPr id="243" name="Grupo 242">
              <a:extLst>
                <a:ext uri="{FF2B5EF4-FFF2-40B4-BE49-F238E27FC236}">
                  <a16:creationId xmlns:a16="http://schemas.microsoft.com/office/drawing/2014/main" xmlns="" id="{38CB529B-E8DE-4D97-9206-5573CFF772C1}"/>
                </a:ext>
              </a:extLst>
            </p:cNvPr>
            <p:cNvGrpSpPr/>
            <p:nvPr/>
          </p:nvGrpSpPr>
          <p:grpSpPr>
            <a:xfrm rot="21137673">
              <a:off x="5559035" y="382103"/>
              <a:ext cx="1397333" cy="1205858"/>
              <a:chOff x="1915029" y="167890"/>
              <a:chExt cx="1181531" cy="1019627"/>
            </a:xfrm>
          </p:grpSpPr>
          <p:pic>
            <p:nvPicPr>
              <p:cNvPr id="244" name="Imagen 243">
                <a:extLst>
                  <a:ext uri="{FF2B5EF4-FFF2-40B4-BE49-F238E27FC236}">
                    <a16:creationId xmlns:a16="http://schemas.microsoft.com/office/drawing/2014/main" xmlns="" id="{156855FD-97A0-4422-AA61-9AF33B276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1328" y="387655"/>
                <a:ext cx="585232" cy="698172"/>
              </a:xfrm>
              <a:prstGeom prst="rect">
                <a:avLst/>
              </a:prstGeom>
            </p:spPr>
          </p:pic>
          <p:pic>
            <p:nvPicPr>
              <p:cNvPr id="245" name="Imagen 244">
                <a:extLst>
                  <a:ext uri="{FF2B5EF4-FFF2-40B4-BE49-F238E27FC236}">
                    <a16:creationId xmlns:a16="http://schemas.microsoft.com/office/drawing/2014/main" xmlns="" id="{D62559B3-CCE9-48FB-B42B-7CCB57667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09870">
                <a:off x="1915029" y="387655"/>
                <a:ext cx="660973" cy="799862"/>
              </a:xfrm>
              <a:prstGeom prst="rect">
                <a:avLst/>
              </a:prstGeom>
            </p:spPr>
          </p:pic>
          <p:pic>
            <p:nvPicPr>
              <p:cNvPr id="246" name="Imagen 245">
                <a:extLst>
                  <a:ext uri="{FF2B5EF4-FFF2-40B4-BE49-F238E27FC236}">
                    <a16:creationId xmlns:a16="http://schemas.microsoft.com/office/drawing/2014/main" xmlns="" id="{78EA66EA-104D-4518-943D-C71025BF8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0214" y="167890"/>
                <a:ext cx="824823" cy="581657"/>
              </a:xfrm>
              <a:prstGeom prst="rect">
                <a:avLst/>
              </a:prstGeom>
            </p:spPr>
          </p:pic>
          <p:pic>
            <p:nvPicPr>
              <p:cNvPr id="247" name="Imagen 246">
                <a:extLst>
                  <a:ext uri="{FF2B5EF4-FFF2-40B4-BE49-F238E27FC236}">
                    <a16:creationId xmlns:a16="http://schemas.microsoft.com/office/drawing/2014/main" xmlns="" id="{537918F8-C1FB-4553-9234-035EE0211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6989" y="186951"/>
                <a:ext cx="757606" cy="53425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3637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Rectángulo">
            <a:extLst>
              <a:ext uri="{FF2B5EF4-FFF2-40B4-BE49-F238E27FC236}">
                <a16:creationId xmlns:a16="http://schemas.microsoft.com/office/drawing/2014/main" xmlns="" id="{243F56E9-6E12-4337-A64C-FB3FB1064950}"/>
              </a:ext>
            </a:extLst>
          </p:cNvPr>
          <p:cNvSpPr/>
          <p:nvPr/>
        </p:nvSpPr>
        <p:spPr>
          <a:xfrm>
            <a:off x="53906" y="53837"/>
            <a:ext cx="10584000" cy="7452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  <a:p>
            <a:pPr algn="ctr"/>
            <a:endParaRPr lang="es-ES" sz="2159" dirty="0"/>
          </a:p>
        </p:txBody>
      </p:sp>
      <p:sp>
        <p:nvSpPr>
          <p:cNvPr id="249" name="Rectángulo 248">
            <a:extLst>
              <a:ext uri="{FF2B5EF4-FFF2-40B4-BE49-F238E27FC236}">
                <a16:creationId xmlns:a16="http://schemas.microsoft.com/office/drawing/2014/main" xmlns="" id="{6216F56D-2D4E-4906-AA7F-C8E7A4DD8B2F}"/>
              </a:ext>
            </a:extLst>
          </p:cNvPr>
          <p:cNvSpPr/>
          <p:nvPr/>
        </p:nvSpPr>
        <p:spPr>
          <a:xfrm rot="21089141">
            <a:off x="5479194" y="353624"/>
            <a:ext cx="2614793" cy="29587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577" r="-6577"/>
            </a:stretch>
          </a:blip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17" name="Rectángulo 316">
            <a:extLst>
              <a:ext uri="{FF2B5EF4-FFF2-40B4-BE49-F238E27FC236}">
                <a16:creationId xmlns:a16="http://schemas.microsoft.com/office/drawing/2014/main" xmlns="" id="{1EF51DA2-4985-49D5-9A4C-BC8D8AEBC9AB}"/>
              </a:ext>
            </a:extLst>
          </p:cNvPr>
          <p:cNvSpPr/>
          <p:nvPr/>
        </p:nvSpPr>
        <p:spPr>
          <a:xfrm rot="232551">
            <a:off x="8088534" y="2264419"/>
            <a:ext cx="2425277" cy="274427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577" r="-6577"/>
            </a:stretch>
          </a:blip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19" name="Rectángulo 318">
            <a:extLst>
              <a:ext uri="{FF2B5EF4-FFF2-40B4-BE49-F238E27FC236}">
                <a16:creationId xmlns:a16="http://schemas.microsoft.com/office/drawing/2014/main" xmlns="" id="{5AF3C38D-55FC-4851-9197-B4F72E47016B}"/>
              </a:ext>
            </a:extLst>
          </p:cNvPr>
          <p:cNvSpPr/>
          <p:nvPr/>
        </p:nvSpPr>
        <p:spPr>
          <a:xfrm>
            <a:off x="5327627" y="3729827"/>
            <a:ext cx="2614793" cy="365017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799" r="-19799"/>
            </a:stretch>
          </a:blip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50" name="79 Rectángulo">
            <a:extLst>
              <a:ext uri="{FF2B5EF4-FFF2-40B4-BE49-F238E27FC236}">
                <a16:creationId xmlns:a16="http://schemas.microsoft.com/office/drawing/2014/main" xmlns="" id="{F516A645-368E-4647-B89C-7AE10BDCD977}"/>
              </a:ext>
            </a:extLst>
          </p:cNvPr>
          <p:cNvSpPr/>
          <p:nvPr/>
        </p:nvSpPr>
        <p:spPr>
          <a:xfrm>
            <a:off x="290069" y="807042"/>
            <a:ext cx="4890041" cy="6624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15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95D9E383-86AC-45CE-BF69-A15E05FF37CA}"/>
              </a:ext>
            </a:extLst>
          </p:cNvPr>
          <p:cNvGrpSpPr/>
          <p:nvPr/>
        </p:nvGrpSpPr>
        <p:grpSpPr>
          <a:xfrm>
            <a:off x="312933" y="852706"/>
            <a:ext cx="4839583" cy="5045602"/>
            <a:chOff x="312933" y="852706"/>
            <a:chExt cx="4839583" cy="5045602"/>
          </a:xfrm>
        </p:grpSpPr>
        <p:sp>
          <p:nvSpPr>
            <p:cNvPr id="258" name="Rectángulo 257">
              <a:extLst>
                <a:ext uri="{FF2B5EF4-FFF2-40B4-BE49-F238E27FC236}">
                  <a16:creationId xmlns:a16="http://schemas.microsoft.com/office/drawing/2014/main" xmlns="" id="{1C556D67-0B1B-45DB-BB18-E5152DF24141}"/>
                </a:ext>
              </a:extLst>
            </p:cNvPr>
            <p:cNvSpPr/>
            <p:nvPr/>
          </p:nvSpPr>
          <p:spPr>
            <a:xfrm>
              <a:off x="1962053" y="852706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59" name="Rectángulo 258">
              <a:extLst>
                <a:ext uri="{FF2B5EF4-FFF2-40B4-BE49-F238E27FC236}">
                  <a16:creationId xmlns:a16="http://schemas.microsoft.com/office/drawing/2014/main" xmlns="" id="{CAE4BC85-3E2F-4147-BB53-99DBCA2549B9}"/>
                </a:ext>
              </a:extLst>
            </p:cNvPr>
            <p:cNvSpPr/>
            <p:nvPr/>
          </p:nvSpPr>
          <p:spPr>
            <a:xfrm>
              <a:off x="3604516" y="852706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1" name="Rectángulo 260">
              <a:extLst>
                <a:ext uri="{FF2B5EF4-FFF2-40B4-BE49-F238E27FC236}">
                  <a16:creationId xmlns:a16="http://schemas.microsoft.com/office/drawing/2014/main" xmlns="" id="{65AA2DA5-E119-4577-99FC-2043EA1910DC}"/>
                </a:ext>
              </a:extLst>
            </p:cNvPr>
            <p:cNvSpPr/>
            <p:nvPr/>
          </p:nvSpPr>
          <p:spPr>
            <a:xfrm>
              <a:off x="312933" y="852706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2" name="Rectángulo 261">
              <a:extLst>
                <a:ext uri="{FF2B5EF4-FFF2-40B4-BE49-F238E27FC236}">
                  <a16:creationId xmlns:a16="http://schemas.microsoft.com/office/drawing/2014/main" xmlns="" id="{C7AAC371-4CC9-4A5E-B556-2101D61640E0}"/>
                </a:ext>
              </a:extLst>
            </p:cNvPr>
            <p:cNvSpPr/>
            <p:nvPr/>
          </p:nvSpPr>
          <p:spPr>
            <a:xfrm>
              <a:off x="1962053" y="2511823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3" name="Rectángulo 262">
              <a:extLst>
                <a:ext uri="{FF2B5EF4-FFF2-40B4-BE49-F238E27FC236}">
                  <a16:creationId xmlns:a16="http://schemas.microsoft.com/office/drawing/2014/main" xmlns="" id="{FF6E0060-1984-41EC-BAB4-3089FFD1FD85}"/>
                </a:ext>
              </a:extLst>
            </p:cNvPr>
            <p:cNvSpPr/>
            <p:nvPr/>
          </p:nvSpPr>
          <p:spPr>
            <a:xfrm>
              <a:off x="3604516" y="2511823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4" name="Rectángulo 263">
              <a:extLst>
                <a:ext uri="{FF2B5EF4-FFF2-40B4-BE49-F238E27FC236}">
                  <a16:creationId xmlns:a16="http://schemas.microsoft.com/office/drawing/2014/main" xmlns="" id="{94E75E5E-A595-41B0-84C0-384D520FE793}"/>
                </a:ext>
              </a:extLst>
            </p:cNvPr>
            <p:cNvSpPr/>
            <p:nvPr/>
          </p:nvSpPr>
          <p:spPr>
            <a:xfrm>
              <a:off x="312933" y="2511823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5" name="Rectángulo 264">
              <a:extLst>
                <a:ext uri="{FF2B5EF4-FFF2-40B4-BE49-F238E27FC236}">
                  <a16:creationId xmlns:a16="http://schemas.microsoft.com/office/drawing/2014/main" xmlns="" id="{8671200B-90D6-4DAB-AECC-571DFD96FA65}"/>
                </a:ext>
              </a:extLst>
            </p:cNvPr>
            <p:cNvSpPr/>
            <p:nvPr/>
          </p:nvSpPr>
          <p:spPr>
            <a:xfrm>
              <a:off x="1962053" y="4157528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6" name="Rectángulo 265">
              <a:extLst>
                <a:ext uri="{FF2B5EF4-FFF2-40B4-BE49-F238E27FC236}">
                  <a16:creationId xmlns:a16="http://schemas.microsoft.com/office/drawing/2014/main" xmlns="" id="{7BFDBB35-04C8-469A-B44E-17079F9E2D0A}"/>
                </a:ext>
              </a:extLst>
            </p:cNvPr>
            <p:cNvSpPr/>
            <p:nvPr/>
          </p:nvSpPr>
          <p:spPr>
            <a:xfrm>
              <a:off x="3604516" y="4157528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7" name="Rectángulo 266">
              <a:extLst>
                <a:ext uri="{FF2B5EF4-FFF2-40B4-BE49-F238E27FC236}">
                  <a16:creationId xmlns:a16="http://schemas.microsoft.com/office/drawing/2014/main" xmlns="" id="{889075D6-8669-4F91-BD91-6C4F2AA74B45}"/>
                </a:ext>
              </a:extLst>
            </p:cNvPr>
            <p:cNvSpPr/>
            <p:nvPr/>
          </p:nvSpPr>
          <p:spPr>
            <a:xfrm>
              <a:off x="312933" y="4157528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8" name="Rectángulo 267">
              <a:extLst>
                <a:ext uri="{FF2B5EF4-FFF2-40B4-BE49-F238E27FC236}">
                  <a16:creationId xmlns:a16="http://schemas.microsoft.com/office/drawing/2014/main" xmlns="" id="{7860E5A6-FF0D-44D5-B89C-4BBEFA3A57C2}"/>
                </a:ext>
              </a:extLst>
            </p:cNvPr>
            <p:cNvSpPr/>
            <p:nvPr/>
          </p:nvSpPr>
          <p:spPr>
            <a:xfrm>
              <a:off x="1962053" y="5751145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9" name="Rectángulo 268">
              <a:extLst>
                <a:ext uri="{FF2B5EF4-FFF2-40B4-BE49-F238E27FC236}">
                  <a16:creationId xmlns:a16="http://schemas.microsoft.com/office/drawing/2014/main" xmlns="" id="{BBFB85B9-50F9-4EC0-B05E-3DEC89DF6B24}"/>
                </a:ext>
              </a:extLst>
            </p:cNvPr>
            <p:cNvSpPr/>
            <p:nvPr/>
          </p:nvSpPr>
          <p:spPr>
            <a:xfrm>
              <a:off x="3604516" y="5751145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0" name="Rectángulo 269">
              <a:extLst>
                <a:ext uri="{FF2B5EF4-FFF2-40B4-BE49-F238E27FC236}">
                  <a16:creationId xmlns:a16="http://schemas.microsoft.com/office/drawing/2014/main" xmlns="" id="{FC55679B-5DED-4500-A59F-2DFF43524121}"/>
                </a:ext>
              </a:extLst>
            </p:cNvPr>
            <p:cNvSpPr/>
            <p:nvPr/>
          </p:nvSpPr>
          <p:spPr>
            <a:xfrm>
              <a:off x="312933" y="5751145"/>
              <a:ext cx="1548000" cy="1471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aphicFrame>
        <p:nvGraphicFramePr>
          <p:cNvPr id="272" name="Tabla 271">
            <a:extLst>
              <a:ext uri="{FF2B5EF4-FFF2-40B4-BE49-F238E27FC236}">
                <a16:creationId xmlns:a16="http://schemas.microsoft.com/office/drawing/2014/main" xmlns="" id="{BBB59F69-2CD6-4E78-9505-62906D7EE88F}"/>
              </a:ext>
            </a:extLst>
          </p:cNvPr>
          <p:cNvGraphicFramePr>
            <a:graphicFrameLocks noGrp="1"/>
          </p:cNvGraphicFramePr>
          <p:nvPr/>
        </p:nvGraphicFramePr>
        <p:xfrm>
          <a:off x="1963911" y="998220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73" name="Rectángulo 272">
            <a:extLst>
              <a:ext uri="{FF2B5EF4-FFF2-40B4-BE49-F238E27FC236}">
                <a16:creationId xmlns:a16="http://schemas.microsoft.com/office/drawing/2014/main" xmlns="" id="{B94F680B-35C2-48D2-849B-A12FA9A5A3A8}"/>
              </a:ext>
            </a:extLst>
          </p:cNvPr>
          <p:cNvSpPr/>
          <p:nvPr/>
        </p:nvSpPr>
        <p:spPr>
          <a:xfrm>
            <a:off x="2335944" y="795482"/>
            <a:ext cx="80021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FEBR</a:t>
            </a:r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ERO</a:t>
            </a:r>
          </a:p>
        </p:txBody>
      </p:sp>
      <p:graphicFrame>
        <p:nvGraphicFramePr>
          <p:cNvPr id="274" name="Tabla 273">
            <a:extLst>
              <a:ext uri="{FF2B5EF4-FFF2-40B4-BE49-F238E27FC236}">
                <a16:creationId xmlns:a16="http://schemas.microsoft.com/office/drawing/2014/main" xmlns="" id="{13BFE05A-7A90-40C3-8D21-FF20E49135B0}"/>
              </a:ext>
            </a:extLst>
          </p:cNvPr>
          <p:cNvGraphicFramePr>
            <a:graphicFrameLocks noGrp="1"/>
          </p:cNvGraphicFramePr>
          <p:nvPr/>
        </p:nvGraphicFramePr>
        <p:xfrm>
          <a:off x="3606374" y="998219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graphicFrame>
        <p:nvGraphicFramePr>
          <p:cNvPr id="275" name="Tabla 274">
            <a:extLst>
              <a:ext uri="{FF2B5EF4-FFF2-40B4-BE49-F238E27FC236}">
                <a16:creationId xmlns:a16="http://schemas.microsoft.com/office/drawing/2014/main" xmlns="" id="{6202802A-9DCC-4C09-BA10-6CF879805446}"/>
              </a:ext>
            </a:extLst>
          </p:cNvPr>
          <p:cNvGraphicFramePr>
            <a:graphicFrameLocks noGrp="1"/>
          </p:cNvGraphicFramePr>
          <p:nvPr/>
        </p:nvGraphicFramePr>
        <p:xfrm>
          <a:off x="314791" y="998219"/>
          <a:ext cx="1544284" cy="1259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61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98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76" name="Rectángulo 275">
            <a:extLst>
              <a:ext uri="{FF2B5EF4-FFF2-40B4-BE49-F238E27FC236}">
                <a16:creationId xmlns:a16="http://schemas.microsoft.com/office/drawing/2014/main" xmlns="" id="{EAB5F048-311D-481D-BA83-BFE3DDECD600}"/>
              </a:ext>
            </a:extLst>
          </p:cNvPr>
          <p:cNvSpPr/>
          <p:nvPr/>
        </p:nvSpPr>
        <p:spPr>
          <a:xfrm>
            <a:off x="758959" y="795482"/>
            <a:ext cx="65594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ENERO</a:t>
            </a:r>
          </a:p>
        </p:txBody>
      </p:sp>
      <p:graphicFrame>
        <p:nvGraphicFramePr>
          <p:cNvPr id="277" name="Tabla 276">
            <a:extLst>
              <a:ext uri="{FF2B5EF4-FFF2-40B4-BE49-F238E27FC236}">
                <a16:creationId xmlns:a16="http://schemas.microsoft.com/office/drawing/2014/main" xmlns="" id="{D8B088E7-8F0C-47E0-8B4B-5250FE36B915}"/>
              </a:ext>
            </a:extLst>
          </p:cNvPr>
          <p:cNvGraphicFramePr>
            <a:graphicFrameLocks noGrp="1"/>
          </p:cNvGraphicFramePr>
          <p:nvPr/>
        </p:nvGraphicFramePr>
        <p:xfrm>
          <a:off x="1963911" y="2642265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5148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142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78" name="Rectángulo 277">
            <a:extLst>
              <a:ext uri="{FF2B5EF4-FFF2-40B4-BE49-F238E27FC236}">
                <a16:creationId xmlns:a16="http://schemas.microsoft.com/office/drawing/2014/main" xmlns="" id="{F6192AB6-9F59-49E3-89B1-17CAB3FE3CC3}"/>
              </a:ext>
            </a:extLst>
          </p:cNvPr>
          <p:cNvSpPr/>
          <p:nvPr/>
        </p:nvSpPr>
        <p:spPr>
          <a:xfrm>
            <a:off x="2433726" y="2454599"/>
            <a:ext cx="60465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MAYO</a:t>
            </a:r>
          </a:p>
        </p:txBody>
      </p:sp>
      <p:graphicFrame>
        <p:nvGraphicFramePr>
          <p:cNvPr id="279" name="Tabla 278">
            <a:extLst>
              <a:ext uri="{FF2B5EF4-FFF2-40B4-BE49-F238E27FC236}">
                <a16:creationId xmlns:a16="http://schemas.microsoft.com/office/drawing/2014/main" xmlns="" id="{813EE1B5-83BE-405E-B96F-3D70E3A9DE1C}"/>
              </a:ext>
            </a:extLst>
          </p:cNvPr>
          <p:cNvGraphicFramePr>
            <a:graphicFrameLocks noGrp="1"/>
          </p:cNvGraphicFramePr>
          <p:nvPr/>
        </p:nvGraphicFramePr>
        <p:xfrm>
          <a:off x="3606374" y="2642265"/>
          <a:ext cx="1544284" cy="12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8916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8514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80" name="Rectángulo 279">
            <a:extLst>
              <a:ext uri="{FF2B5EF4-FFF2-40B4-BE49-F238E27FC236}">
                <a16:creationId xmlns:a16="http://schemas.microsoft.com/office/drawing/2014/main" xmlns="" id="{F84F1057-1882-4ABE-AA51-934B7D134373}"/>
              </a:ext>
            </a:extLst>
          </p:cNvPr>
          <p:cNvSpPr/>
          <p:nvPr/>
        </p:nvSpPr>
        <p:spPr>
          <a:xfrm>
            <a:off x="4069778" y="2454599"/>
            <a:ext cx="61747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JUNIO</a:t>
            </a:r>
          </a:p>
        </p:txBody>
      </p:sp>
      <p:graphicFrame>
        <p:nvGraphicFramePr>
          <p:cNvPr id="281" name="Tabla 280">
            <a:extLst>
              <a:ext uri="{FF2B5EF4-FFF2-40B4-BE49-F238E27FC236}">
                <a16:creationId xmlns:a16="http://schemas.microsoft.com/office/drawing/2014/main" xmlns="" id="{6D870508-A661-4BA2-81CD-687C4E84954C}"/>
              </a:ext>
            </a:extLst>
          </p:cNvPr>
          <p:cNvGraphicFramePr>
            <a:graphicFrameLocks noGrp="1"/>
          </p:cNvGraphicFramePr>
          <p:nvPr/>
        </p:nvGraphicFramePr>
        <p:xfrm>
          <a:off x="314791" y="2642265"/>
          <a:ext cx="1544284" cy="126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1759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707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82" name="Rectángulo 281">
            <a:extLst>
              <a:ext uri="{FF2B5EF4-FFF2-40B4-BE49-F238E27FC236}">
                <a16:creationId xmlns:a16="http://schemas.microsoft.com/office/drawing/2014/main" xmlns="" id="{6ABA0968-6187-4786-8658-414B42934857}"/>
              </a:ext>
            </a:extLst>
          </p:cNvPr>
          <p:cNvSpPr/>
          <p:nvPr/>
        </p:nvSpPr>
        <p:spPr>
          <a:xfrm>
            <a:off x="798232" y="2454599"/>
            <a:ext cx="577402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ABRIL</a:t>
            </a:r>
          </a:p>
        </p:txBody>
      </p:sp>
      <p:graphicFrame>
        <p:nvGraphicFramePr>
          <p:cNvPr id="283" name="Tabla 282">
            <a:extLst>
              <a:ext uri="{FF2B5EF4-FFF2-40B4-BE49-F238E27FC236}">
                <a16:creationId xmlns:a16="http://schemas.microsoft.com/office/drawing/2014/main" xmlns="" id="{D723C7B3-0156-482D-98ED-8A6D52B4C9D0}"/>
              </a:ext>
            </a:extLst>
          </p:cNvPr>
          <p:cNvGraphicFramePr>
            <a:graphicFrameLocks noGrp="1"/>
          </p:cNvGraphicFramePr>
          <p:nvPr/>
        </p:nvGraphicFramePr>
        <p:xfrm>
          <a:off x="1963911" y="4292994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84" name="Rectángulo 283">
            <a:extLst>
              <a:ext uri="{FF2B5EF4-FFF2-40B4-BE49-F238E27FC236}">
                <a16:creationId xmlns:a16="http://schemas.microsoft.com/office/drawing/2014/main" xmlns="" id="{089A2905-6D9F-4F4E-9453-8118E96D7213}"/>
              </a:ext>
            </a:extLst>
          </p:cNvPr>
          <p:cNvSpPr/>
          <p:nvPr/>
        </p:nvSpPr>
        <p:spPr>
          <a:xfrm>
            <a:off x="2350370" y="4100304"/>
            <a:ext cx="771365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AGOSTO</a:t>
            </a:r>
          </a:p>
        </p:txBody>
      </p:sp>
      <p:graphicFrame>
        <p:nvGraphicFramePr>
          <p:cNvPr id="285" name="Tabla 284">
            <a:extLst>
              <a:ext uri="{FF2B5EF4-FFF2-40B4-BE49-F238E27FC236}">
                <a16:creationId xmlns:a16="http://schemas.microsoft.com/office/drawing/2014/main" xmlns="" id="{D97A3F5E-413F-4BD0-A135-9D25C2189BED}"/>
              </a:ext>
            </a:extLst>
          </p:cNvPr>
          <p:cNvGraphicFramePr>
            <a:graphicFrameLocks noGrp="1"/>
          </p:cNvGraphicFramePr>
          <p:nvPr/>
        </p:nvGraphicFramePr>
        <p:xfrm>
          <a:off x="3606374" y="4292994"/>
          <a:ext cx="1544284" cy="126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20581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89903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86" name="Rectángulo 285">
            <a:extLst>
              <a:ext uri="{FF2B5EF4-FFF2-40B4-BE49-F238E27FC236}">
                <a16:creationId xmlns:a16="http://schemas.microsoft.com/office/drawing/2014/main" xmlns="" id="{834D1525-09FE-4300-B204-7BE4548BC079}"/>
              </a:ext>
            </a:extLst>
          </p:cNvPr>
          <p:cNvSpPr/>
          <p:nvPr/>
        </p:nvSpPr>
        <p:spPr>
          <a:xfrm>
            <a:off x="3867800" y="4100304"/>
            <a:ext cx="102143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SEPTIEMBRE</a:t>
            </a:r>
          </a:p>
        </p:txBody>
      </p:sp>
      <p:graphicFrame>
        <p:nvGraphicFramePr>
          <p:cNvPr id="287" name="Tabla 286">
            <a:extLst>
              <a:ext uri="{FF2B5EF4-FFF2-40B4-BE49-F238E27FC236}">
                <a16:creationId xmlns:a16="http://schemas.microsoft.com/office/drawing/2014/main" xmlns="" id="{1BF0EC5E-91E6-4F79-BA52-01E7B0B56849}"/>
              </a:ext>
            </a:extLst>
          </p:cNvPr>
          <p:cNvGraphicFramePr>
            <a:graphicFrameLocks noGrp="1"/>
          </p:cNvGraphicFramePr>
          <p:nvPr/>
        </p:nvGraphicFramePr>
        <p:xfrm>
          <a:off x="314791" y="4292994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62626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BFBFBF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88" name="Rectángulo 287">
            <a:extLst>
              <a:ext uri="{FF2B5EF4-FFF2-40B4-BE49-F238E27FC236}">
                <a16:creationId xmlns:a16="http://schemas.microsoft.com/office/drawing/2014/main" xmlns="" id="{6D45A225-A1D8-46B5-A1F8-DBB3C28DC739}"/>
              </a:ext>
            </a:extLst>
          </p:cNvPr>
          <p:cNvSpPr/>
          <p:nvPr/>
        </p:nvSpPr>
        <p:spPr>
          <a:xfrm>
            <a:off x="795828" y="4100304"/>
            <a:ext cx="58221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JULIO</a:t>
            </a:r>
          </a:p>
        </p:txBody>
      </p:sp>
      <p:graphicFrame>
        <p:nvGraphicFramePr>
          <p:cNvPr id="289" name="Tabla 288">
            <a:extLst>
              <a:ext uri="{FF2B5EF4-FFF2-40B4-BE49-F238E27FC236}">
                <a16:creationId xmlns:a16="http://schemas.microsoft.com/office/drawing/2014/main" xmlns="" id="{51119C32-AF41-415C-BBA6-3287F1495B76}"/>
              </a:ext>
            </a:extLst>
          </p:cNvPr>
          <p:cNvGraphicFramePr>
            <a:graphicFrameLocks noGrp="1"/>
          </p:cNvGraphicFramePr>
          <p:nvPr/>
        </p:nvGraphicFramePr>
        <p:xfrm>
          <a:off x="1963911" y="589499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90" name="Rectángulo 289">
            <a:extLst>
              <a:ext uri="{FF2B5EF4-FFF2-40B4-BE49-F238E27FC236}">
                <a16:creationId xmlns:a16="http://schemas.microsoft.com/office/drawing/2014/main" xmlns="" id="{E3EA2FA0-EA13-4DCC-8836-0363D6AC4254}"/>
              </a:ext>
            </a:extLst>
          </p:cNvPr>
          <p:cNvSpPr/>
          <p:nvPr/>
        </p:nvSpPr>
        <p:spPr>
          <a:xfrm>
            <a:off x="2233351" y="5693921"/>
            <a:ext cx="100540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NOVIEMBRE</a:t>
            </a:r>
            <a:endParaRPr lang="es-ES" sz="1100" b="0" cap="none" spc="0" dirty="0">
              <a:ln w="0"/>
              <a:solidFill>
                <a:schemeClr val="bg1"/>
              </a:solidFill>
              <a:latin typeface="Geometr415 Blk BT" panose="020B0802020204020303" pitchFamily="34" charset="0"/>
            </a:endParaRPr>
          </a:p>
        </p:txBody>
      </p:sp>
      <p:graphicFrame>
        <p:nvGraphicFramePr>
          <p:cNvPr id="291" name="Tabla 290">
            <a:extLst>
              <a:ext uri="{FF2B5EF4-FFF2-40B4-BE49-F238E27FC236}">
                <a16:creationId xmlns:a16="http://schemas.microsoft.com/office/drawing/2014/main" xmlns="" id="{3ECE2CF6-B713-4A28-AD52-237067D66DDB}"/>
              </a:ext>
            </a:extLst>
          </p:cNvPr>
          <p:cNvGraphicFramePr>
            <a:graphicFrameLocks noGrp="1"/>
          </p:cNvGraphicFramePr>
          <p:nvPr/>
        </p:nvGraphicFramePr>
        <p:xfrm>
          <a:off x="3606374" y="5894993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92" name="Rectángulo 291">
            <a:extLst>
              <a:ext uri="{FF2B5EF4-FFF2-40B4-BE49-F238E27FC236}">
                <a16:creationId xmlns:a16="http://schemas.microsoft.com/office/drawing/2014/main" xmlns="" id="{61FCE50A-8BF2-471E-ABEE-AC8F73C6DF2C}"/>
              </a:ext>
            </a:extLst>
          </p:cNvPr>
          <p:cNvSpPr/>
          <p:nvPr/>
        </p:nvSpPr>
        <p:spPr>
          <a:xfrm>
            <a:off x="3909478" y="5693921"/>
            <a:ext cx="93807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DICIEMBRE</a:t>
            </a:r>
          </a:p>
        </p:txBody>
      </p:sp>
      <p:graphicFrame>
        <p:nvGraphicFramePr>
          <p:cNvPr id="293" name="Tabla 292">
            <a:extLst>
              <a:ext uri="{FF2B5EF4-FFF2-40B4-BE49-F238E27FC236}">
                <a16:creationId xmlns:a16="http://schemas.microsoft.com/office/drawing/2014/main" xmlns="" id="{51E228BA-3319-465C-B921-3437AF2810FA}"/>
              </a:ext>
            </a:extLst>
          </p:cNvPr>
          <p:cNvGraphicFramePr>
            <a:graphicFrameLocks noGrp="1"/>
          </p:cNvGraphicFramePr>
          <p:nvPr/>
        </p:nvGraphicFramePr>
        <p:xfrm>
          <a:off x="314791" y="5888975"/>
          <a:ext cx="1544284" cy="126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12">
                  <a:extLst>
                    <a:ext uri="{9D8B030D-6E8A-4147-A177-3AD203B41FA5}">
                      <a16:colId xmlns:a16="http://schemas.microsoft.com/office/drawing/2014/main" xmlns="" val="3228767339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531998584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41574781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015943675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3306565927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85284351"/>
                    </a:ext>
                  </a:extLst>
                </a:gridCol>
                <a:gridCol w="220612">
                  <a:extLst>
                    <a:ext uri="{9D8B030D-6E8A-4147-A177-3AD203B41FA5}">
                      <a16:colId xmlns:a16="http://schemas.microsoft.com/office/drawing/2014/main" xmlns="" val="1963894531"/>
                    </a:ext>
                  </a:extLst>
                </a:gridCol>
              </a:tblGrid>
              <a:tr h="118505"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</a:rPr>
                        <a:t>Do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Lu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Mie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Ju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Vi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800" b="0" u="none" strike="noStrike" dirty="0">
                          <a:effectLst/>
                          <a:latin typeface="d Diam" panose="02000503000000000000" pitchFamily="2" charset="0"/>
                        </a:rPr>
                        <a:t>Sa</a:t>
                      </a:r>
                      <a:endParaRPr lang="es-AR" sz="800" b="0" i="0" u="none" strike="noStrike" dirty="0">
                        <a:solidFill>
                          <a:srgbClr val="873624"/>
                        </a:solidFill>
                        <a:effectLst/>
                        <a:latin typeface="d Diam" panose="02000503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04097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86569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8870045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5502137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0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 Diam" panose="02000503000000000000" pitchFamily="2" charset="0"/>
                          <a:ea typeface="Benjamin-Bold" panose="00000700000000000000" pitchFamily="2" charset="0"/>
                        </a:rPr>
                        <a:t>31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chemeClr val="tx1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6695148"/>
                  </a:ext>
                </a:extLst>
              </a:tr>
              <a:tr h="190249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FF0000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2F5597"/>
                        </a:solidFill>
                        <a:effectLst/>
                        <a:latin typeface="d Diam" panose="02000503000000000000" pitchFamily="2" charset="0"/>
                        <a:ea typeface="Benjamin-Bold" panose="000007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6111594"/>
                  </a:ext>
                </a:extLst>
              </a:tr>
            </a:tbl>
          </a:graphicData>
        </a:graphic>
      </p:graphicFrame>
      <p:sp>
        <p:nvSpPr>
          <p:cNvPr id="294" name="Rectángulo 293">
            <a:extLst>
              <a:ext uri="{FF2B5EF4-FFF2-40B4-BE49-F238E27FC236}">
                <a16:creationId xmlns:a16="http://schemas.microsoft.com/office/drawing/2014/main" xmlns="" id="{CAB05593-678B-430D-B8DC-8AD9091F8740}"/>
              </a:ext>
            </a:extLst>
          </p:cNvPr>
          <p:cNvSpPr/>
          <p:nvPr/>
        </p:nvSpPr>
        <p:spPr>
          <a:xfrm>
            <a:off x="668389" y="5693921"/>
            <a:ext cx="83708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OCTUBRE</a:t>
            </a:r>
          </a:p>
        </p:txBody>
      </p:sp>
      <p:sp>
        <p:nvSpPr>
          <p:cNvPr id="295" name="Rectángulo 294">
            <a:extLst>
              <a:ext uri="{FF2B5EF4-FFF2-40B4-BE49-F238E27FC236}">
                <a16:creationId xmlns:a16="http://schemas.microsoft.com/office/drawing/2014/main" xmlns="" id="{76B46B28-0DE0-4F2B-9120-DFD9B802DABD}"/>
              </a:ext>
            </a:extLst>
          </p:cNvPr>
          <p:cNvSpPr/>
          <p:nvPr/>
        </p:nvSpPr>
        <p:spPr>
          <a:xfrm>
            <a:off x="308659" y="2185590"/>
            <a:ext cx="1626092" cy="207749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1- AÑO NUEVO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296" name="CuadroTexto 295">
            <a:extLst>
              <a:ext uri="{FF2B5EF4-FFF2-40B4-BE49-F238E27FC236}">
                <a16:creationId xmlns:a16="http://schemas.microsoft.com/office/drawing/2014/main" xmlns="" id="{93203091-A9F6-46EC-B553-4A50543D37A6}"/>
              </a:ext>
            </a:extLst>
          </p:cNvPr>
          <p:cNvSpPr txBox="1"/>
          <p:nvPr/>
        </p:nvSpPr>
        <p:spPr>
          <a:xfrm>
            <a:off x="3604517" y="2208570"/>
            <a:ext cx="1610932" cy="323165"/>
          </a:xfrm>
          <a:prstGeom prst="rect">
            <a:avLst/>
          </a:prstGeom>
          <a:noFill/>
        </p:spPr>
        <p:txBody>
          <a:bodyPr wrap="square" lIns="36000" rIns="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3 / 4 CARNAVAL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24 - DIA de la MEMORIA</a:t>
            </a:r>
          </a:p>
        </p:txBody>
      </p:sp>
      <p:sp>
        <p:nvSpPr>
          <p:cNvPr id="297" name="Rectángulo 296">
            <a:extLst>
              <a:ext uri="{FF2B5EF4-FFF2-40B4-BE49-F238E27FC236}">
                <a16:creationId xmlns:a16="http://schemas.microsoft.com/office/drawing/2014/main" xmlns="" id="{5AAFA24C-FA8F-4815-9697-424A8F842328}"/>
              </a:ext>
            </a:extLst>
          </p:cNvPr>
          <p:cNvSpPr/>
          <p:nvPr/>
        </p:nvSpPr>
        <p:spPr>
          <a:xfrm>
            <a:off x="308658" y="3825472"/>
            <a:ext cx="1693750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2- DÍA del VET. Y C. EN MALVINAS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18 - VIERNES SANTO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298" name="Rectángulo 297">
            <a:extLst>
              <a:ext uri="{FF2B5EF4-FFF2-40B4-BE49-F238E27FC236}">
                <a16:creationId xmlns:a16="http://schemas.microsoft.com/office/drawing/2014/main" xmlns="" id="{CCA5C858-8392-4BCB-869C-A6B2F619E096}"/>
              </a:ext>
            </a:extLst>
          </p:cNvPr>
          <p:cNvSpPr/>
          <p:nvPr/>
        </p:nvSpPr>
        <p:spPr>
          <a:xfrm>
            <a:off x="1976635" y="3853042"/>
            <a:ext cx="1625189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1- DIA del TRABAJADOR</a:t>
            </a:r>
          </a:p>
          <a:p>
            <a:r>
              <a:rPr lang="es-ES" sz="750" dirty="0">
                <a:ln w="0"/>
                <a:latin typeface="Geometr415 Blk BT" panose="020B0802020204020303" pitchFamily="34" charset="0"/>
              </a:rPr>
              <a:t>25- DIA de la REV. DE MAYO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00" name="Rectángulo 299">
            <a:extLst>
              <a:ext uri="{FF2B5EF4-FFF2-40B4-BE49-F238E27FC236}">
                <a16:creationId xmlns:a16="http://schemas.microsoft.com/office/drawing/2014/main" xmlns="" id="{310DDC5B-ABF3-494D-9708-7E5D6984F5D9}"/>
              </a:ext>
            </a:extLst>
          </p:cNvPr>
          <p:cNvSpPr/>
          <p:nvPr/>
        </p:nvSpPr>
        <p:spPr>
          <a:xfrm>
            <a:off x="3613031" y="3853042"/>
            <a:ext cx="1624517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20- </a:t>
            </a:r>
            <a:r>
              <a:rPr lang="es-AR" sz="750" dirty="0">
                <a:latin typeface="Geometr415 Blk BT" panose="020B0802020204020303" pitchFamily="34" charset="0"/>
              </a:rPr>
              <a:t>PASO a la INM. del GRAL.M. BELGRANO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01" name="Grupo 300">
            <a:extLst>
              <a:ext uri="{FF2B5EF4-FFF2-40B4-BE49-F238E27FC236}">
                <a16:creationId xmlns:a16="http://schemas.microsoft.com/office/drawing/2014/main" xmlns="" id="{49CC564B-A7C7-4995-84B3-08B60BB7F3DF}"/>
              </a:ext>
            </a:extLst>
          </p:cNvPr>
          <p:cNvGrpSpPr/>
          <p:nvPr/>
        </p:nvGrpSpPr>
        <p:grpSpPr>
          <a:xfrm>
            <a:off x="323197" y="5476695"/>
            <a:ext cx="3245802" cy="323165"/>
            <a:chOff x="294622" y="5388670"/>
            <a:chExt cx="3245802" cy="323165"/>
          </a:xfrm>
        </p:grpSpPr>
        <p:sp>
          <p:nvSpPr>
            <p:cNvPr id="302" name="Rectángulo 301">
              <a:extLst>
                <a:ext uri="{FF2B5EF4-FFF2-40B4-BE49-F238E27FC236}">
                  <a16:creationId xmlns:a16="http://schemas.microsoft.com/office/drawing/2014/main" xmlns="" id="{0AD327B3-07B1-405E-A7B6-A4886C8335F7}"/>
                </a:ext>
              </a:extLst>
            </p:cNvPr>
            <p:cNvSpPr/>
            <p:nvPr/>
          </p:nvSpPr>
          <p:spPr>
            <a:xfrm>
              <a:off x="294622" y="5411935"/>
              <a:ext cx="1611553" cy="207749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750" dirty="0">
                  <a:ln w="0"/>
                  <a:latin typeface="Geometr415 Blk BT" panose="020B0802020204020303" pitchFamily="34" charset="0"/>
                </a:rPr>
                <a:t>9- DIA de la INDEPENDENCIA</a:t>
              </a:r>
              <a:endParaRPr lang="es-ES" sz="750" b="0" cap="none" spc="0" dirty="0">
                <a:ln w="0"/>
                <a:latin typeface="Geometr415 Blk BT" panose="020B0802020204020303" pitchFamily="34" charset="0"/>
              </a:endParaRPr>
            </a:p>
          </p:txBody>
        </p:sp>
        <p:sp>
          <p:nvSpPr>
            <p:cNvPr id="303" name="Rectángulo 302">
              <a:extLst>
                <a:ext uri="{FF2B5EF4-FFF2-40B4-BE49-F238E27FC236}">
                  <a16:creationId xmlns:a16="http://schemas.microsoft.com/office/drawing/2014/main" xmlns="" id="{B30890AC-E27E-484F-9463-9D064E248B59}"/>
                </a:ext>
              </a:extLst>
            </p:cNvPr>
            <p:cNvSpPr/>
            <p:nvPr/>
          </p:nvSpPr>
          <p:spPr>
            <a:xfrm>
              <a:off x="1938024" y="5388670"/>
              <a:ext cx="1602400" cy="323165"/>
            </a:xfrm>
            <a:prstGeom prst="rect">
              <a:avLst/>
            </a:prstGeom>
            <a:noFill/>
          </p:spPr>
          <p:txBody>
            <a:bodyPr wrap="square" lIns="36000" tIns="45720" rIns="91440" bIns="45720">
              <a:spAutoFit/>
            </a:bodyPr>
            <a:lstStyle/>
            <a:p>
              <a:r>
                <a:rPr lang="es-ES" sz="750" dirty="0">
                  <a:ln w="0"/>
                  <a:latin typeface="Geometr415 Blk BT" panose="020B0802020204020303" pitchFamily="34" charset="0"/>
                </a:rPr>
                <a:t>17- </a:t>
              </a:r>
              <a:r>
                <a:rPr lang="es-AR" sz="750" dirty="0">
                  <a:latin typeface="Geometr415 Blk BT" panose="020B0802020204020303" pitchFamily="34" charset="0"/>
                </a:rPr>
                <a:t>PASO a la INMORT. GRAL.  J. de SAN MARTIN</a:t>
              </a:r>
              <a:endParaRPr lang="es-ES" sz="750" b="0" cap="none" spc="0" dirty="0">
                <a:ln w="0"/>
                <a:latin typeface="Geometr415 Blk BT" panose="020B0802020204020303" pitchFamily="34" charset="0"/>
              </a:endParaRPr>
            </a:p>
          </p:txBody>
        </p:sp>
      </p:grpSp>
      <p:sp>
        <p:nvSpPr>
          <p:cNvPr id="305" name="Rectángulo 304">
            <a:extLst>
              <a:ext uri="{FF2B5EF4-FFF2-40B4-BE49-F238E27FC236}">
                <a16:creationId xmlns:a16="http://schemas.microsoft.com/office/drawing/2014/main" xmlns="" id="{A695AAAB-2B3B-4516-AAA5-167D9419FE21}"/>
              </a:ext>
            </a:extLst>
          </p:cNvPr>
          <p:cNvSpPr/>
          <p:nvPr/>
        </p:nvSpPr>
        <p:spPr>
          <a:xfrm>
            <a:off x="312933" y="7123666"/>
            <a:ext cx="1621816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AR" sz="750" b="0" i="0" dirty="0">
                <a:effectLst/>
                <a:latin typeface="Geometr415 Blk BT" panose="020B0802020204020303" pitchFamily="34" charset="0"/>
              </a:rPr>
              <a:t>12- DÍA del RESPETO a la DIVERSIDAD CULTURAL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06" name="Rectángulo 305">
            <a:extLst>
              <a:ext uri="{FF2B5EF4-FFF2-40B4-BE49-F238E27FC236}">
                <a16:creationId xmlns:a16="http://schemas.microsoft.com/office/drawing/2014/main" xmlns="" id="{DC7CA825-33DF-47D7-A37D-4914E39E9228}"/>
              </a:ext>
            </a:extLst>
          </p:cNvPr>
          <p:cNvSpPr/>
          <p:nvPr/>
        </p:nvSpPr>
        <p:spPr>
          <a:xfrm>
            <a:off x="1972225" y="7123666"/>
            <a:ext cx="1629599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20- DIA de la SOBERANIA NACIONAL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sp>
        <p:nvSpPr>
          <p:cNvPr id="307" name="Rectángulo 306">
            <a:extLst>
              <a:ext uri="{FF2B5EF4-FFF2-40B4-BE49-F238E27FC236}">
                <a16:creationId xmlns:a16="http://schemas.microsoft.com/office/drawing/2014/main" xmlns="" id="{7BEDDA09-087D-4D8C-9F7A-8A1011BFFFCD}"/>
              </a:ext>
            </a:extLst>
          </p:cNvPr>
          <p:cNvSpPr/>
          <p:nvPr/>
        </p:nvSpPr>
        <p:spPr>
          <a:xfrm>
            <a:off x="3726236" y="7120612"/>
            <a:ext cx="1606562" cy="323165"/>
          </a:xfrm>
          <a:prstGeom prst="rect">
            <a:avLst/>
          </a:prstGeom>
          <a:noFill/>
        </p:spPr>
        <p:txBody>
          <a:bodyPr wrap="square" lIns="36000" tIns="45720" rIns="91440" bIns="45720">
            <a:spAutoFit/>
          </a:bodyPr>
          <a:lstStyle/>
          <a:p>
            <a:r>
              <a:rPr lang="es-ES" sz="750" dirty="0">
                <a:ln w="0"/>
                <a:latin typeface="Geometr415 Blk BT" panose="020B0802020204020303" pitchFamily="34" charset="0"/>
              </a:rPr>
              <a:t>8- INMACULADA CONC. DE MARIA / 25- NAVIDAD</a:t>
            </a:r>
            <a:endParaRPr lang="es-ES" sz="750" b="0" cap="none" spc="0" dirty="0">
              <a:ln w="0"/>
              <a:latin typeface="Geometr415 Blk BT" panose="020B0802020204020303" pitchFamily="34" charset="0"/>
            </a:endParaRPr>
          </a:p>
        </p:txBody>
      </p:sp>
      <p:grpSp>
        <p:nvGrpSpPr>
          <p:cNvPr id="308" name="Grupo 307">
            <a:extLst>
              <a:ext uri="{FF2B5EF4-FFF2-40B4-BE49-F238E27FC236}">
                <a16:creationId xmlns:a16="http://schemas.microsoft.com/office/drawing/2014/main" xmlns="" id="{0DF843F6-A0C7-43AC-8DCE-134855AC7BAF}"/>
              </a:ext>
            </a:extLst>
          </p:cNvPr>
          <p:cNvGrpSpPr/>
          <p:nvPr/>
        </p:nvGrpSpPr>
        <p:grpSpPr>
          <a:xfrm>
            <a:off x="348094" y="1093659"/>
            <a:ext cx="1585373" cy="938749"/>
            <a:chOff x="319519" y="986384"/>
            <a:chExt cx="1585373" cy="938749"/>
          </a:xfrm>
        </p:grpSpPr>
        <p:grpSp>
          <p:nvGrpSpPr>
            <p:cNvPr id="309" name="Grupo 308">
              <a:extLst>
                <a:ext uri="{FF2B5EF4-FFF2-40B4-BE49-F238E27FC236}">
                  <a16:creationId xmlns:a16="http://schemas.microsoft.com/office/drawing/2014/main" xmlns="" id="{A819D7C5-5DC8-49D0-9ABA-CD65EB001182}"/>
                </a:ext>
              </a:extLst>
            </p:cNvPr>
            <p:cNvGrpSpPr/>
            <p:nvPr/>
          </p:nvGrpSpPr>
          <p:grpSpPr>
            <a:xfrm>
              <a:off x="524345" y="986676"/>
              <a:ext cx="286403" cy="198873"/>
              <a:chOff x="1176837" y="1904505"/>
              <a:chExt cx="286403" cy="198873"/>
            </a:xfrm>
          </p:grpSpPr>
          <p:sp>
            <p:nvSpPr>
              <p:cNvPr id="545" name="CuadroTexto 544">
                <a:extLst>
                  <a:ext uri="{FF2B5EF4-FFF2-40B4-BE49-F238E27FC236}">
                    <a16:creationId xmlns:a16="http://schemas.microsoft.com/office/drawing/2014/main" xmlns="" id="{ADB7289E-BB5A-4DC3-8CE8-40CCBA14CF3B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6" name="Elipse 545">
                <a:extLst>
                  <a:ext uri="{FF2B5EF4-FFF2-40B4-BE49-F238E27FC236}">
                    <a16:creationId xmlns:a16="http://schemas.microsoft.com/office/drawing/2014/main" xmlns="" id="{ED915ED6-837B-463D-9D18-216D836F93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10" name="Grupo 309">
              <a:extLst>
                <a:ext uri="{FF2B5EF4-FFF2-40B4-BE49-F238E27FC236}">
                  <a16:creationId xmlns:a16="http://schemas.microsoft.com/office/drawing/2014/main" xmlns="" id="{21272722-E852-429B-9FC0-562249385F35}"/>
                </a:ext>
              </a:extLst>
            </p:cNvPr>
            <p:cNvGrpSpPr/>
            <p:nvPr/>
          </p:nvGrpSpPr>
          <p:grpSpPr>
            <a:xfrm>
              <a:off x="1620968" y="1726260"/>
              <a:ext cx="283924" cy="198873"/>
              <a:chOff x="1610038" y="1904505"/>
              <a:chExt cx="283924" cy="198873"/>
            </a:xfrm>
          </p:grpSpPr>
          <p:sp>
            <p:nvSpPr>
              <p:cNvPr id="543" name="CuadroTexto 542">
                <a:extLst>
                  <a:ext uri="{FF2B5EF4-FFF2-40B4-BE49-F238E27FC236}">
                    <a16:creationId xmlns:a16="http://schemas.microsoft.com/office/drawing/2014/main" xmlns="" id="{584FDDE1-E1D3-44D7-8E56-5FFFD7FB8C79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44" name="Elipse 543">
                <a:extLst>
                  <a:ext uri="{FF2B5EF4-FFF2-40B4-BE49-F238E27FC236}">
                    <a16:creationId xmlns:a16="http://schemas.microsoft.com/office/drawing/2014/main" xmlns="" id="{BA05D3B5-DC0A-4439-BDE7-776ADA09F9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311" name="Grupo 310">
              <a:extLst>
                <a:ext uri="{FF2B5EF4-FFF2-40B4-BE49-F238E27FC236}">
                  <a16:creationId xmlns:a16="http://schemas.microsoft.com/office/drawing/2014/main" xmlns="" id="{908A4996-0364-4BA4-96DF-6AB97909D0E0}"/>
                </a:ext>
              </a:extLst>
            </p:cNvPr>
            <p:cNvGrpSpPr/>
            <p:nvPr/>
          </p:nvGrpSpPr>
          <p:grpSpPr>
            <a:xfrm>
              <a:off x="319519" y="986384"/>
              <a:ext cx="222591" cy="199456"/>
              <a:chOff x="958247" y="1904505"/>
              <a:chExt cx="222591" cy="199456"/>
            </a:xfrm>
          </p:grpSpPr>
          <p:sp>
            <p:nvSpPr>
              <p:cNvPr id="315" name="CuadroTexto 314">
                <a:extLst>
                  <a:ext uri="{FF2B5EF4-FFF2-40B4-BE49-F238E27FC236}">
                    <a16:creationId xmlns:a16="http://schemas.microsoft.com/office/drawing/2014/main" xmlns="" id="{B0CA0377-B471-4054-9642-F0271E5E0126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16" name="Forma libre: forma 315">
                <a:extLst>
                  <a:ext uri="{FF2B5EF4-FFF2-40B4-BE49-F238E27FC236}">
                    <a16:creationId xmlns:a16="http://schemas.microsoft.com/office/drawing/2014/main" xmlns="" id="{B600695D-FFA2-4AD7-A397-54E36D7626C4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312" name="Grupo 311">
              <a:extLst>
                <a:ext uri="{FF2B5EF4-FFF2-40B4-BE49-F238E27FC236}">
                  <a16:creationId xmlns:a16="http://schemas.microsoft.com/office/drawing/2014/main" xmlns="" id="{E2720AA6-ED62-4753-898A-53F30E0AB439}"/>
                </a:ext>
              </a:extLst>
            </p:cNvPr>
            <p:cNvGrpSpPr/>
            <p:nvPr/>
          </p:nvGrpSpPr>
          <p:grpSpPr>
            <a:xfrm>
              <a:off x="748579" y="986384"/>
              <a:ext cx="283924" cy="199456"/>
              <a:chOff x="1396293" y="1904505"/>
              <a:chExt cx="283924" cy="199456"/>
            </a:xfrm>
          </p:grpSpPr>
          <p:sp>
            <p:nvSpPr>
              <p:cNvPr id="313" name="CuadroTexto 312">
                <a:extLst>
                  <a:ext uri="{FF2B5EF4-FFF2-40B4-BE49-F238E27FC236}">
                    <a16:creationId xmlns:a16="http://schemas.microsoft.com/office/drawing/2014/main" xmlns="" id="{E1315F0B-2999-4154-AE02-9BE9AF57A1D6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314" name="Forma libre: forma 313">
                <a:extLst>
                  <a:ext uri="{FF2B5EF4-FFF2-40B4-BE49-F238E27FC236}">
                    <a16:creationId xmlns:a16="http://schemas.microsoft.com/office/drawing/2014/main" xmlns="" id="{8DC4C5B9-D6DB-4C5A-A64A-84A2E68369E5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547" name="Grupo 546">
            <a:extLst>
              <a:ext uri="{FF2B5EF4-FFF2-40B4-BE49-F238E27FC236}">
                <a16:creationId xmlns:a16="http://schemas.microsoft.com/office/drawing/2014/main" xmlns="" id="{41BB03BA-6976-4E19-A439-361D3DD69F47}"/>
              </a:ext>
            </a:extLst>
          </p:cNvPr>
          <p:cNvGrpSpPr/>
          <p:nvPr/>
        </p:nvGrpSpPr>
        <p:grpSpPr>
          <a:xfrm>
            <a:off x="1996655" y="1093659"/>
            <a:ext cx="914515" cy="199456"/>
            <a:chOff x="2063330" y="986384"/>
            <a:chExt cx="914515" cy="199456"/>
          </a:xfrm>
        </p:grpSpPr>
        <p:grpSp>
          <p:nvGrpSpPr>
            <p:cNvPr id="548" name="Grupo 547">
              <a:extLst>
                <a:ext uri="{FF2B5EF4-FFF2-40B4-BE49-F238E27FC236}">
                  <a16:creationId xmlns:a16="http://schemas.microsoft.com/office/drawing/2014/main" xmlns="" id="{960CABA4-D165-4445-A0F4-B85A39686B9C}"/>
                </a:ext>
              </a:extLst>
            </p:cNvPr>
            <p:cNvGrpSpPr/>
            <p:nvPr/>
          </p:nvGrpSpPr>
          <p:grpSpPr>
            <a:xfrm>
              <a:off x="2258482" y="986676"/>
              <a:ext cx="286403" cy="198873"/>
              <a:chOff x="1176837" y="1904505"/>
              <a:chExt cx="286403" cy="198873"/>
            </a:xfrm>
          </p:grpSpPr>
          <p:sp>
            <p:nvSpPr>
              <p:cNvPr id="558" name="CuadroTexto 557">
                <a:extLst>
                  <a:ext uri="{FF2B5EF4-FFF2-40B4-BE49-F238E27FC236}">
                    <a16:creationId xmlns:a16="http://schemas.microsoft.com/office/drawing/2014/main" xmlns="" id="{68D69447-6BD2-4138-9E1D-20CF989068C1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9" name="Elipse 558">
                <a:extLst>
                  <a:ext uri="{FF2B5EF4-FFF2-40B4-BE49-F238E27FC236}">
                    <a16:creationId xmlns:a16="http://schemas.microsoft.com/office/drawing/2014/main" xmlns="" id="{CF9310B2-2EFF-4F9F-93AA-76F66D7324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49" name="Grupo 548">
              <a:extLst>
                <a:ext uri="{FF2B5EF4-FFF2-40B4-BE49-F238E27FC236}">
                  <a16:creationId xmlns:a16="http://schemas.microsoft.com/office/drawing/2014/main" xmlns="" id="{39BCA5F6-B14E-49D9-9F8C-47DB77B87279}"/>
                </a:ext>
              </a:extLst>
            </p:cNvPr>
            <p:cNvGrpSpPr/>
            <p:nvPr/>
          </p:nvGrpSpPr>
          <p:grpSpPr>
            <a:xfrm>
              <a:off x="2693921" y="986676"/>
              <a:ext cx="283924" cy="198873"/>
              <a:chOff x="1610038" y="1904505"/>
              <a:chExt cx="283924" cy="198873"/>
            </a:xfrm>
          </p:grpSpPr>
          <p:sp>
            <p:nvSpPr>
              <p:cNvPr id="556" name="CuadroTexto 555">
                <a:extLst>
                  <a:ext uri="{FF2B5EF4-FFF2-40B4-BE49-F238E27FC236}">
                    <a16:creationId xmlns:a16="http://schemas.microsoft.com/office/drawing/2014/main" xmlns="" id="{52FC174B-8BC0-474A-BBB5-5E4BA90C10AE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7" name="Elipse 556">
                <a:extLst>
                  <a:ext uri="{FF2B5EF4-FFF2-40B4-BE49-F238E27FC236}">
                    <a16:creationId xmlns:a16="http://schemas.microsoft.com/office/drawing/2014/main" xmlns="" id="{54532418-EEA9-44E1-8624-90E5DBDA3F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50" name="Grupo 549">
              <a:extLst>
                <a:ext uri="{FF2B5EF4-FFF2-40B4-BE49-F238E27FC236}">
                  <a16:creationId xmlns:a16="http://schemas.microsoft.com/office/drawing/2014/main" xmlns="" id="{EBFE02A8-8D38-460C-9EDA-A93292F86099}"/>
                </a:ext>
              </a:extLst>
            </p:cNvPr>
            <p:cNvGrpSpPr/>
            <p:nvPr/>
          </p:nvGrpSpPr>
          <p:grpSpPr>
            <a:xfrm>
              <a:off x="2063330" y="986384"/>
              <a:ext cx="222591" cy="199456"/>
              <a:chOff x="958247" y="1904505"/>
              <a:chExt cx="222591" cy="199456"/>
            </a:xfrm>
          </p:grpSpPr>
          <p:sp>
            <p:nvSpPr>
              <p:cNvPr id="554" name="CuadroTexto 553">
                <a:extLst>
                  <a:ext uri="{FF2B5EF4-FFF2-40B4-BE49-F238E27FC236}">
                    <a16:creationId xmlns:a16="http://schemas.microsoft.com/office/drawing/2014/main" xmlns="" id="{0D3FDF4B-E24F-4796-B7A2-AB43F973E29C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5" name="Forma libre: forma 554">
                <a:extLst>
                  <a:ext uri="{FF2B5EF4-FFF2-40B4-BE49-F238E27FC236}">
                    <a16:creationId xmlns:a16="http://schemas.microsoft.com/office/drawing/2014/main" xmlns="" id="{A6F8D743-7A22-43BE-8A9C-A8065AE80EF3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51" name="Grupo 550">
              <a:extLst>
                <a:ext uri="{FF2B5EF4-FFF2-40B4-BE49-F238E27FC236}">
                  <a16:creationId xmlns:a16="http://schemas.microsoft.com/office/drawing/2014/main" xmlns="" id="{AF9AA1A7-3D1D-4EB7-B580-B4D486FBFCF2}"/>
                </a:ext>
              </a:extLst>
            </p:cNvPr>
            <p:cNvGrpSpPr/>
            <p:nvPr/>
          </p:nvGrpSpPr>
          <p:grpSpPr>
            <a:xfrm>
              <a:off x="2479346" y="986384"/>
              <a:ext cx="283924" cy="199456"/>
              <a:chOff x="1396293" y="1904505"/>
              <a:chExt cx="283924" cy="199456"/>
            </a:xfrm>
          </p:grpSpPr>
          <p:sp>
            <p:nvSpPr>
              <p:cNvPr id="552" name="CuadroTexto 551">
                <a:extLst>
                  <a:ext uri="{FF2B5EF4-FFF2-40B4-BE49-F238E27FC236}">
                    <a16:creationId xmlns:a16="http://schemas.microsoft.com/office/drawing/2014/main" xmlns="" id="{47D2B457-BC3C-4040-B161-ED8D97D94AD6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53" name="Forma libre: forma 552">
                <a:extLst>
                  <a:ext uri="{FF2B5EF4-FFF2-40B4-BE49-F238E27FC236}">
                    <a16:creationId xmlns:a16="http://schemas.microsoft.com/office/drawing/2014/main" xmlns="" id="{789C1236-23F4-4995-9562-7F053EF09677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sp>
        <p:nvSpPr>
          <p:cNvPr id="560" name="Rectángulo 559">
            <a:extLst>
              <a:ext uri="{FF2B5EF4-FFF2-40B4-BE49-F238E27FC236}">
                <a16:creationId xmlns:a16="http://schemas.microsoft.com/office/drawing/2014/main" xmlns="" id="{A4335765-4621-452B-BD78-67744F94282B}"/>
              </a:ext>
            </a:extLst>
          </p:cNvPr>
          <p:cNvSpPr/>
          <p:nvPr/>
        </p:nvSpPr>
        <p:spPr>
          <a:xfrm>
            <a:off x="4028100" y="795482"/>
            <a:ext cx="70083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00" b="0" cap="none" spc="0" dirty="0">
                <a:ln w="0"/>
                <a:solidFill>
                  <a:schemeClr val="bg1"/>
                </a:solidFill>
                <a:latin typeface="Geometr415 Blk BT" panose="020B0802020204020303" pitchFamily="34" charset="0"/>
              </a:rPr>
              <a:t>MARZO</a:t>
            </a:r>
          </a:p>
        </p:txBody>
      </p:sp>
      <p:grpSp>
        <p:nvGrpSpPr>
          <p:cNvPr id="561" name="Grupo 560">
            <a:extLst>
              <a:ext uri="{FF2B5EF4-FFF2-40B4-BE49-F238E27FC236}">
                <a16:creationId xmlns:a16="http://schemas.microsoft.com/office/drawing/2014/main" xmlns="" id="{F6D53B5B-7BA6-4312-9A78-2AF7ED892F3D}"/>
              </a:ext>
            </a:extLst>
          </p:cNvPr>
          <p:cNvGrpSpPr/>
          <p:nvPr/>
        </p:nvGrpSpPr>
        <p:grpSpPr>
          <a:xfrm>
            <a:off x="3633011" y="1093659"/>
            <a:ext cx="930008" cy="199456"/>
            <a:chOff x="3794936" y="986384"/>
            <a:chExt cx="930008" cy="199456"/>
          </a:xfrm>
        </p:grpSpPr>
        <p:grpSp>
          <p:nvGrpSpPr>
            <p:cNvPr id="562" name="Grupo 561">
              <a:extLst>
                <a:ext uri="{FF2B5EF4-FFF2-40B4-BE49-F238E27FC236}">
                  <a16:creationId xmlns:a16="http://schemas.microsoft.com/office/drawing/2014/main" xmlns="" id="{47C9DFA0-9286-4806-8E7E-1D861AECF9FD}"/>
                </a:ext>
              </a:extLst>
            </p:cNvPr>
            <p:cNvGrpSpPr/>
            <p:nvPr/>
          </p:nvGrpSpPr>
          <p:grpSpPr>
            <a:xfrm>
              <a:off x="3999455" y="986676"/>
              <a:ext cx="280545" cy="198873"/>
              <a:chOff x="1171265" y="1904505"/>
              <a:chExt cx="280545" cy="198873"/>
            </a:xfrm>
          </p:grpSpPr>
          <p:sp>
            <p:nvSpPr>
              <p:cNvPr id="572" name="CuadroTexto 571">
                <a:extLst>
                  <a:ext uri="{FF2B5EF4-FFF2-40B4-BE49-F238E27FC236}">
                    <a16:creationId xmlns:a16="http://schemas.microsoft.com/office/drawing/2014/main" xmlns="" id="{76C5E309-DF9A-4D98-820F-B82B1370FB43}"/>
                  </a:ext>
                </a:extLst>
              </p:cNvPr>
              <p:cNvSpPr txBox="1"/>
              <p:nvPr/>
            </p:nvSpPr>
            <p:spPr>
              <a:xfrm>
                <a:off x="117126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73" name="Elipse 572">
                <a:extLst>
                  <a:ext uri="{FF2B5EF4-FFF2-40B4-BE49-F238E27FC236}">
                    <a16:creationId xmlns:a16="http://schemas.microsoft.com/office/drawing/2014/main" xmlns="" id="{8E4A5ABC-5EC8-4A6B-B4DB-61A610F349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63" name="Grupo 562">
              <a:extLst>
                <a:ext uri="{FF2B5EF4-FFF2-40B4-BE49-F238E27FC236}">
                  <a16:creationId xmlns:a16="http://schemas.microsoft.com/office/drawing/2014/main" xmlns="" id="{2EADB2F1-3315-4922-8FC4-6876DD8E898E}"/>
                </a:ext>
              </a:extLst>
            </p:cNvPr>
            <p:cNvGrpSpPr/>
            <p:nvPr/>
          </p:nvGrpSpPr>
          <p:grpSpPr>
            <a:xfrm>
              <a:off x="4441020" y="986676"/>
              <a:ext cx="283924" cy="198873"/>
              <a:chOff x="1610038" y="1904505"/>
              <a:chExt cx="283924" cy="198873"/>
            </a:xfrm>
          </p:grpSpPr>
          <p:sp>
            <p:nvSpPr>
              <p:cNvPr id="570" name="CuadroTexto 569">
                <a:extLst>
                  <a:ext uri="{FF2B5EF4-FFF2-40B4-BE49-F238E27FC236}">
                    <a16:creationId xmlns:a16="http://schemas.microsoft.com/office/drawing/2014/main" xmlns="" id="{352FF1AC-2513-46B2-91DD-88CA123739E4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71" name="Elipse 570">
                <a:extLst>
                  <a:ext uri="{FF2B5EF4-FFF2-40B4-BE49-F238E27FC236}">
                    <a16:creationId xmlns:a16="http://schemas.microsoft.com/office/drawing/2014/main" xmlns="" id="{AEF37A40-BB82-4369-B2A7-134C99B86E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64" name="Grupo 563">
              <a:extLst>
                <a:ext uri="{FF2B5EF4-FFF2-40B4-BE49-F238E27FC236}">
                  <a16:creationId xmlns:a16="http://schemas.microsoft.com/office/drawing/2014/main" xmlns="" id="{EC65C3F6-2F0A-493D-9273-63CBB020D749}"/>
                </a:ext>
              </a:extLst>
            </p:cNvPr>
            <p:cNvGrpSpPr/>
            <p:nvPr/>
          </p:nvGrpSpPr>
          <p:grpSpPr>
            <a:xfrm>
              <a:off x="3794936" y="986384"/>
              <a:ext cx="222591" cy="199456"/>
              <a:chOff x="958247" y="1904505"/>
              <a:chExt cx="222591" cy="199456"/>
            </a:xfrm>
          </p:grpSpPr>
          <p:sp>
            <p:nvSpPr>
              <p:cNvPr id="568" name="CuadroTexto 567">
                <a:extLst>
                  <a:ext uri="{FF2B5EF4-FFF2-40B4-BE49-F238E27FC236}">
                    <a16:creationId xmlns:a16="http://schemas.microsoft.com/office/drawing/2014/main" xmlns="" id="{8E8DC0D9-A5A8-41A4-A868-969C54D6F7DD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69" name="Forma libre: forma 568">
                <a:extLst>
                  <a:ext uri="{FF2B5EF4-FFF2-40B4-BE49-F238E27FC236}">
                    <a16:creationId xmlns:a16="http://schemas.microsoft.com/office/drawing/2014/main" xmlns="" id="{0A1ACFE2-9952-410B-9064-2757428FF6BF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65" name="Grupo 564">
              <a:extLst>
                <a:ext uri="{FF2B5EF4-FFF2-40B4-BE49-F238E27FC236}">
                  <a16:creationId xmlns:a16="http://schemas.microsoft.com/office/drawing/2014/main" xmlns="" id="{4B06F71B-972F-4BE6-8FCB-21689279E737}"/>
                </a:ext>
              </a:extLst>
            </p:cNvPr>
            <p:cNvGrpSpPr/>
            <p:nvPr/>
          </p:nvGrpSpPr>
          <p:grpSpPr>
            <a:xfrm>
              <a:off x="4226351" y="986384"/>
              <a:ext cx="283924" cy="199456"/>
              <a:chOff x="1396293" y="1904505"/>
              <a:chExt cx="283924" cy="199456"/>
            </a:xfrm>
          </p:grpSpPr>
          <p:sp>
            <p:nvSpPr>
              <p:cNvPr id="566" name="CuadroTexto 565">
                <a:extLst>
                  <a:ext uri="{FF2B5EF4-FFF2-40B4-BE49-F238E27FC236}">
                    <a16:creationId xmlns:a16="http://schemas.microsoft.com/office/drawing/2014/main" xmlns="" id="{8BBFCE64-2095-4CCC-9D85-D454A6DF9415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67" name="Forma libre: forma 566">
                <a:extLst>
                  <a:ext uri="{FF2B5EF4-FFF2-40B4-BE49-F238E27FC236}">
                    <a16:creationId xmlns:a16="http://schemas.microsoft.com/office/drawing/2014/main" xmlns="" id="{8A472811-19B5-462F-ADF6-ECE5A27386C3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574" name="Grupo 573">
            <a:extLst>
              <a:ext uri="{FF2B5EF4-FFF2-40B4-BE49-F238E27FC236}">
                <a16:creationId xmlns:a16="http://schemas.microsoft.com/office/drawing/2014/main" xmlns="" id="{D90DDC10-B4C2-449C-9007-5FE5211AD28E}"/>
              </a:ext>
            </a:extLst>
          </p:cNvPr>
          <p:cNvGrpSpPr/>
          <p:nvPr/>
        </p:nvGrpSpPr>
        <p:grpSpPr>
          <a:xfrm>
            <a:off x="335815" y="2728434"/>
            <a:ext cx="1603457" cy="956544"/>
            <a:chOff x="307240" y="2621159"/>
            <a:chExt cx="1603457" cy="956544"/>
          </a:xfrm>
        </p:grpSpPr>
        <p:grpSp>
          <p:nvGrpSpPr>
            <p:cNvPr id="575" name="Grupo 574">
              <a:extLst>
                <a:ext uri="{FF2B5EF4-FFF2-40B4-BE49-F238E27FC236}">
                  <a16:creationId xmlns:a16="http://schemas.microsoft.com/office/drawing/2014/main" xmlns="" id="{BC3CF41E-182D-4CB3-ACCD-3BC35BE504FF}"/>
                </a:ext>
              </a:extLst>
            </p:cNvPr>
            <p:cNvGrpSpPr/>
            <p:nvPr/>
          </p:nvGrpSpPr>
          <p:grpSpPr>
            <a:xfrm>
              <a:off x="525975" y="2621451"/>
              <a:ext cx="286403" cy="198873"/>
              <a:chOff x="1176837" y="1904505"/>
              <a:chExt cx="286403" cy="198873"/>
            </a:xfrm>
          </p:grpSpPr>
          <p:sp>
            <p:nvSpPr>
              <p:cNvPr id="585" name="CuadroTexto 584">
                <a:extLst>
                  <a:ext uri="{FF2B5EF4-FFF2-40B4-BE49-F238E27FC236}">
                    <a16:creationId xmlns:a16="http://schemas.microsoft.com/office/drawing/2014/main" xmlns="" id="{27C0AB1E-6D65-4BEC-B199-33B8FE56124F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86" name="Elipse 585">
                <a:extLst>
                  <a:ext uri="{FF2B5EF4-FFF2-40B4-BE49-F238E27FC236}">
                    <a16:creationId xmlns:a16="http://schemas.microsoft.com/office/drawing/2014/main" xmlns="" id="{7BF80F5F-6539-4EC8-9CED-966D16DBB5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76" name="Grupo 575">
              <a:extLst>
                <a:ext uri="{FF2B5EF4-FFF2-40B4-BE49-F238E27FC236}">
                  <a16:creationId xmlns:a16="http://schemas.microsoft.com/office/drawing/2014/main" xmlns="" id="{8B0CD351-A24C-4893-B2E2-3716810CD588}"/>
                </a:ext>
              </a:extLst>
            </p:cNvPr>
            <p:cNvGrpSpPr/>
            <p:nvPr/>
          </p:nvGrpSpPr>
          <p:grpSpPr>
            <a:xfrm>
              <a:off x="1626773" y="3378539"/>
              <a:ext cx="283924" cy="198873"/>
              <a:chOff x="1610038" y="1904505"/>
              <a:chExt cx="283924" cy="198873"/>
            </a:xfrm>
          </p:grpSpPr>
          <p:sp>
            <p:nvSpPr>
              <p:cNvPr id="583" name="CuadroTexto 582">
                <a:extLst>
                  <a:ext uri="{FF2B5EF4-FFF2-40B4-BE49-F238E27FC236}">
                    <a16:creationId xmlns:a16="http://schemas.microsoft.com/office/drawing/2014/main" xmlns="" id="{0CAB8562-4529-427A-9915-4193B9298CB1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84" name="Elipse 583">
                <a:extLst>
                  <a:ext uri="{FF2B5EF4-FFF2-40B4-BE49-F238E27FC236}">
                    <a16:creationId xmlns:a16="http://schemas.microsoft.com/office/drawing/2014/main" xmlns="" id="{C4458463-8C90-41F4-BAD0-EFA9986578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77" name="Grupo 576">
              <a:extLst>
                <a:ext uri="{FF2B5EF4-FFF2-40B4-BE49-F238E27FC236}">
                  <a16:creationId xmlns:a16="http://schemas.microsoft.com/office/drawing/2014/main" xmlns="" id="{B73666F1-911D-4065-937A-B8E2EDFC0AF1}"/>
                </a:ext>
              </a:extLst>
            </p:cNvPr>
            <p:cNvGrpSpPr/>
            <p:nvPr/>
          </p:nvGrpSpPr>
          <p:grpSpPr>
            <a:xfrm>
              <a:off x="307240" y="2621159"/>
              <a:ext cx="222591" cy="199456"/>
              <a:chOff x="958247" y="1904505"/>
              <a:chExt cx="222591" cy="199456"/>
            </a:xfrm>
          </p:grpSpPr>
          <p:sp>
            <p:nvSpPr>
              <p:cNvPr id="581" name="CuadroTexto 580">
                <a:extLst>
                  <a:ext uri="{FF2B5EF4-FFF2-40B4-BE49-F238E27FC236}">
                    <a16:creationId xmlns:a16="http://schemas.microsoft.com/office/drawing/2014/main" xmlns="" id="{73B5C090-56B5-49B7-A734-CADC7CAD1934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82" name="Forma libre: forma 581">
                <a:extLst>
                  <a:ext uri="{FF2B5EF4-FFF2-40B4-BE49-F238E27FC236}">
                    <a16:creationId xmlns:a16="http://schemas.microsoft.com/office/drawing/2014/main" xmlns="" id="{41F751BA-B2BF-4641-AD10-ED65DE954A43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78" name="Grupo 577">
              <a:extLst>
                <a:ext uri="{FF2B5EF4-FFF2-40B4-BE49-F238E27FC236}">
                  <a16:creationId xmlns:a16="http://schemas.microsoft.com/office/drawing/2014/main" xmlns="" id="{2962FD83-F367-42C4-A458-9DDAC9E23FD2}"/>
                </a:ext>
              </a:extLst>
            </p:cNvPr>
            <p:cNvGrpSpPr/>
            <p:nvPr/>
          </p:nvGrpSpPr>
          <p:grpSpPr>
            <a:xfrm>
              <a:off x="1401794" y="3378247"/>
              <a:ext cx="283924" cy="199456"/>
              <a:chOff x="1396293" y="1904505"/>
              <a:chExt cx="283924" cy="199456"/>
            </a:xfrm>
          </p:grpSpPr>
          <p:sp>
            <p:nvSpPr>
              <p:cNvPr id="579" name="CuadroTexto 578">
                <a:extLst>
                  <a:ext uri="{FF2B5EF4-FFF2-40B4-BE49-F238E27FC236}">
                    <a16:creationId xmlns:a16="http://schemas.microsoft.com/office/drawing/2014/main" xmlns="" id="{3FF6BED4-DB78-48E8-B3CE-E6BCF54C579B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80" name="Forma libre: forma 579">
                <a:extLst>
                  <a:ext uri="{FF2B5EF4-FFF2-40B4-BE49-F238E27FC236}">
                    <a16:creationId xmlns:a16="http://schemas.microsoft.com/office/drawing/2014/main" xmlns="" id="{04A7C6B0-DD95-4D2C-8BFF-0B77683F579C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587" name="Grupo 586">
            <a:extLst>
              <a:ext uri="{FF2B5EF4-FFF2-40B4-BE49-F238E27FC236}">
                <a16:creationId xmlns:a16="http://schemas.microsoft.com/office/drawing/2014/main" xmlns="" id="{AD58BC9C-3526-49BE-A8E4-E1FA5194FEA5}"/>
              </a:ext>
            </a:extLst>
          </p:cNvPr>
          <p:cNvGrpSpPr/>
          <p:nvPr/>
        </p:nvGrpSpPr>
        <p:grpSpPr>
          <a:xfrm>
            <a:off x="1989676" y="2737624"/>
            <a:ext cx="936297" cy="199456"/>
            <a:chOff x="2056351" y="2630349"/>
            <a:chExt cx="936297" cy="199456"/>
          </a:xfrm>
        </p:grpSpPr>
        <p:grpSp>
          <p:nvGrpSpPr>
            <p:cNvPr id="588" name="Grupo 587">
              <a:extLst>
                <a:ext uri="{FF2B5EF4-FFF2-40B4-BE49-F238E27FC236}">
                  <a16:creationId xmlns:a16="http://schemas.microsoft.com/office/drawing/2014/main" xmlns="" id="{7961BD6D-7212-42A2-A07A-65CC74F511FF}"/>
                </a:ext>
              </a:extLst>
            </p:cNvPr>
            <p:cNvGrpSpPr/>
            <p:nvPr/>
          </p:nvGrpSpPr>
          <p:grpSpPr>
            <a:xfrm>
              <a:off x="2257765" y="2630349"/>
              <a:ext cx="280545" cy="198873"/>
              <a:chOff x="1168910" y="1904505"/>
              <a:chExt cx="280545" cy="198873"/>
            </a:xfrm>
          </p:grpSpPr>
          <p:sp>
            <p:nvSpPr>
              <p:cNvPr id="598" name="CuadroTexto 597">
                <a:extLst>
                  <a:ext uri="{FF2B5EF4-FFF2-40B4-BE49-F238E27FC236}">
                    <a16:creationId xmlns:a16="http://schemas.microsoft.com/office/drawing/2014/main" xmlns="" id="{86A9E62E-25A3-4805-8979-B0AAFEEBCB75}"/>
                  </a:ext>
                </a:extLst>
              </p:cNvPr>
              <p:cNvSpPr txBox="1"/>
              <p:nvPr/>
            </p:nvSpPr>
            <p:spPr>
              <a:xfrm>
                <a:off x="1168910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99" name="Elipse 598">
                <a:extLst>
                  <a:ext uri="{FF2B5EF4-FFF2-40B4-BE49-F238E27FC236}">
                    <a16:creationId xmlns:a16="http://schemas.microsoft.com/office/drawing/2014/main" xmlns="" id="{1E421A68-A9CA-4A3D-95D6-DA396551BC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89" name="Grupo 588">
              <a:extLst>
                <a:ext uri="{FF2B5EF4-FFF2-40B4-BE49-F238E27FC236}">
                  <a16:creationId xmlns:a16="http://schemas.microsoft.com/office/drawing/2014/main" xmlns="" id="{9D8E5134-5357-4C6D-A2CF-B67D5A4CAB69}"/>
                </a:ext>
              </a:extLst>
            </p:cNvPr>
            <p:cNvGrpSpPr/>
            <p:nvPr/>
          </p:nvGrpSpPr>
          <p:grpSpPr>
            <a:xfrm>
              <a:off x="2708724" y="2630349"/>
              <a:ext cx="283924" cy="198873"/>
              <a:chOff x="1610038" y="1904505"/>
              <a:chExt cx="283924" cy="198873"/>
            </a:xfrm>
          </p:grpSpPr>
          <p:sp>
            <p:nvSpPr>
              <p:cNvPr id="596" name="CuadroTexto 595">
                <a:extLst>
                  <a:ext uri="{FF2B5EF4-FFF2-40B4-BE49-F238E27FC236}">
                    <a16:creationId xmlns:a16="http://schemas.microsoft.com/office/drawing/2014/main" xmlns="" id="{1D8E230E-70C8-4A71-8A67-9C019A703B3A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97" name="Elipse 596">
                <a:extLst>
                  <a:ext uri="{FF2B5EF4-FFF2-40B4-BE49-F238E27FC236}">
                    <a16:creationId xmlns:a16="http://schemas.microsoft.com/office/drawing/2014/main" xmlns="" id="{E0E3004E-538A-4E67-B3D1-E8411C9692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590" name="Grupo 589">
              <a:extLst>
                <a:ext uri="{FF2B5EF4-FFF2-40B4-BE49-F238E27FC236}">
                  <a16:creationId xmlns:a16="http://schemas.microsoft.com/office/drawing/2014/main" xmlns="" id="{91A366C0-DDD7-4B41-883A-63404E6BBB94}"/>
                </a:ext>
              </a:extLst>
            </p:cNvPr>
            <p:cNvGrpSpPr/>
            <p:nvPr/>
          </p:nvGrpSpPr>
          <p:grpSpPr>
            <a:xfrm>
              <a:off x="2056351" y="2630349"/>
              <a:ext cx="222591" cy="199456"/>
              <a:chOff x="958247" y="1904505"/>
              <a:chExt cx="222591" cy="199456"/>
            </a:xfrm>
          </p:grpSpPr>
          <p:sp>
            <p:nvSpPr>
              <p:cNvPr id="594" name="CuadroTexto 593">
                <a:extLst>
                  <a:ext uri="{FF2B5EF4-FFF2-40B4-BE49-F238E27FC236}">
                    <a16:creationId xmlns:a16="http://schemas.microsoft.com/office/drawing/2014/main" xmlns="" id="{A6AFBFEC-B002-4E99-889D-DD20DB8B2FD6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95" name="Forma libre: forma 594">
                <a:extLst>
                  <a:ext uri="{FF2B5EF4-FFF2-40B4-BE49-F238E27FC236}">
                    <a16:creationId xmlns:a16="http://schemas.microsoft.com/office/drawing/2014/main" xmlns="" id="{6F57C2BA-8C94-4005-8FEE-37653BF78BC8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591" name="Grupo 590">
              <a:extLst>
                <a:ext uri="{FF2B5EF4-FFF2-40B4-BE49-F238E27FC236}">
                  <a16:creationId xmlns:a16="http://schemas.microsoft.com/office/drawing/2014/main" xmlns="" id="{7C417759-1CDA-47D5-A63C-809CF8E2483F}"/>
                </a:ext>
              </a:extLst>
            </p:cNvPr>
            <p:cNvGrpSpPr/>
            <p:nvPr/>
          </p:nvGrpSpPr>
          <p:grpSpPr>
            <a:xfrm>
              <a:off x="2484284" y="2630349"/>
              <a:ext cx="283924" cy="199456"/>
              <a:chOff x="1396293" y="1904505"/>
              <a:chExt cx="283924" cy="199456"/>
            </a:xfrm>
          </p:grpSpPr>
          <p:sp>
            <p:nvSpPr>
              <p:cNvPr id="592" name="CuadroTexto 591">
                <a:extLst>
                  <a:ext uri="{FF2B5EF4-FFF2-40B4-BE49-F238E27FC236}">
                    <a16:creationId xmlns:a16="http://schemas.microsoft.com/office/drawing/2014/main" xmlns="" id="{8FC208B4-173B-4ED1-8079-343E0DC54970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593" name="Forma libre: forma 592">
                <a:extLst>
                  <a:ext uri="{FF2B5EF4-FFF2-40B4-BE49-F238E27FC236}">
                    <a16:creationId xmlns:a16="http://schemas.microsoft.com/office/drawing/2014/main" xmlns="" id="{2720CC0A-A42E-4BDB-B052-F3A1B9254A24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600" name="Grupo 599">
            <a:extLst>
              <a:ext uri="{FF2B5EF4-FFF2-40B4-BE49-F238E27FC236}">
                <a16:creationId xmlns:a16="http://schemas.microsoft.com/office/drawing/2014/main" xmlns="" id="{66DD3C00-08A5-4833-9675-3E3005FAD169}"/>
              </a:ext>
            </a:extLst>
          </p:cNvPr>
          <p:cNvGrpSpPr/>
          <p:nvPr/>
        </p:nvGrpSpPr>
        <p:grpSpPr>
          <a:xfrm>
            <a:off x="4283641" y="3485522"/>
            <a:ext cx="938317" cy="199456"/>
            <a:chOff x="4445566" y="3378247"/>
            <a:chExt cx="938317" cy="199456"/>
          </a:xfrm>
        </p:grpSpPr>
        <p:grpSp>
          <p:nvGrpSpPr>
            <p:cNvPr id="601" name="Grupo 600">
              <a:extLst>
                <a:ext uri="{FF2B5EF4-FFF2-40B4-BE49-F238E27FC236}">
                  <a16:creationId xmlns:a16="http://schemas.microsoft.com/office/drawing/2014/main" xmlns="" id="{40EDDF07-48B0-404D-B3D3-A96D78BD1D8A}"/>
                </a:ext>
              </a:extLst>
            </p:cNvPr>
            <p:cNvGrpSpPr/>
            <p:nvPr/>
          </p:nvGrpSpPr>
          <p:grpSpPr>
            <a:xfrm>
              <a:off x="4659555" y="3378539"/>
              <a:ext cx="286403" cy="198873"/>
              <a:chOff x="1176837" y="1904505"/>
              <a:chExt cx="286403" cy="198873"/>
            </a:xfrm>
          </p:grpSpPr>
          <p:sp>
            <p:nvSpPr>
              <p:cNvPr id="611" name="CuadroTexto 610">
                <a:extLst>
                  <a:ext uri="{FF2B5EF4-FFF2-40B4-BE49-F238E27FC236}">
                    <a16:creationId xmlns:a16="http://schemas.microsoft.com/office/drawing/2014/main" xmlns="" id="{CA00E7DA-E475-4D83-957F-21DD19EEBF79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12" name="Elipse 611">
                <a:extLst>
                  <a:ext uri="{FF2B5EF4-FFF2-40B4-BE49-F238E27FC236}">
                    <a16:creationId xmlns:a16="http://schemas.microsoft.com/office/drawing/2014/main" xmlns="" id="{06400F3B-951F-4655-A821-4D63E1F798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76837" y="199840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02" name="Grupo 601">
              <a:extLst>
                <a:ext uri="{FF2B5EF4-FFF2-40B4-BE49-F238E27FC236}">
                  <a16:creationId xmlns:a16="http://schemas.microsoft.com/office/drawing/2014/main" xmlns="" id="{8EF5E8B8-C276-46A4-A2D4-6E3893207CC5}"/>
                </a:ext>
              </a:extLst>
            </p:cNvPr>
            <p:cNvGrpSpPr/>
            <p:nvPr/>
          </p:nvGrpSpPr>
          <p:grpSpPr>
            <a:xfrm>
              <a:off x="5099959" y="3378539"/>
              <a:ext cx="283924" cy="198873"/>
              <a:chOff x="1610038" y="1904505"/>
              <a:chExt cx="283924" cy="198873"/>
            </a:xfrm>
          </p:grpSpPr>
          <p:sp>
            <p:nvSpPr>
              <p:cNvPr id="609" name="CuadroTexto 608">
                <a:extLst>
                  <a:ext uri="{FF2B5EF4-FFF2-40B4-BE49-F238E27FC236}">
                    <a16:creationId xmlns:a16="http://schemas.microsoft.com/office/drawing/2014/main" xmlns="" id="{BFD28378-0D8C-4F30-A9BE-61B6722EC6FB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10" name="Elipse 609">
                <a:extLst>
                  <a:ext uri="{FF2B5EF4-FFF2-40B4-BE49-F238E27FC236}">
                    <a16:creationId xmlns:a16="http://schemas.microsoft.com/office/drawing/2014/main" xmlns="" id="{555360E0-E04E-41D1-BE73-EF9F14659E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5526" y="199840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03" name="Grupo 602">
              <a:extLst>
                <a:ext uri="{FF2B5EF4-FFF2-40B4-BE49-F238E27FC236}">
                  <a16:creationId xmlns:a16="http://schemas.microsoft.com/office/drawing/2014/main" xmlns="" id="{8C300ABC-F0B9-420A-B3BF-CF12777ABA9D}"/>
                </a:ext>
              </a:extLst>
            </p:cNvPr>
            <p:cNvGrpSpPr/>
            <p:nvPr/>
          </p:nvGrpSpPr>
          <p:grpSpPr>
            <a:xfrm>
              <a:off x="4445566" y="3378247"/>
              <a:ext cx="222591" cy="199456"/>
              <a:chOff x="958247" y="1904505"/>
              <a:chExt cx="222591" cy="199456"/>
            </a:xfrm>
          </p:grpSpPr>
          <p:sp>
            <p:nvSpPr>
              <p:cNvPr id="607" name="CuadroTexto 606">
                <a:extLst>
                  <a:ext uri="{FF2B5EF4-FFF2-40B4-BE49-F238E27FC236}">
                    <a16:creationId xmlns:a16="http://schemas.microsoft.com/office/drawing/2014/main" xmlns="" id="{93AAC9DC-A715-4E8D-8772-DC34F5AE0C91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08" name="Forma libre: forma 607">
                <a:extLst>
                  <a:ext uri="{FF2B5EF4-FFF2-40B4-BE49-F238E27FC236}">
                    <a16:creationId xmlns:a16="http://schemas.microsoft.com/office/drawing/2014/main" xmlns="" id="{9193E377-05B3-4ADA-A7E5-0E6F877CA53B}"/>
                  </a:ext>
                </a:extLst>
              </p:cNvPr>
              <p:cNvSpPr/>
              <p:nvPr/>
            </p:nvSpPr>
            <p:spPr>
              <a:xfrm>
                <a:off x="958247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04" name="Grupo 603">
              <a:extLst>
                <a:ext uri="{FF2B5EF4-FFF2-40B4-BE49-F238E27FC236}">
                  <a16:creationId xmlns:a16="http://schemas.microsoft.com/office/drawing/2014/main" xmlns="" id="{1696E314-A474-4495-8ECC-9AE8C4C8BB99}"/>
                </a:ext>
              </a:extLst>
            </p:cNvPr>
            <p:cNvGrpSpPr/>
            <p:nvPr/>
          </p:nvGrpSpPr>
          <p:grpSpPr>
            <a:xfrm>
              <a:off x="4881556" y="3378247"/>
              <a:ext cx="283924" cy="199456"/>
              <a:chOff x="1396293" y="1904505"/>
              <a:chExt cx="283924" cy="199456"/>
            </a:xfrm>
          </p:grpSpPr>
          <p:sp>
            <p:nvSpPr>
              <p:cNvPr id="605" name="CuadroTexto 604">
                <a:extLst>
                  <a:ext uri="{FF2B5EF4-FFF2-40B4-BE49-F238E27FC236}">
                    <a16:creationId xmlns:a16="http://schemas.microsoft.com/office/drawing/2014/main" xmlns="" id="{F1103A65-0FAD-40F2-A57D-EAE34710AD1D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06" name="Forma libre: forma 605">
                <a:extLst>
                  <a:ext uri="{FF2B5EF4-FFF2-40B4-BE49-F238E27FC236}">
                    <a16:creationId xmlns:a16="http://schemas.microsoft.com/office/drawing/2014/main" xmlns="" id="{06460852-9F24-478B-9D6B-5B5597594162}"/>
                  </a:ext>
                </a:extLst>
              </p:cNvPr>
              <p:cNvSpPr/>
              <p:nvPr/>
            </p:nvSpPr>
            <p:spPr>
              <a:xfrm flipH="1">
                <a:off x="1396429" y="199840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</p:grpSp>
      <p:grpSp>
        <p:nvGrpSpPr>
          <p:cNvPr id="613" name="Grupo 612">
            <a:extLst>
              <a:ext uri="{FF2B5EF4-FFF2-40B4-BE49-F238E27FC236}">
                <a16:creationId xmlns:a16="http://schemas.microsoft.com/office/drawing/2014/main" xmlns="" id="{74771F95-D9D5-457B-B328-CBB06847EBE6}"/>
              </a:ext>
            </a:extLst>
          </p:cNvPr>
          <p:cNvGrpSpPr/>
          <p:nvPr/>
        </p:nvGrpSpPr>
        <p:grpSpPr>
          <a:xfrm>
            <a:off x="3631278" y="5978670"/>
            <a:ext cx="1596746" cy="971982"/>
            <a:chOff x="3793203" y="5919520"/>
            <a:chExt cx="1596746" cy="971982"/>
          </a:xfrm>
        </p:grpSpPr>
        <p:grpSp>
          <p:nvGrpSpPr>
            <p:cNvPr id="614" name="Grupo 613">
              <a:extLst>
                <a:ext uri="{FF2B5EF4-FFF2-40B4-BE49-F238E27FC236}">
                  <a16:creationId xmlns:a16="http://schemas.microsoft.com/office/drawing/2014/main" xmlns="" id="{6644DA87-A314-4252-B291-DB7BF1782DD6}"/>
                </a:ext>
              </a:extLst>
            </p:cNvPr>
            <p:cNvGrpSpPr/>
            <p:nvPr/>
          </p:nvGrpSpPr>
          <p:grpSpPr>
            <a:xfrm>
              <a:off x="3793203" y="5919520"/>
              <a:ext cx="280545" cy="202258"/>
              <a:chOff x="4621392" y="6739086"/>
              <a:chExt cx="280545" cy="202258"/>
            </a:xfrm>
          </p:grpSpPr>
          <p:sp>
            <p:nvSpPr>
              <p:cNvPr id="624" name="CuadroTexto 623">
                <a:extLst>
                  <a:ext uri="{FF2B5EF4-FFF2-40B4-BE49-F238E27FC236}">
                    <a16:creationId xmlns:a16="http://schemas.microsoft.com/office/drawing/2014/main" xmlns="" id="{B6B93A04-8837-4B17-A577-FECF8B3C8DDE}"/>
                  </a:ext>
                </a:extLst>
              </p:cNvPr>
              <p:cNvSpPr txBox="1"/>
              <p:nvPr/>
            </p:nvSpPr>
            <p:spPr>
              <a:xfrm>
                <a:off x="4621392" y="6739086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25" name="Elipse 624">
                <a:extLst>
                  <a:ext uri="{FF2B5EF4-FFF2-40B4-BE49-F238E27FC236}">
                    <a16:creationId xmlns:a16="http://schemas.microsoft.com/office/drawing/2014/main" xmlns="" id="{97E20095-0530-43DE-952E-6A9DE97117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23122" y="6836368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15" name="Grupo 614">
              <a:extLst>
                <a:ext uri="{FF2B5EF4-FFF2-40B4-BE49-F238E27FC236}">
                  <a16:creationId xmlns:a16="http://schemas.microsoft.com/office/drawing/2014/main" xmlns="" id="{F5AD5B81-BD4E-41E5-A2A8-6143EA20D2BD}"/>
                </a:ext>
              </a:extLst>
            </p:cNvPr>
            <p:cNvGrpSpPr/>
            <p:nvPr/>
          </p:nvGrpSpPr>
          <p:grpSpPr>
            <a:xfrm>
              <a:off x="4888214" y="6689098"/>
              <a:ext cx="283924" cy="202258"/>
              <a:chOff x="4997934" y="6739086"/>
              <a:chExt cx="283924" cy="202258"/>
            </a:xfrm>
          </p:grpSpPr>
          <p:sp>
            <p:nvSpPr>
              <p:cNvPr id="622" name="CuadroTexto 621">
                <a:extLst>
                  <a:ext uri="{FF2B5EF4-FFF2-40B4-BE49-F238E27FC236}">
                    <a16:creationId xmlns:a16="http://schemas.microsoft.com/office/drawing/2014/main" xmlns="" id="{724B0D79-BE23-4EA8-9E7F-BCD826FF9161}"/>
                  </a:ext>
                </a:extLst>
              </p:cNvPr>
              <p:cNvSpPr txBox="1"/>
              <p:nvPr/>
            </p:nvSpPr>
            <p:spPr>
              <a:xfrm>
                <a:off x="4997934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23" name="Elipse 622">
                <a:extLst>
                  <a:ext uri="{FF2B5EF4-FFF2-40B4-BE49-F238E27FC236}">
                    <a16:creationId xmlns:a16="http://schemas.microsoft.com/office/drawing/2014/main" xmlns="" id="{C77958C6-3B5D-4C78-80AC-1A74A86BCA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5148" y="6836368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16" name="Grupo 615">
              <a:extLst>
                <a:ext uri="{FF2B5EF4-FFF2-40B4-BE49-F238E27FC236}">
                  <a16:creationId xmlns:a16="http://schemas.microsoft.com/office/drawing/2014/main" xmlns="" id="{4A572B65-E0E2-4328-A971-7A246AD8071F}"/>
                </a:ext>
              </a:extLst>
            </p:cNvPr>
            <p:cNvGrpSpPr/>
            <p:nvPr/>
          </p:nvGrpSpPr>
          <p:grpSpPr>
            <a:xfrm>
              <a:off x="4667670" y="6688952"/>
              <a:ext cx="285238" cy="202550"/>
              <a:chOff x="4814139" y="6739086"/>
              <a:chExt cx="285238" cy="202550"/>
            </a:xfrm>
          </p:grpSpPr>
          <p:sp>
            <p:nvSpPr>
              <p:cNvPr id="620" name="CuadroTexto 619">
                <a:extLst>
                  <a:ext uri="{FF2B5EF4-FFF2-40B4-BE49-F238E27FC236}">
                    <a16:creationId xmlns:a16="http://schemas.microsoft.com/office/drawing/2014/main" xmlns="" id="{0F6D9448-FB80-460E-AC13-78003ECE5E3B}"/>
                  </a:ext>
                </a:extLst>
              </p:cNvPr>
              <p:cNvSpPr txBox="1"/>
              <p:nvPr/>
            </p:nvSpPr>
            <p:spPr>
              <a:xfrm>
                <a:off x="4815453" y="6739086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11</a:t>
                </a:r>
              </a:p>
            </p:txBody>
          </p:sp>
          <p:sp>
            <p:nvSpPr>
              <p:cNvPr id="621" name="Forma libre: forma 620">
                <a:extLst>
                  <a:ext uri="{FF2B5EF4-FFF2-40B4-BE49-F238E27FC236}">
                    <a16:creationId xmlns:a16="http://schemas.microsoft.com/office/drawing/2014/main" xmlns="" id="{BDFEF5A8-6703-443D-AAA2-24652B54D89B}"/>
                  </a:ext>
                </a:extLst>
              </p:cNvPr>
              <p:cNvSpPr/>
              <p:nvPr/>
            </p:nvSpPr>
            <p:spPr>
              <a:xfrm flipH="1">
                <a:off x="4814139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17" name="Grupo 616">
              <a:extLst>
                <a:ext uri="{FF2B5EF4-FFF2-40B4-BE49-F238E27FC236}">
                  <a16:creationId xmlns:a16="http://schemas.microsoft.com/office/drawing/2014/main" xmlns="" id="{3904F7FF-F9F1-47A0-B627-35F56155C1DA}"/>
                </a:ext>
              </a:extLst>
            </p:cNvPr>
            <p:cNvGrpSpPr/>
            <p:nvPr/>
          </p:nvGrpSpPr>
          <p:grpSpPr>
            <a:xfrm>
              <a:off x="5105868" y="6688952"/>
              <a:ext cx="284081" cy="202550"/>
              <a:chOff x="5196165" y="6739086"/>
              <a:chExt cx="284081" cy="202550"/>
            </a:xfrm>
          </p:grpSpPr>
          <p:sp>
            <p:nvSpPr>
              <p:cNvPr id="618" name="CuadroTexto 617">
                <a:extLst>
                  <a:ext uri="{FF2B5EF4-FFF2-40B4-BE49-F238E27FC236}">
                    <a16:creationId xmlns:a16="http://schemas.microsoft.com/office/drawing/2014/main" xmlns="" id="{621A1EAA-B566-4567-A4EC-2AE7AD7A076D}"/>
                  </a:ext>
                </a:extLst>
              </p:cNvPr>
              <p:cNvSpPr txBox="1"/>
              <p:nvPr/>
            </p:nvSpPr>
            <p:spPr>
              <a:xfrm>
                <a:off x="5197120" y="6739086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27</a:t>
                </a:r>
              </a:p>
            </p:txBody>
          </p:sp>
          <p:sp>
            <p:nvSpPr>
              <p:cNvPr id="619" name="Forma libre: forma 618">
                <a:extLst>
                  <a:ext uri="{FF2B5EF4-FFF2-40B4-BE49-F238E27FC236}">
                    <a16:creationId xmlns:a16="http://schemas.microsoft.com/office/drawing/2014/main" xmlns="" id="{34BD7139-FA8C-4872-ABCF-5543B50471EB}"/>
                  </a:ext>
                </a:extLst>
              </p:cNvPr>
              <p:cNvSpPr/>
              <p:nvPr/>
            </p:nvSpPr>
            <p:spPr>
              <a:xfrm>
                <a:off x="5196165" y="6836077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626" name="Grupo 625">
            <a:extLst>
              <a:ext uri="{FF2B5EF4-FFF2-40B4-BE49-F238E27FC236}">
                <a16:creationId xmlns:a16="http://schemas.microsoft.com/office/drawing/2014/main" xmlns="" id="{543B0421-4EC9-432C-B94D-C710ECFF7FF5}"/>
              </a:ext>
            </a:extLst>
          </p:cNvPr>
          <p:cNvGrpSpPr/>
          <p:nvPr/>
        </p:nvGrpSpPr>
        <p:grpSpPr>
          <a:xfrm>
            <a:off x="4285381" y="5143007"/>
            <a:ext cx="945073" cy="202550"/>
            <a:chOff x="4447306" y="5035732"/>
            <a:chExt cx="945073" cy="202550"/>
          </a:xfrm>
        </p:grpSpPr>
        <p:grpSp>
          <p:nvGrpSpPr>
            <p:cNvPr id="627" name="Grupo 626">
              <a:extLst>
                <a:ext uri="{FF2B5EF4-FFF2-40B4-BE49-F238E27FC236}">
                  <a16:creationId xmlns:a16="http://schemas.microsoft.com/office/drawing/2014/main" xmlns="" id="{8713994F-C744-42AB-85AE-9DB4D390E890}"/>
                </a:ext>
              </a:extLst>
            </p:cNvPr>
            <p:cNvGrpSpPr/>
            <p:nvPr/>
          </p:nvGrpSpPr>
          <p:grpSpPr>
            <a:xfrm>
              <a:off x="4447306" y="5035878"/>
              <a:ext cx="280545" cy="202258"/>
              <a:chOff x="4481523" y="5055721"/>
              <a:chExt cx="280545" cy="202258"/>
            </a:xfrm>
          </p:grpSpPr>
          <p:sp>
            <p:nvSpPr>
              <p:cNvPr id="637" name="CuadroTexto 636">
                <a:extLst>
                  <a:ext uri="{FF2B5EF4-FFF2-40B4-BE49-F238E27FC236}">
                    <a16:creationId xmlns:a16="http://schemas.microsoft.com/office/drawing/2014/main" xmlns="" id="{649F3973-48D6-494E-9F2C-EE145AB0FA3B}"/>
                  </a:ext>
                </a:extLst>
              </p:cNvPr>
              <p:cNvSpPr txBox="1"/>
              <p:nvPr/>
            </p:nvSpPr>
            <p:spPr>
              <a:xfrm>
                <a:off x="4481523" y="505572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38" name="Elipse 637">
                <a:extLst>
                  <a:ext uri="{FF2B5EF4-FFF2-40B4-BE49-F238E27FC236}">
                    <a16:creationId xmlns:a16="http://schemas.microsoft.com/office/drawing/2014/main" xmlns="" id="{E5D56400-483C-4358-B10F-199CA05A31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83253" y="515300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28" name="Grupo 627">
              <a:extLst>
                <a:ext uri="{FF2B5EF4-FFF2-40B4-BE49-F238E27FC236}">
                  <a16:creationId xmlns:a16="http://schemas.microsoft.com/office/drawing/2014/main" xmlns="" id="{34AD9E4D-21C8-488E-B82E-A10B2800F6A1}"/>
                </a:ext>
              </a:extLst>
            </p:cNvPr>
            <p:cNvGrpSpPr/>
            <p:nvPr/>
          </p:nvGrpSpPr>
          <p:grpSpPr>
            <a:xfrm>
              <a:off x="4883344" y="5035878"/>
              <a:ext cx="283924" cy="202258"/>
              <a:chOff x="4858065" y="5055721"/>
              <a:chExt cx="283924" cy="202258"/>
            </a:xfrm>
          </p:grpSpPr>
          <p:sp>
            <p:nvSpPr>
              <p:cNvPr id="635" name="CuadroTexto 634">
                <a:extLst>
                  <a:ext uri="{FF2B5EF4-FFF2-40B4-BE49-F238E27FC236}">
                    <a16:creationId xmlns:a16="http://schemas.microsoft.com/office/drawing/2014/main" xmlns="" id="{A23E0527-D2DE-4B3A-B6F7-B2382278A9F0}"/>
                  </a:ext>
                </a:extLst>
              </p:cNvPr>
              <p:cNvSpPr txBox="1"/>
              <p:nvPr/>
            </p:nvSpPr>
            <p:spPr>
              <a:xfrm>
                <a:off x="4858065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36" name="Elipse 635">
                <a:extLst>
                  <a:ext uri="{FF2B5EF4-FFF2-40B4-BE49-F238E27FC236}">
                    <a16:creationId xmlns:a16="http://schemas.microsoft.com/office/drawing/2014/main" xmlns="" id="{D7977E5E-8696-47A8-91B3-1F57E518F1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5279" y="515300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29" name="Grupo 628">
              <a:extLst>
                <a:ext uri="{FF2B5EF4-FFF2-40B4-BE49-F238E27FC236}">
                  <a16:creationId xmlns:a16="http://schemas.microsoft.com/office/drawing/2014/main" xmlns="" id="{8CE31D68-4441-44EF-A8A9-B05C60DA13B9}"/>
                </a:ext>
              </a:extLst>
            </p:cNvPr>
            <p:cNvGrpSpPr/>
            <p:nvPr/>
          </p:nvGrpSpPr>
          <p:grpSpPr>
            <a:xfrm>
              <a:off x="4671273" y="5035732"/>
              <a:ext cx="285238" cy="202550"/>
              <a:chOff x="4674270" y="5055721"/>
              <a:chExt cx="285238" cy="202550"/>
            </a:xfrm>
          </p:grpSpPr>
          <p:sp>
            <p:nvSpPr>
              <p:cNvPr id="633" name="CuadroTexto 632">
                <a:extLst>
                  <a:ext uri="{FF2B5EF4-FFF2-40B4-BE49-F238E27FC236}">
                    <a16:creationId xmlns:a16="http://schemas.microsoft.com/office/drawing/2014/main" xmlns="" id="{E4654C67-3785-46B2-A732-7FE7CE599DD9}"/>
                  </a:ext>
                </a:extLst>
              </p:cNvPr>
              <p:cNvSpPr txBox="1"/>
              <p:nvPr/>
            </p:nvSpPr>
            <p:spPr>
              <a:xfrm>
                <a:off x="4675584" y="505572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14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34" name="Forma libre: forma 633">
                <a:extLst>
                  <a:ext uri="{FF2B5EF4-FFF2-40B4-BE49-F238E27FC236}">
                    <a16:creationId xmlns:a16="http://schemas.microsoft.com/office/drawing/2014/main" xmlns="" id="{ABE62E98-C77C-4999-9A50-D9FA4278987A}"/>
                  </a:ext>
                </a:extLst>
              </p:cNvPr>
              <p:cNvSpPr/>
              <p:nvPr/>
            </p:nvSpPr>
            <p:spPr>
              <a:xfrm flipH="1">
                <a:off x="4674270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30" name="Grupo 629">
              <a:extLst>
                <a:ext uri="{FF2B5EF4-FFF2-40B4-BE49-F238E27FC236}">
                  <a16:creationId xmlns:a16="http://schemas.microsoft.com/office/drawing/2014/main" xmlns="" id="{6712349A-4E13-4470-A926-A821971E0EC3}"/>
                </a:ext>
              </a:extLst>
            </p:cNvPr>
            <p:cNvGrpSpPr/>
            <p:nvPr/>
          </p:nvGrpSpPr>
          <p:grpSpPr>
            <a:xfrm>
              <a:off x="5108298" y="5035732"/>
              <a:ext cx="284081" cy="202550"/>
              <a:chOff x="5056296" y="5055721"/>
              <a:chExt cx="284081" cy="202550"/>
            </a:xfrm>
          </p:grpSpPr>
          <p:sp>
            <p:nvSpPr>
              <p:cNvPr id="631" name="CuadroTexto 630">
                <a:extLst>
                  <a:ext uri="{FF2B5EF4-FFF2-40B4-BE49-F238E27FC236}">
                    <a16:creationId xmlns:a16="http://schemas.microsoft.com/office/drawing/2014/main" xmlns="" id="{8B21BFC1-D08B-4D0C-AE51-D82C795AC00F}"/>
                  </a:ext>
                </a:extLst>
              </p:cNvPr>
              <p:cNvSpPr txBox="1"/>
              <p:nvPr/>
            </p:nvSpPr>
            <p:spPr>
              <a:xfrm>
                <a:off x="5057251" y="505572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b="0" cap="none" spc="0" dirty="0">
                    <a:ln w="0"/>
                    <a:latin typeface="Geometr415 Blk BT" panose="020B0802020204020303" pitchFamily="34" charset="0"/>
                  </a:rPr>
                  <a:t>29</a:t>
                </a:r>
              </a:p>
            </p:txBody>
          </p:sp>
          <p:sp>
            <p:nvSpPr>
              <p:cNvPr id="632" name="Forma libre: forma 631">
                <a:extLst>
                  <a:ext uri="{FF2B5EF4-FFF2-40B4-BE49-F238E27FC236}">
                    <a16:creationId xmlns:a16="http://schemas.microsoft.com/office/drawing/2014/main" xmlns="" id="{6C8588EE-D91D-44FE-AE00-0CB99397B118}"/>
                  </a:ext>
                </a:extLst>
              </p:cNvPr>
              <p:cNvSpPr/>
              <p:nvPr/>
            </p:nvSpPr>
            <p:spPr>
              <a:xfrm>
                <a:off x="5056296" y="515271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639" name="Grupo 638">
            <a:extLst>
              <a:ext uri="{FF2B5EF4-FFF2-40B4-BE49-F238E27FC236}">
                <a16:creationId xmlns:a16="http://schemas.microsoft.com/office/drawing/2014/main" xmlns="" id="{3DA9E4EA-7F0D-44CF-B98F-10421FBAD728}"/>
              </a:ext>
            </a:extLst>
          </p:cNvPr>
          <p:cNvGrpSpPr/>
          <p:nvPr/>
        </p:nvGrpSpPr>
        <p:grpSpPr>
          <a:xfrm>
            <a:off x="329729" y="4385603"/>
            <a:ext cx="2919523" cy="949693"/>
            <a:chOff x="301154" y="4278328"/>
            <a:chExt cx="2919523" cy="949693"/>
          </a:xfrm>
        </p:grpSpPr>
        <p:grpSp>
          <p:nvGrpSpPr>
            <p:cNvPr id="640" name="Grupo 639">
              <a:extLst>
                <a:ext uri="{FF2B5EF4-FFF2-40B4-BE49-F238E27FC236}">
                  <a16:creationId xmlns:a16="http://schemas.microsoft.com/office/drawing/2014/main" xmlns="" id="{AFF78B22-873E-4228-B074-8FCC1614D8B3}"/>
                </a:ext>
              </a:extLst>
            </p:cNvPr>
            <p:cNvGrpSpPr/>
            <p:nvPr/>
          </p:nvGrpSpPr>
          <p:grpSpPr>
            <a:xfrm>
              <a:off x="301154" y="4281659"/>
              <a:ext cx="1605676" cy="946362"/>
              <a:chOff x="301154" y="4281659"/>
              <a:chExt cx="1605676" cy="946362"/>
            </a:xfrm>
          </p:grpSpPr>
          <p:grpSp>
            <p:nvGrpSpPr>
              <p:cNvPr id="656" name="Grupo 655">
                <a:extLst>
                  <a:ext uri="{FF2B5EF4-FFF2-40B4-BE49-F238E27FC236}">
                    <a16:creationId xmlns:a16="http://schemas.microsoft.com/office/drawing/2014/main" xmlns="" id="{6F601ECA-19B9-4226-BFF6-A78B9BE21B03}"/>
                  </a:ext>
                </a:extLst>
              </p:cNvPr>
              <p:cNvGrpSpPr/>
              <p:nvPr/>
            </p:nvGrpSpPr>
            <p:grpSpPr>
              <a:xfrm>
                <a:off x="522694" y="4281951"/>
                <a:ext cx="286403" cy="198873"/>
                <a:chOff x="1176837" y="1904505"/>
                <a:chExt cx="286403" cy="198873"/>
              </a:xfrm>
            </p:grpSpPr>
            <p:sp>
              <p:nvSpPr>
                <p:cNvPr id="666" name="CuadroTexto 665">
                  <a:extLst>
                    <a:ext uri="{FF2B5EF4-FFF2-40B4-BE49-F238E27FC236}">
                      <a16:creationId xmlns:a16="http://schemas.microsoft.com/office/drawing/2014/main" xmlns="" id="{9DE930EB-25DE-47F6-A48F-B39770BB743B}"/>
                    </a:ext>
                  </a:extLst>
                </p:cNvPr>
                <p:cNvSpPr txBox="1"/>
                <p:nvPr/>
              </p:nvSpPr>
              <p:spPr>
                <a:xfrm>
                  <a:off x="1182695" y="1904505"/>
                  <a:ext cx="280545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10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667" name="Elipse 666">
                  <a:extLst>
                    <a:ext uri="{FF2B5EF4-FFF2-40B4-BE49-F238E27FC236}">
                      <a16:creationId xmlns:a16="http://schemas.microsoft.com/office/drawing/2014/main" xmlns="" id="{1AC8C1B2-8C93-43EF-8F76-62DA2DD94B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76837" y="1998402"/>
                  <a:ext cx="104976" cy="104976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 dirty="0"/>
                </a:p>
              </p:txBody>
            </p:sp>
          </p:grpSp>
          <p:grpSp>
            <p:nvGrpSpPr>
              <p:cNvPr id="657" name="Grupo 656">
                <a:extLst>
                  <a:ext uri="{FF2B5EF4-FFF2-40B4-BE49-F238E27FC236}">
                    <a16:creationId xmlns:a16="http://schemas.microsoft.com/office/drawing/2014/main" xmlns="" id="{5A495845-EF41-4E38-B913-5580C55E0463}"/>
                  </a:ext>
                </a:extLst>
              </p:cNvPr>
              <p:cNvGrpSpPr/>
              <p:nvPr/>
            </p:nvGrpSpPr>
            <p:grpSpPr>
              <a:xfrm>
                <a:off x="1622906" y="5028565"/>
                <a:ext cx="283924" cy="198873"/>
                <a:chOff x="1610038" y="1904505"/>
                <a:chExt cx="283924" cy="198873"/>
              </a:xfrm>
            </p:grpSpPr>
            <p:sp>
              <p:nvSpPr>
                <p:cNvPr id="664" name="CuadroTexto 663">
                  <a:extLst>
                    <a:ext uri="{FF2B5EF4-FFF2-40B4-BE49-F238E27FC236}">
                      <a16:creationId xmlns:a16="http://schemas.microsoft.com/office/drawing/2014/main" xmlns="" id="{B5EA353C-3E33-4F4F-A83F-1186DAB89B33}"/>
                    </a:ext>
                  </a:extLst>
                </p:cNvPr>
                <p:cNvSpPr txBox="1"/>
                <p:nvPr/>
              </p:nvSpPr>
              <p:spPr>
                <a:xfrm>
                  <a:off x="1610038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24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665" name="Elipse 664">
                  <a:extLst>
                    <a:ext uri="{FF2B5EF4-FFF2-40B4-BE49-F238E27FC236}">
                      <a16:creationId xmlns:a16="http://schemas.microsoft.com/office/drawing/2014/main" xmlns="" id="{7093EEE6-BB0C-4154-A561-66E1465B7C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15526" y="1998402"/>
                  <a:ext cx="104976" cy="104976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600"/>
                </a:p>
              </p:txBody>
            </p:sp>
          </p:grpSp>
          <p:grpSp>
            <p:nvGrpSpPr>
              <p:cNvPr id="658" name="Grupo 657">
                <a:extLst>
                  <a:ext uri="{FF2B5EF4-FFF2-40B4-BE49-F238E27FC236}">
                    <a16:creationId xmlns:a16="http://schemas.microsoft.com/office/drawing/2014/main" xmlns="" id="{ED92C4A0-A9BF-4ABF-AFE2-96B97505E78D}"/>
                  </a:ext>
                </a:extLst>
              </p:cNvPr>
              <p:cNvGrpSpPr/>
              <p:nvPr/>
            </p:nvGrpSpPr>
            <p:grpSpPr>
              <a:xfrm>
                <a:off x="301154" y="4281659"/>
                <a:ext cx="222591" cy="199456"/>
                <a:chOff x="958247" y="1904505"/>
                <a:chExt cx="222591" cy="199456"/>
              </a:xfrm>
            </p:grpSpPr>
            <p:sp>
              <p:nvSpPr>
                <p:cNvPr id="662" name="CuadroTexto 661">
                  <a:extLst>
                    <a:ext uri="{FF2B5EF4-FFF2-40B4-BE49-F238E27FC236}">
                      <a16:creationId xmlns:a16="http://schemas.microsoft.com/office/drawing/2014/main" xmlns="" id="{898831B0-9F85-42AA-B3C5-1ECAB1F23253}"/>
                    </a:ext>
                  </a:extLst>
                </p:cNvPr>
                <p:cNvSpPr txBox="1"/>
                <p:nvPr/>
              </p:nvSpPr>
              <p:spPr>
                <a:xfrm>
                  <a:off x="1003814" y="1904505"/>
                  <a:ext cx="177024" cy="184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2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663" name="Forma libre: forma 662">
                  <a:extLst>
                    <a:ext uri="{FF2B5EF4-FFF2-40B4-BE49-F238E27FC236}">
                      <a16:creationId xmlns:a16="http://schemas.microsoft.com/office/drawing/2014/main" xmlns="" id="{9806EA0F-F0DE-410C-B49D-2EAE9FED69D0}"/>
                    </a:ext>
                  </a:extLst>
                </p:cNvPr>
                <p:cNvSpPr/>
                <p:nvPr/>
              </p:nvSpPr>
              <p:spPr>
                <a:xfrm>
                  <a:off x="958247" y="199840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 dirty="0"/>
                </a:p>
              </p:txBody>
            </p:sp>
          </p:grpSp>
          <p:grpSp>
            <p:nvGrpSpPr>
              <p:cNvPr id="659" name="Grupo 658">
                <a:extLst>
                  <a:ext uri="{FF2B5EF4-FFF2-40B4-BE49-F238E27FC236}">
                    <a16:creationId xmlns:a16="http://schemas.microsoft.com/office/drawing/2014/main" xmlns="" id="{476CC1E6-64C6-44EE-BE66-2BD8210E7948}"/>
                  </a:ext>
                </a:extLst>
              </p:cNvPr>
              <p:cNvGrpSpPr/>
              <p:nvPr/>
            </p:nvGrpSpPr>
            <p:grpSpPr>
              <a:xfrm>
                <a:off x="1424091" y="5028565"/>
                <a:ext cx="283924" cy="199456"/>
                <a:chOff x="1396293" y="1904505"/>
                <a:chExt cx="283924" cy="199456"/>
              </a:xfrm>
            </p:grpSpPr>
            <p:sp>
              <p:nvSpPr>
                <p:cNvPr id="660" name="CuadroTexto 659">
                  <a:extLst>
                    <a:ext uri="{FF2B5EF4-FFF2-40B4-BE49-F238E27FC236}">
                      <a16:creationId xmlns:a16="http://schemas.microsoft.com/office/drawing/2014/main" xmlns="" id="{0FF98D87-9714-48EB-B24A-960D1746222A}"/>
                    </a:ext>
                  </a:extLst>
                </p:cNvPr>
                <p:cNvSpPr txBox="1"/>
                <p:nvPr/>
              </p:nvSpPr>
              <p:spPr>
                <a:xfrm>
                  <a:off x="1396293" y="1904505"/>
                  <a:ext cx="283924" cy="1846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600" dirty="0">
                      <a:ln w="0"/>
                      <a:latin typeface="Geometr415 Blk BT" panose="020B0802020204020303" pitchFamily="34" charset="0"/>
                    </a:rPr>
                    <a:t>17</a:t>
                  </a:r>
                  <a:endParaRPr lang="es-ES" sz="600" b="0" cap="none" spc="0" dirty="0">
                    <a:ln w="0"/>
                    <a:latin typeface="Geometr415 Blk BT" panose="020B0802020204020303" pitchFamily="34" charset="0"/>
                  </a:endParaRPr>
                </a:p>
              </p:txBody>
            </p:sp>
            <p:sp>
              <p:nvSpPr>
                <p:cNvPr id="661" name="Forma libre: forma 660">
                  <a:extLst>
                    <a:ext uri="{FF2B5EF4-FFF2-40B4-BE49-F238E27FC236}">
                      <a16:creationId xmlns:a16="http://schemas.microsoft.com/office/drawing/2014/main" xmlns="" id="{F85827DA-00C3-4B9E-AE42-2F748932FCFA}"/>
                    </a:ext>
                  </a:extLst>
                </p:cNvPr>
                <p:cNvSpPr/>
                <p:nvPr/>
              </p:nvSpPr>
              <p:spPr>
                <a:xfrm flipH="1">
                  <a:off x="1396429" y="1998402"/>
                  <a:ext cx="104968" cy="105559"/>
                </a:xfrm>
                <a:custGeom>
                  <a:avLst/>
                  <a:gdLst>
                    <a:gd name="connsiteX0" fmla="*/ 41587 w 125990"/>
                    <a:gd name="connsiteY0" fmla="*/ 122383 h 126699"/>
                    <a:gd name="connsiteX1" fmla="*/ 53241 w 125990"/>
                    <a:gd name="connsiteY1" fmla="*/ 124733 h 126699"/>
                    <a:gd name="connsiteX2" fmla="*/ 47556 w 125990"/>
                    <a:gd name="connsiteY2" fmla="*/ 124966 h 126699"/>
                    <a:gd name="connsiteX3" fmla="*/ 35485 w 125990"/>
                    <a:gd name="connsiteY3" fmla="*/ 119744 h 126699"/>
                    <a:gd name="connsiteX4" fmla="*/ 41587 w 125990"/>
                    <a:gd name="connsiteY4" fmla="*/ 122383 h 126699"/>
                    <a:gd name="connsiteX5" fmla="*/ 38475 w 125990"/>
                    <a:gd name="connsiteY5" fmla="*/ 121756 h 126699"/>
                    <a:gd name="connsiteX6" fmla="*/ 21492 w 125990"/>
                    <a:gd name="connsiteY6" fmla="*/ 110323 h 126699"/>
                    <a:gd name="connsiteX7" fmla="*/ 35485 w 125990"/>
                    <a:gd name="connsiteY7" fmla="*/ 119744 h 126699"/>
                    <a:gd name="connsiteX8" fmla="*/ 26393 w 125990"/>
                    <a:gd name="connsiteY8" fmla="*/ 115810 h 126699"/>
                    <a:gd name="connsiteX9" fmla="*/ 14698 w 125990"/>
                    <a:gd name="connsiteY9" fmla="*/ 102717 h 126699"/>
                    <a:gd name="connsiteX10" fmla="*/ 21492 w 125990"/>
                    <a:gd name="connsiteY10" fmla="*/ 110323 h 126699"/>
                    <a:gd name="connsiteX11" fmla="*/ 18451 w 125990"/>
                    <a:gd name="connsiteY11" fmla="*/ 108276 h 126699"/>
                    <a:gd name="connsiteX12" fmla="*/ 7396 w 125990"/>
                    <a:gd name="connsiteY12" fmla="*/ 91904 h 126699"/>
                    <a:gd name="connsiteX13" fmla="*/ 14698 w 125990"/>
                    <a:gd name="connsiteY13" fmla="*/ 102717 h 126699"/>
                    <a:gd name="connsiteX14" fmla="*/ 8183 w 125990"/>
                    <a:gd name="connsiteY14" fmla="*/ 95425 h 126699"/>
                    <a:gd name="connsiteX15" fmla="*/ 8178 w 125990"/>
                    <a:gd name="connsiteY15" fmla="*/ 34535 h 126699"/>
                    <a:gd name="connsiteX16" fmla="*/ 800 w 125990"/>
                    <a:gd name="connsiteY16" fmla="*/ 62401 h 126699"/>
                    <a:gd name="connsiteX17" fmla="*/ 7396 w 125990"/>
                    <a:gd name="connsiteY17" fmla="*/ 91904 h 126699"/>
                    <a:gd name="connsiteX18" fmla="*/ 4951 w 125990"/>
                    <a:gd name="connsiteY18" fmla="*/ 88282 h 126699"/>
                    <a:gd name="connsiteX19" fmla="*/ 0 w 125990"/>
                    <a:gd name="connsiteY19" fmla="*/ 63798 h 126699"/>
                    <a:gd name="connsiteX20" fmla="*/ 4951 w 125990"/>
                    <a:gd name="connsiteY20" fmla="*/ 39314 h 126699"/>
                    <a:gd name="connsiteX21" fmla="*/ 15735 w 125990"/>
                    <a:gd name="connsiteY21" fmla="*/ 23342 h 126699"/>
                    <a:gd name="connsiteX22" fmla="*/ 8178 w 125990"/>
                    <a:gd name="connsiteY22" fmla="*/ 34535 h 126699"/>
                    <a:gd name="connsiteX23" fmla="*/ 9412 w 125990"/>
                    <a:gd name="connsiteY23" fmla="*/ 29871 h 126699"/>
                    <a:gd name="connsiteX24" fmla="*/ 21841 w 125990"/>
                    <a:gd name="connsiteY24" fmla="*/ 17038 h 126699"/>
                    <a:gd name="connsiteX25" fmla="*/ 15735 w 125990"/>
                    <a:gd name="connsiteY25" fmla="*/ 23342 h 126699"/>
                    <a:gd name="connsiteX26" fmla="*/ 18451 w 125990"/>
                    <a:gd name="connsiteY26" fmla="*/ 19321 h 126699"/>
                    <a:gd name="connsiteX27" fmla="*/ 37984 w 125990"/>
                    <a:gd name="connsiteY27" fmla="*/ 6170 h 126699"/>
                    <a:gd name="connsiteX28" fmla="*/ 21841 w 125990"/>
                    <a:gd name="connsiteY28" fmla="*/ 17038 h 126699"/>
                    <a:gd name="connsiteX29" fmla="*/ 28360 w 125990"/>
                    <a:gd name="connsiteY29" fmla="*/ 10307 h 126699"/>
                    <a:gd name="connsiteX30" fmla="*/ 38997 w 125990"/>
                    <a:gd name="connsiteY30" fmla="*/ 5735 h 126699"/>
                    <a:gd name="connsiteX31" fmla="*/ 37984 w 125990"/>
                    <a:gd name="connsiteY31" fmla="*/ 6170 h 126699"/>
                    <a:gd name="connsiteX32" fmla="*/ 38475 w 125990"/>
                    <a:gd name="connsiteY32" fmla="*/ 5840 h 126699"/>
                    <a:gd name="connsiteX33" fmla="*/ 63795 w 125990"/>
                    <a:gd name="connsiteY33" fmla="*/ 1058 h 126699"/>
                    <a:gd name="connsiteX34" fmla="*/ 87515 w 125990"/>
                    <a:gd name="connsiteY34" fmla="*/ 5840 h 126699"/>
                    <a:gd name="connsiteX35" fmla="*/ 125990 w 125990"/>
                    <a:gd name="connsiteY35" fmla="*/ 63798 h 126699"/>
                    <a:gd name="connsiteX36" fmla="*/ 62995 w 125990"/>
                    <a:gd name="connsiteY36" fmla="*/ 126699 h 126699"/>
                    <a:gd name="connsiteX37" fmla="*/ 53241 w 125990"/>
                    <a:gd name="connsiteY37" fmla="*/ 124733 h 126699"/>
                    <a:gd name="connsiteX38" fmla="*/ 63795 w 125990"/>
                    <a:gd name="connsiteY38" fmla="*/ 124300 h 126699"/>
                    <a:gd name="connsiteX39" fmla="*/ 63795 w 125990"/>
                    <a:gd name="connsiteY39" fmla="*/ 501 h 126699"/>
                    <a:gd name="connsiteX40" fmla="*/ 63795 w 125990"/>
                    <a:gd name="connsiteY40" fmla="*/ 1058 h 126699"/>
                    <a:gd name="connsiteX41" fmla="*/ 62995 w 125990"/>
                    <a:gd name="connsiteY41" fmla="*/ 897 h 126699"/>
                    <a:gd name="connsiteX42" fmla="*/ 38997 w 125990"/>
                    <a:gd name="connsiteY42" fmla="*/ 5735 h 126699"/>
                    <a:gd name="connsiteX43" fmla="*/ 49277 w 125990"/>
                    <a:gd name="connsiteY43" fmla="*/ 1316 h 126699"/>
                    <a:gd name="connsiteX44" fmla="*/ 63795 w 125990"/>
                    <a:gd name="connsiteY44" fmla="*/ 501 h 12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25990" h="126699">
                      <a:moveTo>
                        <a:pt x="41587" y="122383"/>
                      </a:moveTo>
                      <a:lnTo>
                        <a:pt x="53241" y="124733"/>
                      </a:lnTo>
                      <a:lnTo>
                        <a:pt x="47556" y="124966"/>
                      </a:lnTo>
                      <a:close/>
                      <a:moveTo>
                        <a:pt x="35485" y="119744"/>
                      </a:moveTo>
                      <a:lnTo>
                        <a:pt x="41587" y="122383"/>
                      </a:lnTo>
                      <a:lnTo>
                        <a:pt x="38475" y="121756"/>
                      </a:lnTo>
                      <a:close/>
                      <a:moveTo>
                        <a:pt x="21492" y="110323"/>
                      </a:moveTo>
                      <a:lnTo>
                        <a:pt x="35485" y="119744"/>
                      </a:lnTo>
                      <a:lnTo>
                        <a:pt x="26393" y="115810"/>
                      </a:lnTo>
                      <a:close/>
                      <a:moveTo>
                        <a:pt x="14698" y="102717"/>
                      </a:moveTo>
                      <a:lnTo>
                        <a:pt x="21492" y="110323"/>
                      </a:lnTo>
                      <a:lnTo>
                        <a:pt x="18451" y="108276"/>
                      </a:lnTo>
                      <a:close/>
                      <a:moveTo>
                        <a:pt x="7396" y="91904"/>
                      </a:moveTo>
                      <a:lnTo>
                        <a:pt x="14698" y="102717"/>
                      </a:lnTo>
                      <a:lnTo>
                        <a:pt x="8183" y="95425"/>
                      </a:lnTo>
                      <a:close/>
                      <a:moveTo>
                        <a:pt x="8178" y="34535"/>
                      </a:moveTo>
                      <a:lnTo>
                        <a:pt x="800" y="62401"/>
                      </a:lnTo>
                      <a:lnTo>
                        <a:pt x="7396" y="91904"/>
                      </a:lnTo>
                      <a:lnTo>
                        <a:pt x="4951" y="88282"/>
                      </a:lnTo>
                      <a:cubicBezTo>
                        <a:pt x="1763" y="80757"/>
                        <a:pt x="0" y="72483"/>
                        <a:pt x="0" y="63798"/>
                      </a:cubicBezTo>
                      <a:cubicBezTo>
                        <a:pt x="0" y="55113"/>
                        <a:pt x="1763" y="46840"/>
                        <a:pt x="4951" y="39314"/>
                      </a:cubicBezTo>
                      <a:close/>
                      <a:moveTo>
                        <a:pt x="15735" y="23342"/>
                      </a:moveTo>
                      <a:lnTo>
                        <a:pt x="8178" y="34535"/>
                      </a:lnTo>
                      <a:lnTo>
                        <a:pt x="9412" y="29871"/>
                      </a:lnTo>
                      <a:close/>
                      <a:moveTo>
                        <a:pt x="21841" y="17038"/>
                      </a:moveTo>
                      <a:lnTo>
                        <a:pt x="15735" y="23342"/>
                      </a:lnTo>
                      <a:lnTo>
                        <a:pt x="18451" y="19321"/>
                      </a:lnTo>
                      <a:close/>
                      <a:moveTo>
                        <a:pt x="37984" y="6170"/>
                      </a:moveTo>
                      <a:lnTo>
                        <a:pt x="21841" y="17038"/>
                      </a:lnTo>
                      <a:lnTo>
                        <a:pt x="28360" y="10307"/>
                      </a:lnTo>
                      <a:close/>
                      <a:moveTo>
                        <a:pt x="38997" y="5735"/>
                      </a:moveTo>
                      <a:lnTo>
                        <a:pt x="37984" y="6170"/>
                      </a:lnTo>
                      <a:lnTo>
                        <a:pt x="38475" y="5840"/>
                      </a:lnTo>
                      <a:close/>
                      <a:moveTo>
                        <a:pt x="63795" y="1058"/>
                      </a:moveTo>
                      <a:lnTo>
                        <a:pt x="87515" y="5840"/>
                      </a:lnTo>
                      <a:cubicBezTo>
                        <a:pt x="110125" y="15389"/>
                        <a:pt x="125990" y="37744"/>
                        <a:pt x="125990" y="63798"/>
                      </a:cubicBezTo>
                      <a:cubicBezTo>
                        <a:pt x="125990" y="98537"/>
                        <a:pt x="97786" y="126699"/>
                        <a:pt x="62995" y="126699"/>
                      </a:cubicBezTo>
                      <a:lnTo>
                        <a:pt x="53241" y="124733"/>
                      </a:lnTo>
                      <a:lnTo>
                        <a:pt x="63795" y="124300"/>
                      </a:lnTo>
                      <a:close/>
                      <a:moveTo>
                        <a:pt x="63795" y="501"/>
                      </a:moveTo>
                      <a:lnTo>
                        <a:pt x="63795" y="1058"/>
                      </a:lnTo>
                      <a:lnTo>
                        <a:pt x="62995" y="897"/>
                      </a:lnTo>
                      <a:lnTo>
                        <a:pt x="38997" y="5735"/>
                      </a:lnTo>
                      <a:lnTo>
                        <a:pt x="49277" y="1316"/>
                      </a:lnTo>
                      <a:cubicBezTo>
                        <a:pt x="55647" y="-185"/>
                        <a:pt x="60952" y="-324"/>
                        <a:pt x="63795" y="50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s-AR" sz="600"/>
                </a:p>
              </p:txBody>
            </p:sp>
          </p:grpSp>
        </p:grpSp>
        <p:grpSp>
          <p:nvGrpSpPr>
            <p:cNvPr id="641" name="Grupo 640">
              <a:extLst>
                <a:ext uri="{FF2B5EF4-FFF2-40B4-BE49-F238E27FC236}">
                  <a16:creationId xmlns:a16="http://schemas.microsoft.com/office/drawing/2014/main" xmlns="" id="{567DB8CD-881C-4695-937E-7458CD578F6C}"/>
                </a:ext>
              </a:extLst>
            </p:cNvPr>
            <p:cNvGrpSpPr/>
            <p:nvPr/>
          </p:nvGrpSpPr>
          <p:grpSpPr>
            <a:xfrm>
              <a:off x="2279181" y="4282118"/>
              <a:ext cx="280545" cy="202258"/>
              <a:chOff x="1182695" y="1904505"/>
              <a:chExt cx="280545" cy="202258"/>
            </a:xfrm>
          </p:grpSpPr>
          <p:sp>
            <p:nvSpPr>
              <p:cNvPr id="654" name="CuadroTexto 653">
                <a:extLst>
                  <a:ext uri="{FF2B5EF4-FFF2-40B4-BE49-F238E27FC236}">
                    <a16:creationId xmlns:a16="http://schemas.microsoft.com/office/drawing/2014/main" xmlns="" id="{300394F4-60F0-4B37-98D6-68A6FF0B0777}"/>
                  </a:ext>
                </a:extLst>
              </p:cNvPr>
              <p:cNvSpPr txBox="1"/>
              <p:nvPr/>
            </p:nvSpPr>
            <p:spPr>
              <a:xfrm>
                <a:off x="1182695" y="1904505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55" name="Elipse 654">
                <a:extLst>
                  <a:ext uri="{FF2B5EF4-FFF2-40B4-BE49-F238E27FC236}">
                    <a16:creationId xmlns:a16="http://schemas.microsoft.com/office/drawing/2014/main" xmlns="" id="{F3014C18-EB21-4225-917E-AD840E4A49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4425" y="2001787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42" name="Grupo 641">
              <a:extLst>
                <a:ext uri="{FF2B5EF4-FFF2-40B4-BE49-F238E27FC236}">
                  <a16:creationId xmlns:a16="http://schemas.microsoft.com/office/drawing/2014/main" xmlns="" id="{C3C0AB7C-D53F-497F-B4F5-DCA1154A7273}"/>
                </a:ext>
              </a:extLst>
            </p:cNvPr>
            <p:cNvGrpSpPr/>
            <p:nvPr/>
          </p:nvGrpSpPr>
          <p:grpSpPr>
            <a:xfrm>
              <a:off x="2711111" y="4282612"/>
              <a:ext cx="283924" cy="202258"/>
              <a:chOff x="1610038" y="1904505"/>
              <a:chExt cx="283924" cy="202258"/>
            </a:xfrm>
          </p:grpSpPr>
          <p:sp>
            <p:nvSpPr>
              <p:cNvPr id="652" name="CuadroTexto 651">
                <a:extLst>
                  <a:ext uri="{FF2B5EF4-FFF2-40B4-BE49-F238E27FC236}">
                    <a16:creationId xmlns:a16="http://schemas.microsoft.com/office/drawing/2014/main" xmlns="" id="{4B42020C-A1AD-4D74-92DA-4E3E4A5C0B3D}"/>
                  </a:ext>
                </a:extLst>
              </p:cNvPr>
              <p:cNvSpPr txBox="1"/>
              <p:nvPr/>
            </p:nvSpPr>
            <p:spPr>
              <a:xfrm>
                <a:off x="1610038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53" name="Elipse 652">
                <a:extLst>
                  <a:ext uri="{FF2B5EF4-FFF2-40B4-BE49-F238E27FC236}">
                    <a16:creationId xmlns:a16="http://schemas.microsoft.com/office/drawing/2014/main" xmlns="" id="{5B8B7ADC-84D9-4E1B-B759-3B306A533F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17252" y="2001787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43" name="Grupo 642">
              <a:extLst>
                <a:ext uri="{FF2B5EF4-FFF2-40B4-BE49-F238E27FC236}">
                  <a16:creationId xmlns:a16="http://schemas.microsoft.com/office/drawing/2014/main" xmlns="" id="{15DB3598-FBAC-4DF4-9436-88F5D387A12B}"/>
                </a:ext>
              </a:extLst>
            </p:cNvPr>
            <p:cNvGrpSpPr/>
            <p:nvPr/>
          </p:nvGrpSpPr>
          <p:grpSpPr>
            <a:xfrm>
              <a:off x="2060383" y="4282612"/>
              <a:ext cx="222591" cy="202550"/>
              <a:chOff x="958247" y="1904505"/>
              <a:chExt cx="222591" cy="202550"/>
            </a:xfrm>
          </p:grpSpPr>
          <p:sp>
            <p:nvSpPr>
              <p:cNvPr id="650" name="CuadroTexto 649">
                <a:extLst>
                  <a:ext uri="{FF2B5EF4-FFF2-40B4-BE49-F238E27FC236}">
                    <a16:creationId xmlns:a16="http://schemas.microsoft.com/office/drawing/2014/main" xmlns="" id="{586E4B50-CA0E-4004-AE81-924FF8E6F443}"/>
                  </a:ext>
                </a:extLst>
              </p:cNvPr>
              <p:cNvSpPr txBox="1"/>
              <p:nvPr/>
            </p:nvSpPr>
            <p:spPr>
              <a:xfrm>
                <a:off x="1003814" y="1904505"/>
                <a:ext cx="177024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51" name="Forma libre: forma 650">
                <a:extLst>
                  <a:ext uri="{FF2B5EF4-FFF2-40B4-BE49-F238E27FC236}">
                    <a16:creationId xmlns:a16="http://schemas.microsoft.com/office/drawing/2014/main" xmlns="" id="{783E701A-CE37-416A-8794-D486E59962C6}"/>
                  </a:ext>
                </a:extLst>
              </p:cNvPr>
              <p:cNvSpPr/>
              <p:nvPr/>
            </p:nvSpPr>
            <p:spPr>
              <a:xfrm>
                <a:off x="958247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44" name="Grupo 643">
              <a:extLst>
                <a:ext uri="{FF2B5EF4-FFF2-40B4-BE49-F238E27FC236}">
                  <a16:creationId xmlns:a16="http://schemas.microsoft.com/office/drawing/2014/main" xmlns="" id="{D3CFA6B1-B7AA-4EA7-92CA-71353599F5D7}"/>
                </a:ext>
              </a:extLst>
            </p:cNvPr>
            <p:cNvGrpSpPr/>
            <p:nvPr/>
          </p:nvGrpSpPr>
          <p:grpSpPr>
            <a:xfrm>
              <a:off x="2488879" y="4278328"/>
              <a:ext cx="285238" cy="202550"/>
              <a:chOff x="1394979" y="1904505"/>
              <a:chExt cx="285238" cy="202550"/>
            </a:xfrm>
          </p:grpSpPr>
          <p:sp>
            <p:nvSpPr>
              <p:cNvPr id="648" name="CuadroTexto 647">
                <a:extLst>
                  <a:ext uri="{FF2B5EF4-FFF2-40B4-BE49-F238E27FC236}">
                    <a16:creationId xmlns:a16="http://schemas.microsoft.com/office/drawing/2014/main" xmlns="" id="{A4D25051-DF98-49D8-B20B-C5DD5EF6BC57}"/>
                  </a:ext>
                </a:extLst>
              </p:cNvPr>
              <p:cNvSpPr txBox="1"/>
              <p:nvPr/>
            </p:nvSpPr>
            <p:spPr>
              <a:xfrm>
                <a:off x="1396293" y="1904505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16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49" name="Forma libre: forma 648">
                <a:extLst>
                  <a:ext uri="{FF2B5EF4-FFF2-40B4-BE49-F238E27FC236}">
                    <a16:creationId xmlns:a16="http://schemas.microsoft.com/office/drawing/2014/main" xmlns="" id="{6E465235-200F-4DC0-9718-4EBBBFB9C30D}"/>
                  </a:ext>
                </a:extLst>
              </p:cNvPr>
              <p:cNvSpPr/>
              <p:nvPr/>
            </p:nvSpPr>
            <p:spPr>
              <a:xfrm flipH="1">
                <a:off x="1394979" y="2001496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45" name="Grupo 644">
              <a:extLst>
                <a:ext uri="{FF2B5EF4-FFF2-40B4-BE49-F238E27FC236}">
                  <a16:creationId xmlns:a16="http://schemas.microsoft.com/office/drawing/2014/main" xmlns="" id="{98B5BFF2-E64A-4FE0-8D86-C4F35C72854E}"/>
                </a:ext>
              </a:extLst>
            </p:cNvPr>
            <p:cNvGrpSpPr/>
            <p:nvPr/>
          </p:nvGrpSpPr>
          <p:grpSpPr>
            <a:xfrm>
              <a:off x="2936596" y="4279852"/>
              <a:ext cx="284081" cy="202550"/>
              <a:chOff x="2920266" y="4279852"/>
              <a:chExt cx="284081" cy="202550"/>
            </a:xfrm>
          </p:grpSpPr>
          <p:sp>
            <p:nvSpPr>
              <p:cNvPr id="646" name="CuadroTexto 645">
                <a:extLst>
                  <a:ext uri="{FF2B5EF4-FFF2-40B4-BE49-F238E27FC236}">
                    <a16:creationId xmlns:a16="http://schemas.microsoft.com/office/drawing/2014/main" xmlns="" id="{8ADF0D4A-A18B-44B3-9DEE-B842D44DEF01}"/>
                  </a:ext>
                </a:extLst>
              </p:cNvPr>
              <p:cNvSpPr txBox="1"/>
              <p:nvPr/>
            </p:nvSpPr>
            <p:spPr>
              <a:xfrm>
                <a:off x="2921221" y="4279852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31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47" name="Forma libre: forma 646">
                <a:extLst>
                  <a:ext uri="{FF2B5EF4-FFF2-40B4-BE49-F238E27FC236}">
                    <a16:creationId xmlns:a16="http://schemas.microsoft.com/office/drawing/2014/main" xmlns="" id="{C45B3048-C6B9-494A-8B6A-C0F80753A259}"/>
                  </a:ext>
                </a:extLst>
              </p:cNvPr>
              <p:cNvSpPr/>
              <p:nvPr/>
            </p:nvSpPr>
            <p:spPr>
              <a:xfrm>
                <a:off x="2920266" y="4376843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grpSp>
        <p:nvGrpSpPr>
          <p:cNvPr id="668" name="Grupo 667">
            <a:extLst>
              <a:ext uri="{FF2B5EF4-FFF2-40B4-BE49-F238E27FC236}">
                <a16:creationId xmlns:a16="http://schemas.microsoft.com/office/drawing/2014/main" xmlns="" id="{12F8A560-273B-4398-A92F-A0E116131BFE}"/>
              </a:ext>
            </a:extLst>
          </p:cNvPr>
          <p:cNvGrpSpPr/>
          <p:nvPr/>
        </p:nvGrpSpPr>
        <p:grpSpPr>
          <a:xfrm>
            <a:off x="1982611" y="5983310"/>
            <a:ext cx="936753" cy="202550"/>
            <a:chOff x="2049286" y="5924160"/>
            <a:chExt cx="936753" cy="202550"/>
          </a:xfrm>
        </p:grpSpPr>
        <p:grpSp>
          <p:nvGrpSpPr>
            <p:cNvPr id="669" name="Grupo 668">
              <a:extLst>
                <a:ext uri="{FF2B5EF4-FFF2-40B4-BE49-F238E27FC236}">
                  <a16:creationId xmlns:a16="http://schemas.microsoft.com/office/drawing/2014/main" xmlns="" id="{71DBFF32-483D-45F6-AEF6-783581A97F03}"/>
                </a:ext>
              </a:extLst>
            </p:cNvPr>
            <p:cNvGrpSpPr/>
            <p:nvPr/>
          </p:nvGrpSpPr>
          <p:grpSpPr>
            <a:xfrm>
              <a:off x="2049286" y="5924306"/>
              <a:ext cx="280545" cy="202258"/>
              <a:chOff x="2049919" y="5935470"/>
              <a:chExt cx="280545" cy="202258"/>
            </a:xfrm>
          </p:grpSpPr>
          <p:sp>
            <p:nvSpPr>
              <p:cNvPr id="679" name="CuadroTexto 678">
                <a:extLst>
                  <a:ext uri="{FF2B5EF4-FFF2-40B4-BE49-F238E27FC236}">
                    <a16:creationId xmlns:a16="http://schemas.microsoft.com/office/drawing/2014/main" xmlns="" id="{2508DBDC-2ACD-49E4-86DE-92772DE1CB2D}"/>
                  </a:ext>
                </a:extLst>
              </p:cNvPr>
              <p:cNvSpPr txBox="1"/>
              <p:nvPr/>
            </p:nvSpPr>
            <p:spPr>
              <a:xfrm>
                <a:off x="2049919" y="5935470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5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80" name="Elipse 679">
                <a:extLst>
                  <a:ext uri="{FF2B5EF4-FFF2-40B4-BE49-F238E27FC236}">
                    <a16:creationId xmlns:a16="http://schemas.microsoft.com/office/drawing/2014/main" xmlns="" id="{A6ADCA9B-C0EC-420B-B277-3B6B56B9D4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1649" y="6032752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70" name="Grupo 669">
              <a:extLst>
                <a:ext uri="{FF2B5EF4-FFF2-40B4-BE49-F238E27FC236}">
                  <a16:creationId xmlns:a16="http://schemas.microsoft.com/office/drawing/2014/main" xmlns="" id="{A4FB9FE4-D9E6-4366-BFE4-491DD8C29727}"/>
                </a:ext>
              </a:extLst>
            </p:cNvPr>
            <p:cNvGrpSpPr/>
            <p:nvPr/>
          </p:nvGrpSpPr>
          <p:grpSpPr>
            <a:xfrm>
              <a:off x="2482600" y="5924306"/>
              <a:ext cx="283924" cy="202258"/>
              <a:chOff x="2426461" y="5935470"/>
              <a:chExt cx="283924" cy="202258"/>
            </a:xfrm>
          </p:grpSpPr>
          <p:sp>
            <p:nvSpPr>
              <p:cNvPr id="677" name="CuadroTexto 676">
                <a:extLst>
                  <a:ext uri="{FF2B5EF4-FFF2-40B4-BE49-F238E27FC236}">
                    <a16:creationId xmlns:a16="http://schemas.microsoft.com/office/drawing/2014/main" xmlns="" id="{397F864C-E4CA-4700-997B-B4239B324E7A}"/>
                  </a:ext>
                </a:extLst>
              </p:cNvPr>
              <p:cNvSpPr txBox="1"/>
              <p:nvPr/>
            </p:nvSpPr>
            <p:spPr>
              <a:xfrm>
                <a:off x="2426461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20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78" name="Elipse 677">
                <a:extLst>
                  <a:ext uri="{FF2B5EF4-FFF2-40B4-BE49-F238E27FC236}">
                    <a16:creationId xmlns:a16="http://schemas.microsoft.com/office/drawing/2014/main" xmlns="" id="{10D0A87A-9523-4E63-9DBD-24C6C4FA28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3675" y="6032752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71" name="Grupo 670">
              <a:extLst>
                <a:ext uri="{FF2B5EF4-FFF2-40B4-BE49-F238E27FC236}">
                  <a16:creationId xmlns:a16="http://schemas.microsoft.com/office/drawing/2014/main" xmlns="" id="{A8F2EFB1-7BAF-474E-B395-3925558D99AE}"/>
                </a:ext>
              </a:extLst>
            </p:cNvPr>
            <p:cNvGrpSpPr/>
            <p:nvPr/>
          </p:nvGrpSpPr>
          <p:grpSpPr>
            <a:xfrm>
              <a:off x="2266925" y="5924160"/>
              <a:ext cx="285238" cy="202550"/>
              <a:chOff x="2242666" y="5935470"/>
              <a:chExt cx="285238" cy="202550"/>
            </a:xfrm>
          </p:grpSpPr>
          <p:sp>
            <p:nvSpPr>
              <p:cNvPr id="675" name="CuadroTexto 674">
                <a:extLst>
                  <a:ext uri="{FF2B5EF4-FFF2-40B4-BE49-F238E27FC236}">
                    <a16:creationId xmlns:a16="http://schemas.microsoft.com/office/drawing/2014/main" xmlns="" id="{F0FFB98E-1616-4427-984A-E5311C4AE12F}"/>
                  </a:ext>
                </a:extLst>
              </p:cNvPr>
              <p:cNvSpPr txBox="1"/>
              <p:nvPr/>
            </p:nvSpPr>
            <p:spPr>
              <a:xfrm>
                <a:off x="2243980" y="5935470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12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76" name="Forma libre: forma 675">
                <a:extLst>
                  <a:ext uri="{FF2B5EF4-FFF2-40B4-BE49-F238E27FC236}">
                    <a16:creationId xmlns:a16="http://schemas.microsoft.com/office/drawing/2014/main" xmlns="" id="{56B1A753-7BFB-47E4-B736-AE322A97529E}"/>
                  </a:ext>
                </a:extLst>
              </p:cNvPr>
              <p:cNvSpPr/>
              <p:nvPr/>
            </p:nvSpPr>
            <p:spPr>
              <a:xfrm flipH="1">
                <a:off x="2242666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72" name="Grupo 671">
              <a:extLst>
                <a:ext uri="{FF2B5EF4-FFF2-40B4-BE49-F238E27FC236}">
                  <a16:creationId xmlns:a16="http://schemas.microsoft.com/office/drawing/2014/main" xmlns="" id="{9875F73E-2958-4BCD-87E9-80A2AFE4902D}"/>
                </a:ext>
              </a:extLst>
            </p:cNvPr>
            <p:cNvGrpSpPr/>
            <p:nvPr/>
          </p:nvGrpSpPr>
          <p:grpSpPr>
            <a:xfrm>
              <a:off x="2701958" y="5924160"/>
              <a:ext cx="284081" cy="202550"/>
              <a:chOff x="2624692" y="5935470"/>
              <a:chExt cx="284081" cy="202550"/>
            </a:xfrm>
          </p:grpSpPr>
          <p:sp>
            <p:nvSpPr>
              <p:cNvPr id="673" name="CuadroTexto 672">
                <a:extLst>
                  <a:ext uri="{FF2B5EF4-FFF2-40B4-BE49-F238E27FC236}">
                    <a16:creationId xmlns:a16="http://schemas.microsoft.com/office/drawing/2014/main" xmlns="" id="{2E0294B6-6618-472D-BE8A-E14938F01043}"/>
                  </a:ext>
                </a:extLst>
              </p:cNvPr>
              <p:cNvSpPr txBox="1"/>
              <p:nvPr/>
            </p:nvSpPr>
            <p:spPr>
              <a:xfrm>
                <a:off x="2625647" y="5935470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28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74" name="Forma libre: forma 673">
                <a:extLst>
                  <a:ext uri="{FF2B5EF4-FFF2-40B4-BE49-F238E27FC236}">
                    <a16:creationId xmlns:a16="http://schemas.microsoft.com/office/drawing/2014/main" xmlns="" id="{72A45558-5165-49E2-A14B-9FF0BCEE4588}"/>
                  </a:ext>
                </a:extLst>
              </p:cNvPr>
              <p:cNvSpPr/>
              <p:nvPr/>
            </p:nvSpPr>
            <p:spPr>
              <a:xfrm>
                <a:off x="2624692" y="6032461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sp>
        <p:nvSpPr>
          <p:cNvPr id="321" name="Rectángulo 320">
            <a:extLst>
              <a:ext uri="{FF2B5EF4-FFF2-40B4-BE49-F238E27FC236}">
                <a16:creationId xmlns:a16="http://schemas.microsoft.com/office/drawing/2014/main" xmlns="" id="{21AF41FB-C97B-4A80-A6F3-7AABF035DDB5}"/>
              </a:ext>
            </a:extLst>
          </p:cNvPr>
          <p:cNvSpPr/>
          <p:nvPr/>
        </p:nvSpPr>
        <p:spPr>
          <a:xfrm>
            <a:off x="5492589" y="3894393"/>
            <a:ext cx="2284868" cy="3048240"/>
          </a:xfrm>
          <a:prstGeom prst="rect">
            <a:avLst/>
          </a:prstGeom>
          <a:blipFill>
            <a:blip r:embed="rId6"/>
            <a:srcRect/>
            <a:stretch>
              <a:fillRect l="-28" r="-28"/>
            </a:stretch>
          </a:blip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681" name="Grupo 680">
            <a:extLst>
              <a:ext uri="{FF2B5EF4-FFF2-40B4-BE49-F238E27FC236}">
                <a16:creationId xmlns:a16="http://schemas.microsoft.com/office/drawing/2014/main" xmlns="" id="{A5EF87C5-794D-4F99-8821-24702506FF62}"/>
              </a:ext>
            </a:extLst>
          </p:cNvPr>
          <p:cNvGrpSpPr/>
          <p:nvPr/>
        </p:nvGrpSpPr>
        <p:grpSpPr>
          <a:xfrm>
            <a:off x="334216" y="5977343"/>
            <a:ext cx="1608073" cy="946208"/>
            <a:chOff x="305641" y="5918193"/>
            <a:chExt cx="1608073" cy="946208"/>
          </a:xfrm>
        </p:grpSpPr>
        <p:grpSp>
          <p:nvGrpSpPr>
            <p:cNvPr id="682" name="Grupo 681">
              <a:extLst>
                <a:ext uri="{FF2B5EF4-FFF2-40B4-BE49-F238E27FC236}">
                  <a16:creationId xmlns:a16="http://schemas.microsoft.com/office/drawing/2014/main" xmlns="" id="{0847AF89-891D-4A18-B883-1FC5FB3295A8}"/>
                </a:ext>
              </a:extLst>
            </p:cNvPr>
            <p:cNvGrpSpPr/>
            <p:nvPr/>
          </p:nvGrpSpPr>
          <p:grpSpPr>
            <a:xfrm>
              <a:off x="305641" y="5918339"/>
              <a:ext cx="280545" cy="202258"/>
              <a:chOff x="1008361" y="6864401"/>
              <a:chExt cx="280545" cy="202258"/>
            </a:xfrm>
          </p:grpSpPr>
          <p:sp>
            <p:nvSpPr>
              <p:cNvPr id="692" name="CuadroTexto 691">
                <a:extLst>
                  <a:ext uri="{FF2B5EF4-FFF2-40B4-BE49-F238E27FC236}">
                    <a16:creationId xmlns:a16="http://schemas.microsoft.com/office/drawing/2014/main" xmlns="" id="{0C3F1BBC-96BD-4968-A74E-9368FCC7650D}"/>
                  </a:ext>
                </a:extLst>
              </p:cNvPr>
              <p:cNvSpPr txBox="1"/>
              <p:nvPr/>
            </p:nvSpPr>
            <p:spPr>
              <a:xfrm>
                <a:off x="1008361" y="6864401"/>
                <a:ext cx="280545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7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93" name="Elipse 692">
                <a:extLst>
                  <a:ext uri="{FF2B5EF4-FFF2-40B4-BE49-F238E27FC236}">
                    <a16:creationId xmlns:a16="http://schemas.microsoft.com/office/drawing/2014/main" xmlns="" id="{1095679F-632F-49DD-8943-9D9B2DC98D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0091" y="6961683"/>
                <a:ext cx="104976" cy="1049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 dirty="0"/>
              </a:p>
            </p:txBody>
          </p:sp>
        </p:grpSp>
        <p:grpSp>
          <p:nvGrpSpPr>
            <p:cNvPr id="683" name="Grupo 682">
              <a:extLst>
                <a:ext uri="{FF2B5EF4-FFF2-40B4-BE49-F238E27FC236}">
                  <a16:creationId xmlns:a16="http://schemas.microsoft.com/office/drawing/2014/main" xmlns="" id="{AB3918C4-E784-489B-992B-D04F3AF6344F}"/>
                </a:ext>
              </a:extLst>
            </p:cNvPr>
            <p:cNvGrpSpPr/>
            <p:nvPr/>
          </p:nvGrpSpPr>
          <p:grpSpPr>
            <a:xfrm>
              <a:off x="744388" y="5918339"/>
              <a:ext cx="283924" cy="202258"/>
              <a:chOff x="1384903" y="6864401"/>
              <a:chExt cx="283924" cy="202258"/>
            </a:xfrm>
          </p:grpSpPr>
          <p:sp>
            <p:nvSpPr>
              <p:cNvPr id="690" name="CuadroTexto 689">
                <a:extLst>
                  <a:ext uri="{FF2B5EF4-FFF2-40B4-BE49-F238E27FC236}">
                    <a16:creationId xmlns:a16="http://schemas.microsoft.com/office/drawing/2014/main" xmlns="" id="{0CC028A6-8BD4-4D33-9B1A-D46184482C00}"/>
                  </a:ext>
                </a:extLst>
              </p:cNvPr>
              <p:cNvSpPr txBox="1"/>
              <p:nvPr/>
            </p:nvSpPr>
            <p:spPr>
              <a:xfrm>
                <a:off x="1384903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21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91" name="Elipse 690">
                <a:extLst>
                  <a:ext uri="{FF2B5EF4-FFF2-40B4-BE49-F238E27FC236}">
                    <a16:creationId xmlns:a16="http://schemas.microsoft.com/office/drawing/2014/main" xmlns="" id="{4A76A4D7-0770-418F-A822-E78B82EA5A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2117" y="6961683"/>
                <a:ext cx="104976" cy="10497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84" name="Grupo 683">
              <a:extLst>
                <a:ext uri="{FF2B5EF4-FFF2-40B4-BE49-F238E27FC236}">
                  <a16:creationId xmlns:a16="http://schemas.microsoft.com/office/drawing/2014/main" xmlns="" id="{736734E8-E76F-43D5-B63E-C3EF1E213F09}"/>
                </a:ext>
              </a:extLst>
            </p:cNvPr>
            <p:cNvGrpSpPr/>
            <p:nvPr/>
          </p:nvGrpSpPr>
          <p:grpSpPr>
            <a:xfrm>
              <a:off x="527173" y="5918193"/>
              <a:ext cx="285238" cy="202550"/>
              <a:chOff x="1201108" y="6864401"/>
              <a:chExt cx="285238" cy="202550"/>
            </a:xfrm>
          </p:grpSpPr>
          <p:sp>
            <p:nvSpPr>
              <p:cNvPr id="688" name="CuadroTexto 687">
                <a:extLst>
                  <a:ext uri="{FF2B5EF4-FFF2-40B4-BE49-F238E27FC236}">
                    <a16:creationId xmlns:a16="http://schemas.microsoft.com/office/drawing/2014/main" xmlns="" id="{3D5C834E-CD71-4CEA-ADDC-92B1A5EB1DDD}"/>
                  </a:ext>
                </a:extLst>
              </p:cNvPr>
              <p:cNvSpPr txBox="1"/>
              <p:nvPr/>
            </p:nvSpPr>
            <p:spPr>
              <a:xfrm>
                <a:off x="1202422" y="6864401"/>
                <a:ext cx="283924" cy="184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13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89" name="Forma libre: forma 688">
                <a:extLst>
                  <a:ext uri="{FF2B5EF4-FFF2-40B4-BE49-F238E27FC236}">
                    <a16:creationId xmlns:a16="http://schemas.microsoft.com/office/drawing/2014/main" xmlns="" id="{D4B9C963-A76C-4E7C-A8F6-1CDEEEE7B360}"/>
                  </a:ext>
                </a:extLst>
              </p:cNvPr>
              <p:cNvSpPr/>
              <p:nvPr/>
            </p:nvSpPr>
            <p:spPr>
              <a:xfrm flipH="1">
                <a:off x="1201108" y="696139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/>
              </a:p>
            </p:txBody>
          </p:sp>
        </p:grpSp>
        <p:grpSp>
          <p:nvGrpSpPr>
            <p:cNvPr id="685" name="Grupo 684">
              <a:extLst>
                <a:ext uri="{FF2B5EF4-FFF2-40B4-BE49-F238E27FC236}">
                  <a16:creationId xmlns:a16="http://schemas.microsoft.com/office/drawing/2014/main" xmlns="" id="{73789E93-1DD6-4165-AA08-1191E3E087A5}"/>
                </a:ext>
              </a:extLst>
            </p:cNvPr>
            <p:cNvGrpSpPr/>
            <p:nvPr/>
          </p:nvGrpSpPr>
          <p:grpSpPr>
            <a:xfrm>
              <a:off x="1629633" y="6661851"/>
              <a:ext cx="284081" cy="202550"/>
              <a:chOff x="1601922" y="6661851"/>
              <a:chExt cx="284081" cy="202550"/>
            </a:xfrm>
          </p:grpSpPr>
          <p:sp>
            <p:nvSpPr>
              <p:cNvPr id="686" name="CuadroTexto 685">
                <a:extLst>
                  <a:ext uri="{FF2B5EF4-FFF2-40B4-BE49-F238E27FC236}">
                    <a16:creationId xmlns:a16="http://schemas.microsoft.com/office/drawing/2014/main" xmlns="" id="{8402620A-6374-4638-B281-78085C4F75BF}"/>
                  </a:ext>
                </a:extLst>
              </p:cNvPr>
              <p:cNvSpPr txBox="1"/>
              <p:nvPr/>
            </p:nvSpPr>
            <p:spPr>
              <a:xfrm>
                <a:off x="1602877" y="6661851"/>
                <a:ext cx="283126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600" dirty="0">
                    <a:ln w="0"/>
                    <a:latin typeface="Geometr415 Blk BT" panose="020B0802020204020303" pitchFamily="34" charset="0"/>
                  </a:rPr>
                  <a:t>29</a:t>
                </a:r>
                <a:endParaRPr lang="es-ES" sz="600" b="0" cap="none" spc="0" dirty="0">
                  <a:ln w="0"/>
                  <a:latin typeface="Geometr415 Blk BT" panose="020B0802020204020303" pitchFamily="34" charset="0"/>
                </a:endParaRPr>
              </a:p>
            </p:txBody>
          </p:sp>
          <p:sp>
            <p:nvSpPr>
              <p:cNvPr id="687" name="Forma libre: forma 686">
                <a:extLst>
                  <a:ext uri="{FF2B5EF4-FFF2-40B4-BE49-F238E27FC236}">
                    <a16:creationId xmlns:a16="http://schemas.microsoft.com/office/drawing/2014/main" xmlns="" id="{2D5EB1ED-FD34-4BCF-8182-49FECE167CA6}"/>
                  </a:ext>
                </a:extLst>
              </p:cNvPr>
              <p:cNvSpPr/>
              <p:nvPr/>
            </p:nvSpPr>
            <p:spPr>
              <a:xfrm>
                <a:off x="1601922" y="6758842"/>
                <a:ext cx="104968" cy="105559"/>
              </a:xfrm>
              <a:custGeom>
                <a:avLst/>
                <a:gdLst>
                  <a:gd name="connsiteX0" fmla="*/ 41587 w 125990"/>
                  <a:gd name="connsiteY0" fmla="*/ 122383 h 126699"/>
                  <a:gd name="connsiteX1" fmla="*/ 53241 w 125990"/>
                  <a:gd name="connsiteY1" fmla="*/ 124733 h 126699"/>
                  <a:gd name="connsiteX2" fmla="*/ 47556 w 125990"/>
                  <a:gd name="connsiteY2" fmla="*/ 124966 h 126699"/>
                  <a:gd name="connsiteX3" fmla="*/ 35485 w 125990"/>
                  <a:gd name="connsiteY3" fmla="*/ 119744 h 126699"/>
                  <a:gd name="connsiteX4" fmla="*/ 41587 w 125990"/>
                  <a:gd name="connsiteY4" fmla="*/ 122383 h 126699"/>
                  <a:gd name="connsiteX5" fmla="*/ 38475 w 125990"/>
                  <a:gd name="connsiteY5" fmla="*/ 121756 h 126699"/>
                  <a:gd name="connsiteX6" fmla="*/ 21492 w 125990"/>
                  <a:gd name="connsiteY6" fmla="*/ 110323 h 126699"/>
                  <a:gd name="connsiteX7" fmla="*/ 35485 w 125990"/>
                  <a:gd name="connsiteY7" fmla="*/ 119744 h 126699"/>
                  <a:gd name="connsiteX8" fmla="*/ 26393 w 125990"/>
                  <a:gd name="connsiteY8" fmla="*/ 115810 h 126699"/>
                  <a:gd name="connsiteX9" fmla="*/ 14698 w 125990"/>
                  <a:gd name="connsiteY9" fmla="*/ 102717 h 126699"/>
                  <a:gd name="connsiteX10" fmla="*/ 21492 w 125990"/>
                  <a:gd name="connsiteY10" fmla="*/ 110323 h 126699"/>
                  <a:gd name="connsiteX11" fmla="*/ 18451 w 125990"/>
                  <a:gd name="connsiteY11" fmla="*/ 108276 h 126699"/>
                  <a:gd name="connsiteX12" fmla="*/ 7396 w 125990"/>
                  <a:gd name="connsiteY12" fmla="*/ 91904 h 126699"/>
                  <a:gd name="connsiteX13" fmla="*/ 14698 w 125990"/>
                  <a:gd name="connsiteY13" fmla="*/ 102717 h 126699"/>
                  <a:gd name="connsiteX14" fmla="*/ 8183 w 125990"/>
                  <a:gd name="connsiteY14" fmla="*/ 95425 h 126699"/>
                  <a:gd name="connsiteX15" fmla="*/ 8178 w 125990"/>
                  <a:gd name="connsiteY15" fmla="*/ 34535 h 126699"/>
                  <a:gd name="connsiteX16" fmla="*/ 800 w 125990"/>
                  <a:gd name="connsiteY16" fmla="*/ 62401 h 126699"/>
                  <a:gd name="connsiteX17" fmla="*/ 7396 w 125990"/>
                  <a:gd name="connsiteY17" fmla="*/ 91904 h 126699"/>
                  <a:gd name="connsiteX18" fmla="*/ 4951 w 125990"/>
                  <a:gd name="connsiteY18" fmla="*/ 88282 h 126699"/>
                  <a:gd name="connsiteX19" fmla="*/ 0 w 125990"/>
                  <a:gd name="connsiteY19" fmla="*/ 63798 h 126699"/>
                  <a:gd name="connsiteX20" fmla="*/ 4951 w 125990"/>
                  <a:gd name="connsiteY20" fmla="*/ 39314 h 126699"/>
                  <a:gd name="connsiteX21" fmla="*/ 15735 w 125990"/>
                  <a:gd name="connsiteY21" fmla="*/ 23342 h 126699"/>
                  <a:gd name="connsiteX22" fmla="*/ 8178 w 125990"/>
                  <a:gd name="connsiteY22" fmla="*/ 34535 h 126699"/>
                  <a:gd name="connsiteX23" fmla="*/ 9412 w 125990"/>
                  <a:gd name="connsiteY23" fmla="*/ 29871 h 126699"/>
                  <a:gd name="connsiteX24" fmla="*/ 21841 w 125990"/>
                  <a:gd name="connsiteY24" fmla="*/ 17038 h 126699"/>
                  <a:gd name="connsiteX25" fmla="*/ 15735 w 125990"/>
                  <a:gd name="connsiteY25" fmla="*/ 23342 h 126699"/>
                  <a:gd name="connsiteX26" fmla="*/ 18451 w 125990"/>
                  <a:gd name="connsiteY26" fmla="*/ 19321 h 126699"/>
                  <a:gd name="connsiteX27" fmla="*/ 37984 w 125990"/>
                  <a:gd name="connsiteY27" fmla="*/ 6170 h 126699"/>
                  <a:gd name="connsiteX28" fmla="*/ 21841 w 125990"/>
                  <a:gd name="connsiteY28" fmla="*/ 17038 h 126699"/>
                  <a:gd name="connsiteX29" fmla="*/ 28360 w 125990"/>
                  <a:gd name="connsiteY29" fmla="*/ 10307 h 126699"/>
                  <a:gd name="connsiteX30" fmla="*/ 38997 w 125990"/>
                  <a:gd name="connsiteY30" fmla="*/ 5735 h 126699"/>
                  <a:gd name="connsiteX31" fmla="*/ 37984 w 125990"/>
                  <a:gd name="connsiteY31" fmla="*/ 6170 h 126699"/>
                  <a:gd name="connsiteX32" fmla="*/ 38475 w 125990"/>
                  <a:gd name="connsiteY32" fmla="*/ 5840 h 126699"/>
                  <a:gd name="connsiteX33" fmla="*/ 63795 w 125990"/>
                  <a:gd name="connsiteY33" fmla="*/ 1058 h 126699"/>
                  <a:gd name="connsiteX34" fmla="*/ 87515 w 125990"/>
                  <a:gd name="connsiteY34" fmla="*/ 5840 h 126699"/>
                  <a:gd name="connsiteX35" fmla="*/ 125990 w 125990"/>
                  <a:gd name="connsiteY35" fmla="*/ 63798 h 126699"/>
                  <a:gd name="connsiteX36" fmla="*/ 62995 w 125990"/>
                  <a:gd name="connsiteY36" fmla="*/ 126699 h 126699"/>
                  <a:gd name="connsiteX37" fmla="*/ 53241 w 125990"/>
                  <a:gd name="connsiteY37" fmla="*/ 124733 h 126699"/>
                  <a:gd name="connsiteX38" fmla="*/ 63795 w 125990"/>
                  <a:gd name="connsiteY38" fmla="*/ 124300 h 126699"/>
                  <a:gd name="connsiteX39" fmla="*/ 63795 w 125990"/>
                  <a:gd name="connsiteY39" fmla="*/ 501 h 126699"/>
                  <a:gd name="connsiteX40" fmla="*/ 63795 w 125990"/>
                  <a:gd name="connsiteY40" fmla="*/ 1058 h 126699"/>
                  <a:gd name="connsiteX41" fmla="*/ 62995 w 125990"/>
                  <a:gd name="connsiteY41" fmla="*/ 897 h 126699"/>
                  <a:gd name="connsiteX42" fmla="*/ 38997 w 125990"/>
                  <a:gd name="connsiteY42" fmla="*/ 5735 h 126699"/>
                  <a:gd name="connsiteX43" fmla="*/ 49277 w 125990"/>
                  <a:gd name="connsiteY43" fmla="*/ 1316 h 126699"/>
                  <a:gd name="connsiteX44" fmla="*/ 63795 w 125990"/>
                  <a:gd name="connsiteY44" fmla="*/ 501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25990" h="126699">
                    <a:moveTo>
                      <a:pt x="41587" y="122383"/>
                    </a:moveTo>
                    <a:lnTo>
                      <a:pt x="53241" y="124733"/>
                    </a:lnTo>
                    <a:lnTo>
                      <a:pt x="47556" y="124966"/>
                    </a:lnTo>
                    <a:close/>
                    <a:moveTo>
                      <a:pt x="35485" y="119744"/>
                    </a:moveTo>
                    <a:lnTo>
                      <a:pt x="41587" y="122383"/>
                    </a:lnTo>
                    <a:lnTo>
                      <a:pt x="38475" y="121756"/>
                    </a:lnTo>
                    <a:close/>
                    <a:moveTo>
                      <a:pt x="21492" y="110323"/>
                    </a:moveTo>
                    <a:lnTo>
                      <a:pt x="35485" y="119744"/>
                    </a:lnTo>
                    <a:lnTo>
                      <a:pt x="26393" y="115810"/>
                    </a:lnTo>
                    <a:close/>
                    <a:moveTo>
                      <a:pt x="14698" y="102717"/>
                    </a:moveTo>
                    <a:lnTo>
                      <a:pt x="21492" y="110323"/>
                    </a:lnTo>
                    <a:lnTo>
                      <a:pt x="18451" y="108276"/>
                    </a:lnTo>
                    <a:close/>
                    <a:moveTo>
                      <a:pt x="7396" y="91904"/>
                    </a:moveTo>
                    <a:lnTo>
                      <a:pt x="14698" y="102717"/>
                    </a:lnTo>
                    <a:lnTo>
                      <a:pt x="8183" y="95425"/>
                    </a:lnTo>
                    <a:close/>
                    <a:moveTo>
                      <a:pt x="8178" y="34535"/>
                    </a:moveTo>
                    <a:lnTo>
                      <a:pt x="800" y="62401"/>
                    </a:lnTo>
                    <a:lnTo>
                      <a:pt x="7396" y="91904"/>
                    </a:lnTo>
                    <a:lnTo>
                      <a:pt x="4951" y="88282"/>
                    </a:lnTo>
                    <a:cubicBezTo>
                      <a:pt x="1763" y="80757"/>
                      <a:pt x="0" y="72483"/>
                      <a:pt x="0" y="63798"/>
                    </a:cubicBezTo>
                    <a:cubicBezTo>
                      <a:pt x="0" y="55113"/>
                      <a:pt x="1763" y="46840"/>
                      <a:pt x="4951" y="39314"/>
                    </a:cubicBezTo>
                    <a:close/>
                    <a:moveTo>
                      <a:pt x="15735" y="23342"/>
                    </a:moveTo>
                    <a:lnTo>
                      <a:pt x="8178" y="34535"/>
                    </a:lnTo>
                    <a:lnTo>
                      <a:pt x="9412" y="29871"/>
                    </a:lnTo>
                    <a:close/>
                    <a:moveTo>
                      <a:pt x="21841" y="17038"/>
                    </a:moveTo>
                    <a:lnTo>
                      <a:pt x="15735" y="23342"/>
                    </a:lnTo>
                    <a:lnTo>
                      <a:pt x="18451" y="19321"/>
                    </a:lnTo>
                    <a:close/>
                    <a:moveTo>
                      <a:pt x="37984" y="6170"/>
                    </a:moveTo>
                    <a:lnTo>
                      <a:pt x="21841" y="17038"/>
                    </a:lnTo>
                    <a:lnTo>
                      <a:pt x="28360" y="10307"/>
                    </a:lnTo>
                    <a:close/>
                    <a:moveTo>
                      <a:pt x="38997" y="5735"/>
                    </a:moveTo>
                    <a:lnTo>
                      <a:pt x="37984" y="6170"/>
                    </a:lnTo>
                    <a:lnTo>
                      <a:pt x="38475" y="5840"/>
                    </a:lnTo>
                    <a:close/>
                    <a:moveTo>
                      <a:pt x="63795" y="1058"/>
                    </a:moveTo>
                    <a:lnTo>
                      <a:pt x="87515" y="5840"/>
                    </a:lnTo>
                    <a:cubicBezTo>
                      <a:pt x="110125" y="15389"/>
                      <a:pt x="125990" y="37744"/>
                      <a:pt x="125990" y="63798"/>
                    </a:cubicBezTo>
                    <a:cubicBezTo>
                      <a:pt x="125990" y="98537"/>
                      <a:pt x="97786" y="126699"/>
                      <a:pt x="62995" y="126699"/>
                    </a:cubicBezTo>
                    <a:lnTo>
                      <a:pt x="53241" y="124733"/>
                    </a:lnTo>
                    <a:lnTo>
                      <a:pt x="63795" y="124300"/>
                    </a:lnTo>
                    <a:close/>
                    <a:moveTo>
                      <a:pt x="63795" y="501"/>
                    </a:moveTo>
                    <a:lnTo>
                      <a:pt x="63795" y="1058"/>
                    </a:lnTo>
                    <a:lnTo>
                      <a:pt x="62995" y="897"/>
                    </a:lnTo>
                    <a:lnTo>
                      <a:pt x="38997" y="5735"/>
                    </a:lnTo>
                    <a:lnTo>
                      <a:pt x="49277" y="1316"/>
                    </a:lnTo>
                    <a:cubicBezTo>
                      <a:pt x="55647" y="-185"/>
                      <a:pt x="60952" y="-324"/>
                      <a:pt x="63795" y="50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s-AR" sz="600" dirty="0"/>
              </a:p>
            </p:txBody>
          </p:sp>
        </p:grpSp>
      </p:grpSp>
      <p:sp>
        <p:nvSpPr>
          <p:cNvPr id="695" name="Forma libre: forma 694">
            <a:extLst>
              <a:ext uri="{FF2B5EF4-FFF2-40B4-BE49-F238E27FC236}">
                <a16:creationId xmlns:a16="http://schemas.microsoft.com/office/drawing/2014/main" xmlns="" id="{56403959-4C8E-4E22-BC02-6889C4EB1BF4}"/>
              </a:ext>
            </a:extLst>
          </p:cNvPr>
          <p:cNvSpPr/>
          <p:nvPr/>
        </p:nvSpPr>
        <p:spPr>
          <a:xfrm flipH="1">
            <a:off x="67317" y="86349"/>
            <a:ext cx="2499567" cy="662943"/>
          </a:xfrm>
          <a:custGeom>
            <a:avLst/>
            <a:gdLst>
              <a:gd name="connsiteX0" fmla="*/ 383787 w 2341663"/>
              <a:gd name="connsiteY0" fmla="*/ 0 h 651600"/>
              <a:gd name="connsiteX1" fmla="*/ 767574 w 2341663"/>
              <a:gd name="connsiteY1" fmla="*/ 0 h 651600"/>
              <a:gd name="connsiteX2" fmla="*/ 767574 w 2341663"/>
              <a:gd name="connsiteY2" fmla="*/ 360 h 651600"/>
              <a:gd name="connsiteX3" fmla="*/ 2341663 w 2341663"/>
              <a:gd name="connsiteY3" fmla="*/ 360 h 651600"/>
              <a:gd name="connsiteX4" fmla="*/ 2341663 w 2341663"/>
              <a:gd name="connsiteY4" fmla="*/ 651241 h 651600"/>
              <a:gd name="connsiteX5" fmla="*/ 767574 w 2341663"/>
              <a:gd name="connsiteY5" fmla="*/ 651241 h 651600"/>
              <a:gd name="connsiteX6" fmla="*/ 767574 w 2341663"/>
              <a:gd name="connsiteY6" fmla="*/ 651600 h 651600"/>
              <a:gd name="connsiteX7" fmla="*/ 383787 w 2341663"/>
              <a:gd name="connsiteY7" fmla="*/ 651600 h 651600"/>
              <a:gd name="connsiteX8" fmla="*/ 0 w 2341663"/>
              <a:gd name="connsiteY8" fmla="*/ 325800 h 651600"/>
              <a:gd name="connsiteX9" fmla="*/ 383787 w 2341663"/>
              <a:gd name="connsiteY9" fmla="*/ 0 h 65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41663" h="651600">
                <a:moveTo>
                  <a:pt x="383787" y="0"/>
                </a:moveTo>
                <a:lnTo>
                  <a:pt x="767574" y="0"/>
                </a:lnTo>
                <a:lnTo>
                  <a:pt x="767574" y="360"/>
                </a:lnTo>
                <a:lnTo>
                  <a:pt x="2341663" y="360"/>
                </a:lnTo>
                <a:lnTo>
                  <a:pt x="2341663" y="651241"/>
                </a:lnTo>
                <a:lnTo>
                  <a:pt x="767574" y="651241"/>
                </a:lnTo>
                <a:lnTo>
                  <a:pt x="767574" y="651600"/>
                </a:lnTo>
                <a:lnTo>
                  <a:pt x="383787" y="651600"/>
                </a:lnTo>
                <a:cubicBezTo>
                  <a:pt x="171827" y="651600"/>
                  <a:pt x="0" y="505734"/>
                  <a:pt x="0" y="325800"/>
                </a:cubicBezTo>
                <a:cubicBezTo>
                  <a:pt x="0" y="145866"/>
                  <a:pt x="171827" y="0"/>
                  <a:pt x="38378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AR" sz="2400"/>
          </a:p>
        </p:txBody>
      </p:sp>
      <p:sp>
        <p:nvSpPr>
          <p:cNvPr id="318" name="Rectángulo 317">
            <a:extLst>
              <a:ext uri="{FF2B5EF4-FFF2-40B4-BE49-F238E27FC236}">
                <a16:creationId xmlns:a16="http://schemas.microsoft.com/office/drawing/2014/main" xmlns="" id="{79A2EE1A-FAA6-4476-A3A9-6B71F85F7D3E}"/>
              </a:ext>
            </a:extLst>
          </p:cNvPr>
          <p:cNvSpPr/>
          <p:nvPr/>
        </p:nvSpPr>
        <p:spPr>
          <a:xfrm>
            <a:off x="-34750" y="1396"/>
            <a:ext cx="26230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300" dirty="0">
                <a:ln w="28575">
                  <a:noFill/>
                </a:ln>
                <a:solidFill>
                  <a:schemeClr val="bg1"/>
                </a:solidFill>
                <a:effectLst/>
                <a:latin typeface="HelloBigDeal" panose="02000603000000000000" pitchFamily="2" charset="0"/>
                <a:ea typeface="HelloBigDeal" panose="02000603000000000000" pitchFamily="2" charset="0"/>
              </a:rPr>
              <a:t>2025</a:t>
            </a:r>
          </a:p>
        </p:txBody>
      </p:sp>
      <p:pic>
        <p:nvPicPr>
          <p:cNvPr id="238" name="Imagen 237">
            <a:extLst>
              <a:ext uri="{FF2B5EF4-FFF2-40B4-BE49-F238E27FC236}">
                <a16:creationId xmlns:a16="http://schemas.microsoft.com/office/drawing/2014/main" xmlns="" id="{D534FB88-8E86-4DBB-80BF-49B65AFE69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33" y="6242690"/>
            <a:ext cx="1659067" cy="1229037"/>
          </a:xfrm>
          <a:prstGeom prst="rect">
            <a:avLst/>
          </a:prstGeom>
        </p:spPr>
      </p:pic>
      <p:sp>
        <p:nvSpPr>
          <p:cNvPr id="320" name="Rectángulo 319">
            <a:extLst>
              <a:ext uri="{FF2B5EF4-FFF2-40B4-BE49-F238E27FC236}">
                <a16:creationId xmlns:a16="http://schemas.microsoft.com/office/drawing/2014/main" xmlns="" id="{6007B0FD-90B4-42AB-B550-AB110871D803}"/>
              </a:ext>
            </a:extLst>
          </p:cNvPr>
          <p:cNvSpPr/>
          <p:nvPr/>
        </p:nvSpPr>
        <p:spPr>
          <a:xfrm rot="237292">
            <a:off x="8216025" y="2380038"/>
            <a:ext cx="2166931" cy="2349453"/>
          </a:xfrm>
          <a:prstGeom prst="rect">
            <a:avLst/>
          </a:prstGeom>
          <a:blipFill>
            <a:blip r:embed="rId8"/>
            <a:srcRect/>
            <a:stretch>
              <a:fillRect t="-11488" b="-11488"/>
            </a:stretch>
          </a:blip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2" name="Rectángulo 251">
            <a:extLst>
              <a:ext uri="{FF2B5EF4-FFF2-40B4-BE49-F238E27FC236}">
                <a16:creationId xmlns:a16="http://schemas.microsoft.com/office/drawing/2014/main" xmlns="" id="{677D9C20-EE24-4D6A-BFB8-4DED8DE5B8AE}"/>
              </a:ext>
            </a:extLst>
          </p:cNvPr>
          <p:cNvSpPr/>
          <p:nvPr/>
        </p:nvSpPr>
        <p:spPr>
          <a:xfrm rot="21075400">
            <a:off x="5623820" y="527870"/>
            <a:ext cx="2284868" cy="2423427"/>
          </a:xfrm>
          <a:prstGeom prst="rect">
            <a:avLst/>
          </a:prstGeom>
          <a:blipFill>
            <a:blip r:embed="rId9"/>
            <a:srcRect/>
            <a:stretch>
              <a:fillRect t="-13019" b="-13019"/>
            </a:stretch>
          </a:blip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39" name="Imagen 238">
            <a:extLst>
              <a:ext uri="{FF2B5EF4-FFF2-40B4-BE49-F238E27FC236}">
                <a16:creationId xmlns:a16="http://schemas.microsoft.com/office/drawing/2014/main" xmlns="" id="{52932B9D-2735-46C8-9225-03832E55A6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5" b="25105"/>
          <a:stretch/>
        </p:blipFill>
        <p:spPr>
          <a:xfrm>
            <a:off x="7583983" y="4322540"/>
            <a:ext cx="3053203" cy="3156234"/>
          </a:xfrm>
          <a:prstGeom prst="rect">
            <a:avLst/>
          </a:prstGeom>
        </p:spPr>
      </p:pic>
      <p:grpSp>
        <p:nvGrpSpPr>
          <p:cNvPr id="240" name="Grupo 239">
            <a:extLst>
              <a:ext uri="{FF2B5EF4-FFF2-40B4-BE49-F238E27FC236}">
                <a16:creationId xmlns:a16="http://schemas.microsoft.com/office/drawing/2014/main" xmlns="" id="{1A8FEBA5-0D16-4983-A8DF-C1A76CB062E8}"/>
              </a:ext>
            </a:extLst>
          </p:cNvPr>
          <p:cNvGrpSpPr/>
          <p:nvPr/>
        </p:nvGrpSpPr>
        <p:grpSpPr>
          <a:xfrm>
            <a:off x="8489900" y="442753"/>
            <a:ext cx="1943238" cy="1644882"/>
            <a:chOff x="5505705" y="382103"/>
            <a:chExt cx="1510105" cy="1278250"/>
          </a:xfrm>
        </p:grpSpPr>
        <p:sp>
          <p:nvSpPr>
            <p:cNvPr id="241" name="Elipse 240">
              <a:extLst>
                <a:ext uri="{FF2B5EF4-FFF2-40B4-BE49-F238E27FC236}">
                  <a16:creationId xmlns:a16="http://schemas.microsoft.com/office/drawing/2014/main" xmlns="" id="{D430575B-2F40-4C8C-B769-777B326B9DBD}"/>
                </a:ext>
              </a:extLst>
            </p:cNvPr>
            <p:cNvSpPr/>
            <p:nvPr/>
          </p:nvSpPr>
          <p:spPr>
            <a:xfrm>
              <a:off x="5505705" y="822462"/>
              <a:ext cx="876035" cy="837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2" name="Elipse 241">
              <a:extLst>
                <a:ext uri="{FF2B5EF4-FFF2-40B4-BE49-F238E27FC236}">
                  <a16:creationId xmlns:a16="http://schemas.microsoft.com/office/drawing/2014/main" xmlns="" id="{CB95E90E-890D-46AD-9BFA-C81475DBC4A3}"/>
                </a:ext>
              </a:extLst>
            </p:cNvPr>
            <p:cNvSpPr/>
            <p:nvPr/>
          </p:nvSpPr>
          <p:spPr>
            <a:xfrm>
              <a:off x="6219228" y="718048"/>
              <a:ext cx="796582" cy="7359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grpSp>
          <p:nvGrpSpPr>
            <p:cNvPr id="243" name="Grupo 242">
              <a:extLst>
                <a:ext uri="{FF2B5EF4-FFF2-40B4-BE49-F238E27FC236}">
                  <a16:creationId xmlns:a16="http://schemas.microsoft.com/office/drawing/2014/main" xmlns="" id="{38CB529B-E8DE-4D97-9206-5573CFF772C1}"/>
                </a:ext>
              </a:extLst>
            </p:cNvPr>
            <p:cNvGrpSpPr/>
            <p:nvPr/>
          </p:nvGrpSpPr>
          <p:grpSpPr>
            <a:xfrm rot="21137673">
              <a:off x="5559035" y="382103"/>
              <a:ext cx="1397333" cy="1205858"/>
              <a:chOff x="1915029" y="167890"/>
              <a:chExt cx="1181531" cy="1019627"/>
            </a:xfrm>
          </p:grpSpPr>
          <p:pic>
            <p:nvPicPr>
              <p:cNvPr id="244" name="Imagen 243">
                <a:extLst>
                  <a:ext uri="{FF2B5EF4-FFF2-40B4-BE49-F238E27FC236}">
                    <a16:creationId xmlns:a16="http://schemas.microsoft.com/office/drawing/2014/main" xmlns="" id="{156855FD-97A0-4422-AA61-9AF33B276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1328" y="387655"/>
                <a:ext cx="585232" cy="698172"/>
              </a:xfrm>
              <a:prstGeom prst="rect">
                <a:avLst/>
              </a:prstGeom>
            </p:spPr>
          </p:pic>
          <p:pic>
            <p:nvPicPr>
              <p:cNvPr id="245" name="Imagen 244">
                <a:extLst>
                  <a:ext uri="{FF2B5EF4-FFF2-40B4-BE49-F238E27FC236}">
                    <a16:creationId xmlns:a16="http://schemas.microsoft.com/office/drawing/2014/main" xmlns="" id="{D62559B3-CCE9-48FB-B42B-7CCB57667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09870">
                <a:off x="1915029" y="387655"/>
                <a:ext cx="660973" cy="799862"/>
              </a:xfrm>
              <a:prstGeom prst="rect">
                <a:avLst/>
              </a:prstGeom>
            </p:spPr>
          </p:pic>
          <p:pic>
            <p:nvPicPr>
              <p:cNvPr id="246" name="Imagen 245">
                <a:extLst>
                  <a:ext uri="{FF2B5EF4-FFF2-40B4-BE49-F238E27FC236}">
                    <a16:creationId xmlns:a16="http://schemas.microsoft.com/office/drawing/2014/main" xmlns="" id="{78EA66EA-104D-4518-943D-C71025BF8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0214" y="167890"/>
                <a:ext cx="824823" cy="581657"/>
              </a:xfrm>
              <a:prstGeom prst="rect">
                <a:avLst/>
              </a:prstGeom>
            </p:spPr>
          </p:pic>
          <p:pic>
            <p:nvPicPr>
              <p:cNvPr id="247" name="Imagen 246">
                <a:extLst>
                  <a:ext uri="{FF2B5EF4-FFF2-40B4-BE49-F238E27FC236}">
                    <a16:creationId xmlns:a16="http://schemas.microsoft.com/office/drawing/2014/main" xmlns="" id="{537918F8-C1FB-4553-9234-035EE0211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6989" y="186951"/>
                <a:ext cx="757606" cy="53425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2027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4114</TotalTime>
  <Words>1804</Words>
  <Application>Microsoft Office PowerPoint</Application>
  <PresentationFormat>Personalizado</PresentationFormat>
  <Paragraphs>1633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12" baseType="lpstr">
      <vt:lpstr>Arial</vt:lpstr>
      <vt:lpstr>Benjamin-Bold</vt:lpstr>
      <vt:lpstr>Calibri</vt:lpstr>
      <vt:lpstr>Calibri Light</vt:lpstr>
      <vt:lpstr>d Diam</vt:lpstr>
      <vt:lpstr>Geometr415 Blk BT</vt:lpstr>
      <vt:lpstr>HelloBigDeal</vt:lpstr>
      <vt:lpstr>LEMON MILK Bold</vt:lpstr>
      <vt:lpstr>Tema de Office</vt:lpstr>
      <vt:lpstr>Presentación de PowerPoint</vt:lpstr>
      <vt:lpstr>Presentación de PowerPoint</vt:lpstr>
      <vt:lpstr>Presentación de PowerPoint</vt:lpstr>
    </vt:vector>
  </TitlesOfParts>
  <Manager>Robnei.Blog</Manager>
  <Company>Robnei.Blog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Robnei.Blog</dc:title>
  <dc:subject>Robnei.Blog</dc:subject>
  <dc:creator>Robnei.Blog</dc:creator>
  <cp:lastModifiedBy>ROB</cp:lastModifiedBy>
  <cp:revision>75</cp:revision>
  <dcterms:created xsi:type="dcterms:W3CDTF">2020-10-27T18:26:13Z</dcterms:created>
  <dcterms:modified xsi:type="dcterms:W3CDTF">2024-11-15T02:58:08Z</dcterms:modified>
</cp:coreProperties>
</file>