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6" r:id="rId3"/>
    <p:sldId id="277" r:id="rId4"/>
  </p:sldIdLst>
  <p:sldSz cx="10691813" cy="7559675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626"/>
    <a:srgbClr val="C00000"/>
    <a:srgbClr val="13511A"/>
    <a:srgbClr val="0066CA"/>
    <a:srgbClr val="FF6600"/>
    <a:srgbClr val="D96A1D"/>
    <a:srgbClr val="0F5726"/>
    <a:srgbClr val="104C25"/>
    <a:srgbClr val="111C40"/>
    <a:srgbClr val="173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94386" autoAdjust="0"/>
  </p:normalViewPr>
  <p:slideViewPr>
    <p:cSldViewPr snapToGrid="0">
      <p:cViewPr varScale="1">
        <p:scale>
          <a:sx n="104" d="100"/>
          <a:sy n="104" d="100"/>
        </p:scale>
        <p:origin x="14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929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445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581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2307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290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284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470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817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566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945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278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322C4-C047-47DB-87FB-58635B32C9F9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340" y="2012414"/>
            <a:ext cx="1968572" cy="225043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CuadroTexto 9"/>
          <p:cNvSpPr txBox="1"/>
          <p:nvPr userDrawn="1"/>
        </p:nvSpPr>
        <p:spPr>
          <a:xfrm>
            <a:off x="-2066340" y="4342681"/>
            <a:ext cx="184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www.robnei.blog</a:t>
            </a:r>
            <a:endParaRPr lang="es-PE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084" y="2012414"/>
            <a:ext cx="1968572" cy="225043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0" name="CuadroTexto 9"/>
          <p:cNvSpPr txBox="1"/>
          <p:nvPr userDrawn="1"/>
        </p:nvSpPr>
        <p:spPr>
          <a:xfrm>
            <a:off x="10915084" y="4342681"/>
            <a:ext cx="184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www.robnei.blog</a:t>
            </a:r>
            <a:endParaRPr lang="es-PE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4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2 Rectángulo">
            <a:extLst>
              <a:ext uri="{FF2B5EF4-FFF2-40B4-BE49-F238E27FC236}">
                <a16:creationId xmlns:a16="http://schemas.microsoft.com/office/drawing/2014/main" xmlns="" id="{B8F789D6-005E-4E40-B0C1-0C5FA0EA1A5D}"/>
              </a:ext>
            </a:extLst>
          </p:cNvPr>
          <p:cNvSpPr/>
          <p:nvPr/>
        </p:nvSpPr>
        <p:spPr>
          <a:xfrm>
            <a:off x="53906" y="53837"/>
            <a:ext cx="10584000" cy="7452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6" r="-28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16F4F21-86E1-4DB5-8618-89AB2503B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 r="8731"/>
          <a:stretch/>
        </p:blipFill>
        <p:spPr>
          <a:xfrm>
            <a:off x="5090095" y="53837"/>
            <a:ext cx="5547812" cy="7336710"/>
          </a:xfrm>
          <a:prstGeom prst="rect">
            <a:avLst/>
          </a:prstGeom>
        </p:spPr>
      </p:pic>
      <p:sp>
        <p:nvSpPr>
          <p:cNvPr id="263" name="Estrella: 5 puntas 262">
            <a:extLst>
              <a:ext uri="{FF2B5EF4-FFF2-40B4-BE49-F238E27FC236}">
                <a16:creationId xmlns:a16="http://schemas.microsoft.com/office/drawing/2014/main" xmlns="" id="{9F6D4D61-EAAB-4FF8-9C3E-D05AF7BD8F69}"/>
              </a:ext>
            </a:extLst>
          </p:cNvPr>
          <p:cNvSpPr/>
          <p:nvPr/>
        </p:nvSpPr>
        <p:spPr>
          <a:xfrm>
            <a:off x="3664936" y="167682"/>
            <a:ext cx="5778201" cy="5701582"/>
          </a:xfrm>
          <a:prstGeom prst="star5">
            <a:avLst>
              <a:gd name="adj" fmla="val 2905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64" name="Estrella: 5 puntas 263">
            <a:extLst>
              <a:ext uri="{FF2B5EF4-FFF2-40B4-BE49-F238E27FC236}">
                <a16:creationId xmlns:a16="http://schemas.microsoft.com/office/drawing/2014/main" xmlns="" id="{59ED7A8A-E05E-4305-8FA3-ACB4D9CC0D57}"/>
              </a:ext>
            </a:extLst>
          </p:cNvPr>
          <p:cNvSpPr/>
          <p:nvPr/>
        </p:nvSpPr>
        <p:spPr>
          <a:xfrm>
            <a:off x="3888207" y="411218"/>
            <a:ext cx="5352818" cy="5216729"/>
          </a:xfrm>
          <a:prstGeom prst="star5">
            <a:avLst>
              <a:gd name="adj" fmla="val 29053"/>
              <a:gd name="hf" fmla="val 105146"/>
              <a:gd name="vf" fmla="val 110557"/>
            </a:avLst>
          </a:prstGeom>
          <a:blipFill>
            <a:blip r:embed="rId4"/>
            <a:srcRect/>
            <a:stretch>
              <a:fillRect t="-18406" b="-18406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5C4F6D30-2E8C-4270-B2BA-A4F968F51C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9280" y="3391973"/>
            <a:ext cx="1315719" cy="2426548"/>
          </a:xfrm>
          <a:prstGeom prst="rect">
            <a:avLst/>
          </a:prstGeom>
        </p:spPr>
      </p:pic>
      <p:sp>
        <p:nvSpPr>
          <p:cNvPr id="260" name="Elipse 259">
            <a:extLst>
              <a:ext uri="{FF2B5EF4-FFF2-40B4-BE49-F238E27FC236}">
                <a16:creationId xmlns:a16="http://schemas.microsoft.com/office/drawing/2014/main" xmlns="" id="{6C402325-D6BB-4C08-89CD-5B8D6DCDDFC6}"/>
              </a:ext>
            </a:extLst>
          </p:cNvPr>
          <p:cNvSpPr/>
          <p:nvPr/>
        </p:nvSpPr>
        <p:spPr>
          <a:xfrm>
            <a:off x="2412089" y="6212789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1" name="Elipse 260">
            <a:extLst>
              <a:ext uri="{FF2B5EF4-FFF2-40B4-BE49-F238E27FC236}">
                <a16:creationId xmlns:a16="http://schemas.microsoft.com/office/drawing/2014/main" xmlns="" id="{193A0E83-372C-466B-B7E2-0EFEE462E1FD}"/>
              </a:ext>
            </a:extLst>
          </p:cNvPr>
          <p:cNvSpPr/>
          <p:nvPr/>
        </p:nvSpPr>
        <p:spPr>
          <a:xfrm>
            <a:off x="1985868" y="6214917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4" name="Elipse 253">
            <a:extLst>
              <a:ext uri="{FF2B5EF4-FFF2-40B4-BE49-F238E27FC236}">
                <a16:creationId xmlns:a16="http://schemas.microsoft.com/office/drawing/2014/main" xmlns="" id="{72A3F8E7-A53D-4CD0-8229-5117C52C995A}"/>
              </a:ext>
            </a:extLst>
          </p:cNvPr>
          <p:cNvSpPr/>
          <p:nvPr/>
        </p:nvSpPr>
        <p:spPr>
          <a:xfrm>
            <a:off x="751054" y="4540099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8" name="Elipse 257">
            <a:extLst>
              <a:ext uri="{FF2B5EF4-FFF2-40B4-BE49-F238E27FC236}">
                <a16:creationId xmlns:a16="http://schemas.microsoft.com/office/drawing/2014/main" xmlns="" id="{6EBE06AF-015B-4F4A-BE6D-32EFCE82F56D}"/>
              </a:ext>
            </a:extLst>
          </p:cNvPr>
          <p:cNvSpPr/>
          <p:nvPr/>
        </p:nvSpPr>
        <p:spPr>
          <a:xfrm>
            <a:off x="1421899" y="6959323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9" name="Elipse 258">
            <a:extLst>
              <a:ext uri="{FF2B5EF4-FFF2-40B4-BE49-F238E27FC236}">
                <a16:creationId xmlns:a16="http://schemas.microsoft.com/office/drawing/2014/main" xmlns="" id="{47A932E1-2D20-4F38-872C-B51D22DB2D90}"/>
              </a:ext>
            </a:extLst>
          </p:cNvPr>
          <p:cNvSpPr/>
          <p:nvPr/>
        </p:nvSpPr>
        <p:spPr>
          <a:xfrm>
            <a:off x="294873" y="6212288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6" name="Elipse 255">
            <a:extLst>
              <a:ext uri="{FF2B5EF4-FFF2-40B4-BE49-F238E27FC236}">
                <a16:creationId xmlns:a16="http://schemas.microsoft.com/office/drawing/2014/main" xmlns="" id="{6081451D-4642-4FA1-83D5-2DE34A2CC88E}"/>
              </a:ext>
            </a:extLst>
          </p:cNvPr>
          <p:cNvSpPr/>
          <p:nvPr/>
        </p:nvSpPr>
        <p:spPr>
          <a:xfrm>
            <a:off x="3055408" y="5288064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7" name="Elipse 256">
            <a:extLst>
              <a:ext uri="{FF2B5EF4-FFF2-40B4-BE49-F238E27FC236}">
                <a16:creationId xmlns:a16="http://schemas.microsoft.com/office/drawing/2014/main" xmlns="" id="{DCE8C7FD-95D9-4D2F-80FA-1BEFD6446F0F}"/>
              </a:ext>
            </a:extLst>
          </p:cNvPr>
          <p:cNvSpPr/>
          <p:nvPr/>
        </p:nvSpPr>
        <p:spPr>
          <a:xfrm>
            <a:off x="2618797" y="5290192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5" name="Elipse 254">
            <a:extLst>
              <a:ext uri="{FF2B5EF4-FFF2-40B4-BE49-F238E27FC236}">
                <a16:creationId xmlns:a16="http://schemas.microsoft.com/office/drawing/2014/main" xmlns="" id="{5D51C12F-F69F-4521-8436-C7B0538ED8E4}"/>
              </a:ext>
            </a:extLst>
          </p:cNvPr>
          <p:cNvSpPr/>
          <p:nvPr/>
        </p:nvSpPr>
        <p:spPr>
          <a:xfrm>
            <a:off x="319638" y="4542227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0" name="Elipse 249">
            <a:extLst>
              <a:ext uri="{FF2B5EF4-FFF2-40B4-BE49-F238E27FC236}">
                <a16:creationId xmlns:a16="http://schemas.microsoft.com/office/drawing/2014/main" xmlns="" id="{B5008E5C-2903-4777-B5F9-9B7CF4DE6379}"/>
              </a:ext>
            </a:extLst>
          </p:cNvPr>
          <p:cNvSpPr/>
          <p:nvPr/>
        </p:nvSpPr>
        <p:spPr>
          <a:xfrm>
            <a:off x="752994" y="2943140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2" name="Elipse 251">
            <a:extLst>
              <a:ext uri="{FF2B5EF4-FFF2-40B4-BE49-F238E27FC236}">
                <a16:creationId xmlns:a16="http://schemas.microsoft.com/office/drawing/2014/main" xmlns="" id="{5B984787-089A-46DA-BB42-EDF91AC64D65}"/>
              </a:ext>
            </a:extLst>
          </p:cNvPr>
          <p:cNvSpPr/>
          <p:nvPr/>
        </p:nvSpPr>
        <p:spPr>
          <a:xfrm>
            <a:off x="3037357" y="3695245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3" name="Elipse 252">
            <a:extLst>
              <a:ext uri="{FF2B5EF4-FFF2-40B4-BE49-F238E27FC236}">
                <a16:creationId xmlns:a16="http://schemas.microsoft.com/office/drawing/2014/main" xmlns="" id="{14628651-1974-4FD7-ADD7-C4D1D0B22C5E}"/>
              </a:ext>
            </a:extLst>
          </p:cNvPr>
          <p:cNvSpPr/>
          <p:nvPr/>
        </p:nvSpPr>
        <p:spPr>
          <a:xfrm>
            <a:off x="1985618" y="2934708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1" name="Elipse 250">
            <a:extLst>
              <a:ext uri="{FF2B5EF4-FFF2-40B4-BE49-F238E27FC236}">
                <a16:creationId xmlns:a16="http://schemas.microsoft.com/office/drawing/2014/main" xmlns="" id="{5C2A5742-A718-4BE1-944C-4DE614F00278}"/>
              </a:ext>
            </a:extLst>
          </p:cNvPr>
          <p:cNvSpPr/>
          <p:nvPr/>
        </p:nvSpPr>
        <p:spPr>
          <a:xfrm>
            <a:off x="316383" y="2945268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8" name="Elipse 247">
            <a:extLst>
              <a:ext uri="{FF2B5EF4-FFF2-40B4-BE49-F238E27FC236}">
                <a16:creationId xmlns:a16="http://schemas.microsoft.com/office/drawing/2014/main" xmlns="" id="{55CDBC3D-BC3A-4846-94F9-6DFF57BDDE6C}"/>
              </a:ext>
            </a:extLst>
          </p:cNvPr>
          <p:cNvSpPr/>
          <p:nvPr/>
        </p:nvSpPr>
        <p:spPr>
          <a:xfrm>
            <a:off x="2405970" y="1329093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9" name="Elipse 248">
            <a:extLst>
              <a:ext uri="{FF2B5EF4-FFF2-40B4-BE49-F238E27FC236}">
                <a16:creationId xmlns:a16="http://schemas.microsoft.com/office/drawing/2014/main" xmlns="" id="{AA49C0C8-80E4-4868-AE01-00D2480EB2E5}"/>
              </a:ext>
            </a:extLst>
          </p:cNvPr>
          <p:cNvSpPr/>
          <p:nvPr/>
        </p:nvSpPr>
        <p:spPr>
          <a:xfrm>
            <a:off x="1983980" y="1331221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917F5ED7-C63B-40CE-97AD-96DBDCECCF56}"/>
              </a:ext>
            </a:extLst>
          </p:cNvPr>
          <p:cNvSpPr/>
          <p:nvPr/>
        </p:nvSpPr>
        <p:spPr>
          <a:xfrm>
            <a:off x="322973" y="1321821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4" name="Rectángulo 113">
            <a:extLst>
              <a:ext uri="{FF2B5EF4-FFF2-40B4-BE49-F238E27FC236}">
                <a16:creationId xmlns:a16="http://schemas.microsoft.com/office/drawing/2014/main" xmlns="" id="{635ED855-8F0F-0B39-8FDB-A4197EFC7DC6}"/>
              </a:ext>
            </a:extLst>
          </p:cNvPr>
          <p:cNvSpPr/>
          <p:nvPr/>
        </p:nvSpPr>
        <p:spPr>
          <a:xfrm>
            <a:off x="708568" y="238088"/>
            <a:ext cx="2397965" cy="67004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ES" sz="3200" b="0" cap="none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LEMON MILK Bold" panose="00000800000000000000" pitchFamily="50" charset="0"/>
              </a:rPr>
              <a:t>2</a:t>
            </a:r>
            <a:r>
              <a:rPr lang="es-ES" sz="32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LEMON MILK Bold" panose="00000800000000000000" pitchFamily="50" charset="0"/>
              </a:rPr>
              <a:t>0</a:t>
            </a:r>
            <a:r>
              <a:rPr lang="es-ES" sz="3200" b="0" cap="none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LEMON MILK Bold" panose="00000800000000000000" pitchFamily="50" charset="0"/>
              </a:rPr>
              <a:t>25</a:t>
            </a:r>
          </a:p>
        </p:txBody>
      </p:sp>
      <p:sp>
        <p:nvSpPr>
          <p:cNvPr id="247" name="Elipse 246">
            <a:extLst>
              <a:ext uri="{FF2B5EF4-FFF2-40B4-BE49-F238E27FC236}">
                <a16:creationId xmlns:a16="http://schemas.microsoft.com/office/drawing/2014/main" xmlns="" id="{0A7D76C4-7680-4334-AA70-90FCE925C4A5}"/>
              </a:ext>
            </a:extLst>
          </p:cNvPr>
          <p:cNvSpPr/>
          <p:nvPr/>
        </p:nvSpPr>
        <p:spPr>
          <a:xfrm>
            <a:off x="754389" y="1319693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2" name="Rectángulo redondeado 12">
            <a:extLst>
              <a:ext uri="{FF2B5EF4-FFF2-40B4-BE49-F238E27FC236}">
                <a16:creationId xmlns:a16="http://schemas.microsoft.com/office/drawing/2014/main" xmlns="" id="{CD2C6E42-6BB6-4D23-80D7-8E1D9048B63D}"/>
              </a:ext>
            </a:extLst>
          </p:cNvPr>
          <p:cNvSpPr/>
          <p:nvPr/>
        </p:nvSpPr>
        <p:spPr>
          <a:xfrm>
            <a:off x="276688" y="1131645"/>
            <a:ext cx="1542869" cy="1381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grpSp>
        <p:nvGrpSpPr>
          <p:cNvPr id="113" name="Grupo 112">
            <a:extLst>
              <a:ext uri="{FF2B5EF4-FFF2-40B4-BE49-F238E27FC236}">
                <a16:creationId xmlns:a16="http://schemas.microsoft.com/office/drawing/2014/main" xmlns="" id="{9E3E529A-E63B-47AE-96EF-A17527CD6E0B}"/>
              </a:ext>
            </a:extLst>
          </p:cNvPr>
          <p:cNvGrpSpPr/>
          <p:nvPr/>
        </p:nvGrpSpPr>
        <p:grpSpPr>
          <a:xfrm>
            <a:off x="276414" y="955090"/>
            <a:ext cx="10050971" cy="5061314"/>
            <a:chOff x="325842" y="955090"/>
            <a:chExt cx="10050971" cy="5061314"/>
          </a:xfrm>
          <a:solidFill>
            <a:srgbClr val="C00000"/>
          </a:solidFill>
        </p:grpSpPr>
        <p:sp>
          <p:nvSpPr>
            <p:cNvPr id="115" name="Rectángulo 114">
              <a:extLst>
                <a:ext uri="{FF2B5EF4-FFF2-40B4-BE49-F238E27FC236}">
                  <a16:creationId xmlns:a16="http://schemas.microsoft.com/office/drawing/2014/main" xmlns="" id="{9403E6C8-C3D8-4EE0-A41F-B57FA10B5A9C}"/>
                </a:ext>
              </a:extLst>
            </p:cNvPr>
            <p:cNvSpPr/>
            <p:nvPr/>
          </p:nvSpPr>
          <p:spPr>
            <a:xfrm>
              <a:off x="325842" y="955090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17" name="Rectángulo 116">
              <a:extLst>
                <a:ext uri="{FF2B5EF4-FFF2-40B4-BE49-F238E27FC236}">
                  <a16:creationId xmlns:a16="http://schemas.microsoft.com/office/drawing/2014/main" xmlns="" id="{24D527DA-C8D8-405A-9DDD-4FBC1D698036}"/>
                </a:ext>
              </a:extLst>
            </p:cNvPr>
            <p:cNvSpPr/>
            <p:nvPr/>
          </p:nvSpPr>
          <p:spPr>
            <a:xfrm>
              <a:off x="1992478" y="955090"/>
              <a:ext cx="1547606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0" name="Rectángulo 119">
              <a:extLst>
                <a:ext uri="{FF2B5EF4-FFF2-40B4-BE49-F238E27FC236}">
                  <a16:creationId xmlns:a16="http://schemas.microsoft.com/office/drawing/2014/main" xmlns="" id="{E7A60FD5-B8F2-4743-B56F-AA2D67FFD7B1}"/>
                </a:ext>
              </a:extLst>
            </p:cNvPr>
            <p:cNvSpPr/>
            <p:nvPr/>
          </p:nvSpPr>
          <p:spPr>
            <a:xfrm>
              <a:off x="325842" y="2586749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1" name="Rectángulo 120">
              <a:extLst>
                <a:ext uri="{FF2B5EF4-FFF2-40B4-BE49-F238E27FC236}">
                  <a16:creationId xmlns:a16="http://schemas.microsoft.com/office/drawing/2014/main" xmlns="" id="{8D81BF9A-09FA-4042-BD63-BC27F7A5804A}"/>
                </a:ext>
              </a:extLst>
            </p:cNvPr>
            <p:cNvSpPr/>
            <p:nvPr/>
          </p:nvSpPr>
          <p:spPr>
            <a:xfrm>
              <a:off x="1982924" y="2586749"/>
              <a:ext cx="155716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2" name="Rectángulo 121">
              <a:extLst>
                <a:ext uri="{FF2B5EF4-FFF2-40B4-BE49-F238E27FC236}">
                  <a16:creationId xmlns:a16="http://schemas.microsoft.com/office/drawing/2014/main" xmlns="" id="{DC0867DF-ADB3-429E-A094-41228F8767AF}"/>
                </a:ext>
              </a:extLst>
            </p:cNvPr>
            <p:cNvSpPr/>
            <p:nvPr/>
          </p:nvSpPr>
          <p:spPr>
            <a:xfrm>
              <a:off x="325842" y="4165934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3" name="Rectángulo 122">
              <a:extLst>
                <a:ext uri="{FF2B5EF4-FFF2-40B4-BE49-F238E27FC236}">
                  <a16:creationId xmlns:a16="http://schemas.microsoft.com/office/drawing/2014/main" xmlns="" id="{FC55A6F3-7ED5-46BE-BB2B-134B77D8A7D1}"/>
                </a:ext>
              </a:extLst>
            </p:cNvPr>
            <p:cNvSpPr/>
            <p:nvPr/>
          </p:nvSpPr>
          <p:spPr>
            <a:xfrm>
              <a:off x="1992478" y="4165934"/>
              <a:ext cx="1547606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xmlns="" id="{A66FAFB4-18BF-4836-BDA7-FF417248A5F1}"/>
                </a:ext>
              </a:extLst>
            </p:cNvPr>
            <p:cNvSpPr/>
            <p:nvPr/>
          </p:nvSpPr>
          <p:spPr>
            <a:xfrm>
              <a:off x="325842" y="5836404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xmlns="" id="{4F7F97F4-E177-4649-9FE9-FC8EBF134D2C}"/>
                </a:ext>
              </a:extLst>
            </p:cNvPr>
            <p:cNvSpPr/>
            <p:nvPr/>
          </p:nvSpPr>
          <p:spPr>
            <a:xfrm>
              <a:off x="1995732" y="5836404"/>
              <a:ext cx="1541097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6" name="Rectángulo 125">
              <a:extLst>
                <a:ext uri="{FF2B5EF4-FFF2-40B4-BE49-F238E27FC236}">
                  <a16:creationId xmlns:a16="http://schemas.microsoft.com/office/drawing/2014/main" xmlns="" id="{EF2E83EE-B8EE-4921-9716-9ACEA0D3A673}"/>
                </a:ext>
              </a:extLst>
            </p:cNvPr>
            <p:cNvSpPr/>
            <p:nvPr/>
          </p:nvSpPr>
          <p:spPr>
            <a:xfrm>
              <a:off x="3689513" y="5836404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xmlns="" id="{5CA008E0-2D1F-4EA5-8968-C80D4B45B2EE}"/>
                </a:ext>
              </a:extLst>
            </p:cNvPr>
            <p:cNvSpPr/>
            <p:nvPr/>
          </p:nvSpPr>
          <p:spPr>
            <a:xfrm>
              <a:off x="8828813" y="5836404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8" name="Rectángulo 127">
              <a:extLst>
                <a:ext uri="{FF2B5EF4-FFF2-40B4-BE49-F238E27FC236}">
                  <a16:creationId xmlns:a16="http://schemas.microsoft.com/office/drawing/2014/main" xmlns="" id="{1077FA92-4BB7-4DB4-B593-CC8C1EDD3837}"/>
                </a:ext>
              </a:extLst>
            </p:cNvPr>
            <p:cNvSpPr/>
            <p:nvPr/>
          </p:nvSpPr>
          <p:spPr>
            <a:xfrm>
              <a:off x="7101996" y="5836404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xmlns="" id="{B5947FDD-758B-4DF9-8274-876F04B4EC5D}"/>
                </a:ext>
              </a:extLst>
            </p:cNvPr>
            <p:cNvSpPr/>
            <p:nvPr/>
          </p:nvSpPr>
          <p:spPr>
            <a:xfrm>
              <a:off x="5377799" y="5836404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</p:grpSp>
      <p:sp>
        <p:nvSpPr>
          <p:cNvPr id="130" name="Rectángulo redondeado 12">
            <a:extLst>
              <a:ext uri="{FF2B5EF4-FFF2-40B4-BE49-F238E27FC236}">
                <a16:creationId xmlns:a16="http://schemas.microsoft.com/office/drawing/2014/main" xmlns="" id="{A999A6A0-90FB-4B56-A7BC-979A0CBEABDB}"/>
              </a:ext>
            </a:extLst>
          </p:cNvPr>
          <p:cNvSpPr/>
          <p:nvPr/>
        </p:nvSpPr>
        <p:spPr>
          <a:xfrm>
            <a:off x="1949284" y="1124329"/>
            <a:ext cx="1542458" cy="1384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1" name="Rectángulo redondeado 12">
            <a:extLst>
              <a:ext uri="{FF2B5EF4-FFF2-40B4-BE49-F238E27FC236}">
                <a16:creationId xmlns:a16="http://schemas.microsoft.com/office/drawing/2014/main" xmlns="" id="{31A057BC-916F-46E3-9635-F5A7097A3AF7}"/>
              </a:ext>
            </a:extLst>
          </p:cNvPr>
          <p:cNvSpPr/>
          <p:nvPr/>
        </p:nvSpPr>
        <p:spPr>
          <a:xfrm>
            <a:off x="1949284" y="2752327"/>
            <a:ext cx="1542458" cy="137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2" name="Rectángulo redondeado 12">
            <a:extLst>
              <a:ext uri="{FF2B5EF4-FFF2-40B4-BE49-F238E27FC236}">
                <a16:creationId xmlns:a16="http://schemas.microsoft.com/office/drawing/2014/main" xmlns="" id="{6F76E572-F0D4-40BA-ABB5-0645868385BE}"/>
              </a:ext>
            </a:extLst>
          </p:cNvPr>
          <p:cNvSpPr/>
          <p:nvPr/>
        </p:nvSpPr>
        <p:spPr>
          <a:xfrm>
            <a:off x="276688" y="4343725"/>
            <a:ext cx="1542869" cy="1381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3" name="Rectángulo redondeado 12">
            <a:extLst>
              <a:ext uri="{FF2B5EF4-FFF2-40B4-BE49-F238E27FC236}">
                <a16:creationId xmlns:a16="http://schemas.microsoft.com/office/drawing/2014/main" xmlns="" id="{0ED5F4B2-7F9F-4F7E-B0BA-4FCCF01E3F73}"/>
              </a:ext>
            </a:extLst>
          </p:cNvPr>
          <p:cNvSpPr/>
          <p:nvPr/>
        </p:nvSpPr>
        <p:spPr>
          <a:xfrm>
            <a:off x="1949284" y="4346129"/>
            <a:ext cx="1542458" cy="137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4" name="Rectángulo redondeado 12">
            <a:extLst>
              <a:ext uri="{FF2B5EF4-FFF2-40B4-BE49-F238E27FC236}">
                <a16:creationId xmlns:a16="http://schemas.microsoft.com/office/drawing/2014/main" xmlns="" id="{5B0BE007-E58C-4A12-84FB-F6644A27E72F}"/>
              </a:ext>
            </a:extLst>
          </p:cNvPr>
          <p:cNvSpPr/>
          <p:nvPr/>
        </p:nvSpPr>
        <p:spPr>
          <a:xfrm>
            <a:off x="276688" y="6014294"/>
            <a:ext cx="1542869" cy="1381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5" name="Rectángulo redondeado 12">
            <a:extLst>
              <a:ext uri="{FF2B5EF4-FFF2-40B4-BE49-F238E27FC236}">
                <a16:creationId xmlns:a16="http://schemas.microsoft.com/office/drawing/2014/main" xmlns="" id="{2D9BBD6F-3A08-4C3D-8078-939025C9C8A6}"/>
              </a:ext>
            </a:extLst>
          </p:cNvPr>
          <p:cNvSpPr/>
          <p:nvPr/>
        </p:nvSpPr>
        <p:spPr>
          <a:xfrm>
            <a:off x="1949284" y="6016698"/>
            <a:ext cx="1542458" cy="137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6" name="Rectángulo redondeado 12">
            <a:extLst>
              <a:ext uri="{FF2B5EF4-FFF2-40B4-BE49-F238E27FC236}">
                <a16:creationId xmlns:a16="http://schemas.microsoft.com/office/drawing/2014/main" xmlns="" id="{A2305B7B-A74C-4FE5-9649-75FE7FD87F38}"/>
              </a:ext>
            </a:extLst>
          </p:cNvPr>
          <p:cNvSpPr/>
          <p:nvPr/>
        </p:nvSpPr>
        <p:spPr>
          <a:xfrm>
            <a:off x="3645647" y="6016698"/>
            <a:ext cx="1544400" cy="137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7" name="Rectángulo redondeado 12">
            <a:extLst>
              <a:ext uri="{FF2B5EF4-FFF2-40B4-BE49-F238E27FC236}">
                <a16:creationId xmlns:a16="http://schemas.microsoft.com/office/drawing/2014/main" xmlns="" id="{BBADA88D-90FA-45E2-B235-736B750D4F27}"/>
              </a:ext>
            </a:extLst>
          </p:cNvPr>
          <p:cNvSpPr/>
          <p:nvPr/>
        </p:nvSpPr>
        <p:spPr>
          <a:xfrm>
            <a:off x="7052896" y="6018480"/>
            <a:ext cx="1544400" cy="1372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8" name="Rectángulo redondeado 12">
            <a:extLst>
              <a:ext uri="{FF2B5EF4-FFF2-40B4-BE49-F238E27FC236}">
                <a16:creationId xmlns:a16="http://schemas.microsoft.com/office/drawing/2014/main" xmlns="" id="{B18099AB-31FE-41B7-B881-7BE1741680EF}"/>
              </a:ext>
            </a:extLst>
          </p:cNvPr>
          <p:cNvSpPr/>
          <p:nvPr/>
        </p:nvSpPr>
        <p:spPr>
          <a:xfrm>
            <a:off x="8780459" y="6016698"/>
            <a:ext cx="1544400" cy="137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9" name="Rectángulo redondeado 12">
            <a:extLst>
              <a:ext uri="{FF2B5EF4-FFF2-40B4-BE49-F238E27FC236}">
                <a16:creationId xmlns:a16="http://schemas.microsoft.com/office/drawing/2014/main" xmlns="" id="{A352BC66-6788-4664-B647-1119D5D1C273}"/>
              </a:ext>
            </a:extLst>
          </p:cNvPr>
          <p:cNvSpPr/>
          <p:nvPr/>
        </p:nvSpPr>
        <p:spPr>
          <a:xfrm>
            <a:off x="5328699" y="6016989"/>
            <a:ext cx="1544400" cy="13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40" name="Rectángulo 139">
            <a:extLst>
              <a:ext uri="{FF2B5EF4-FFF2-40B4-BE49-F238E27FC236}">
                <a16:creationId xmlns:a16="http://schemas.microsoft.com/office/drawing/2014/main" xmlns="" id="{DCE22921-3C3D-4FA9-A4D1-3E7C3AD324F4}"/>
              </a:ext>
            </a:extLst>
          </p:cNvPr>
          <p:cNvSpPr/>
          <p:nvPr/>
        </p:nvSpPr>
        <p:spPr>
          <a:xfrm>
            <a:off x="696714" y="932391"/>
            <a:ext cx="712054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ENERO</a:t>
            </a:r>
          </a:p>
        </p:txBody>
      </p:sp>
      <p:sp>
        <p:nvSpPr>
          <p:cNvPr id="141" name="Rectángulo 140">
            <a:extLst>
              <a:ext uri="{FF2B5EF4-FFF2-40B4-BE49-F238E27FC236}">
                <a16:creationId xmlns:a16="http://schemas.microsoft.com/office/drawing/2014/main" xmlns="" id="{98F1171E-238A-48E0-8CB7-C808074B6FD8}"/>
              </a:ext>
            </a:extLst>
          </p:cNvPr>
          <p:cNvSpPr/>
          <p:nvPr/>
        </p:nvSpPr>
        <p:spPr>
          <a:xfrm>
            <a:off x="2275670" y="932391"/>
            <a:ext cx="881973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FEBR</a:t>
            </a:r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ERO</a:t>
            </a:r>
          </a:p>
        </p:txBody>
      </p:sp>
      <p:sp>
        <p:nvSpPr>
          <p:cNvPr id="142" name="Rectángulo 141">
            <a:extLst>
              <a:ext uri="{FF2B5EF4-FFF2-40B4-BE49-F238E27FC236}">
                <a16:creationId xmlns:a16="http://schemas.microsoft.com/office/drawing/2014/main" xmlns="" id="{3553F3D1-BAE8-46C3-AF18-962B56FAA1CB}"/>
              </a:ext>
            </a:extLst>
          </p:cNvPr>
          <p:cNvSpPr/>
          <p:nvPr/>
        </p:nvSpPr>
        <p:spPr>
          <a:xfrm>
            <a:off x="663129" y="2554997"/>
            <a:ext cx="774571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MARZO</a:t>
            </a:r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xmlns="" id="{55301C79-793B-4F3E-B858-965454C442EB}"/>
              </a:ext>
            </a:extLst>
          </p:cNvPr>
          <p:cNvSpPr/>
          <p:nvPr/>
        </p:nvSpPr>
        <p:spPr>
          <a:xfrm>
            <a:off x="2397498" y="2554997"/>
            <a:ext cx="638316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ABRIL</a:t>
            </a:r>
            <a:endParaRPr lang="es-ES" sz="1100" b="0" cap="none" spc="0" dirty="0">
              <a:ln w="0"/>
              <a:solidFill>
                <a:schemeClr val="bg1"/>
              </a:solidFill>
              <a:latin typeface="LEMON MILK Bold" panose="00000800000000000000" pitchFamily="50" charset="0"/>
            </a:endParaRP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xmlns="" id="{AB171EE1-0510-4485-8149-57496212B614}"/>
              </a:ext>
            </a:extLst>
          </p:cNvPr>
          <p:cNvSpPr/>
          <p:nvPr/>
        </p:nvSpPr>
        <p:spPr>
          <a:xfrm>
            <a:off x="712821" y="4138954"/>
            <a:ext cx="675186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MAYO</a:t>
            </a:r>
          </a:p>
        </p:txBody>
      </p:sp>
      <p:sp>
        <p:nvSpPr>
          <p:cNvPr id="145" name="Rectángulo 144">
            <a:extLst>
              <a:ext uri="{FF2B5EF4-FFF2-40B4-BE49-F238E27FC236}">
                <a16:creationId xmlns:a16="http://schemas.microsoft.com/office/drawing/2014/main" xmlns="" id="{6AC43330-4415-4F81-81E6-6C032AE3FD0C}"/>
              </a:ext>
            </a:extLst>
          </p:cNvPr>
          <p:cNvSpPr/>
          <p:nvPr/>
        </p:nvSpPr>
        <p:spPr>
          <a:xfrm>
            <a:off x="2379063" y="4138954"/>
            <a:ext cx="675186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JUNIO</a:t>
            </a:r>
          </a:p>
        </p:txBody>
      </p:sp>
      <p:sp>
        <p:nvSpPr>
          <p:cNvPr id="146" name="Rectángulo 145">
            <a:extLst>
              <a:ext uri="{FF2B5EF4-FFF2-40B4-BE49-F238E27FC236}">
                <a16:creationId xmlns:a16="http://schemas.microsoft.com/office/drawing/2014/main" xmlns="" id="{8D25AC70-502C-4BCE-A658-9A183B2838C7}"/>
              </a:ext>
            </a:extLst>
          </p:cNvPr>
          <p:cNvSpPr/>
          <p:nvPr/>
        </p:nvSpPr>
        <p:spPr>
          <a:xfrm>
            <a:off x="728050" y="5805124"/>
            <a:ext cx="644728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JULIO</a:t>
            </a:r>
          </a:p>
        </p:txBody>
      </p:sp>
      <p:sp>
        <p:nvSpPr>
          <p:cNvPr id="147" name="Rectángulo 146">
            <a:extLst>
              <a:ext uri="{FF2B5EF4-FFF2-40B4-BE49-F238E27FC236}">
                <a16:creationId xmlns:a16="http://schemas.microsoft.com/office/drawing/2014/main" xmlns="" id="{CF105E7E-1604-43D5-A020-C52CE26303FD}"/>
              </a:ext>
            </a:extLst>
          </p:cNvPr>
          <p:cNvSpPr/>
          <p:nvPr/>
        </p:nvSpPr>
        <p:spPr>
          <a:xfrm>
            <a:off x="2279678" y="5805124"/>
            <a:ext cx="873957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AGOSTO</a:t>
            </a:r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xmlns="" id="{D9E632A7-2D79-415E-9AD1-22E434792989}"/>
              </a:ext>
            </a:extLst>
          </p:cNvPr>
          <p:cNvSpPr/>
          <p:nvPr/>
        </p:nvSpPr>
        <p:spPr>
          <a:xfrm>
            <a:off x="3860032" y="5805124"/>
            <a:ext cx="1109599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SEPTIEMBRE</a:t>
            </a:r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xmlns="" id="{99488C58-0109-4C1C-888E-BA764B7682A3}"/>
              </a:ext>
            </a:extLst>
          </p:cNvPr>
          <p:cNvSpPr/>
          <p:nvPr/>
        </p:nvSpPr>
        <p:spPr>
          <a:xfrm>
            <a:off x="9045018" y="5805124"/>
            <a:ext cx="1018228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DICIEMBRE</a:t>
            </a:r>
          </a:p>
        </p:txBody>
      </p:sp>
      <p:sp>
        <p:nvSpPr>
          <p:cNvPr id="150" name="Rectángulo 149">
            <a:extLst>
              <a:ext uri="{FF2B5EF4-FFF2-40B4-BE49-F238E27FC236}">
                <a16:creationId xmlns:a16="http://schemas.microsoft.com/office/drawing/2014/main" xmlns="" id="{FB550C43-5EF7-4F89-8ECB-FCF37B01574D}"/>
              </a:ext>
            </a:extLst>
          </p:cNvPr>
          <p:cNvSpPr/>
          <p:nvPr/>
        </p:nvSpPr>
        <p:spPr>
          <a:xfrm>
            <a:off x="7270166" y="5805124"/>
            <a:ext cx="1112805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NOVIEMBRE</a:t>
            </a:r>
          </a:p>
        </p:txBody>
      </p:sp>
      <p:sp>
        <p:nvSpPr>
          <p:cNvPr id="151" name="Rectángulo 150">
            <a:extLst>
              <a:ext uri="{FF2B5EF4-FFF2-40B4-BE49-F238E27FC236}">
                <a16:creationId xmlns:a16="http://schemas.microsoft.com/office/drawing/2014/main" xmlns="" id="{50499BFE-1465-410C-AA87-F43FFB889294}"/>
              </a:ext>
            </a:extLst>
          </p:cNvPr>
          <p:cNvSpPr/>
          <p:nvPr/>
        </p:nvSpPr>
        <p:spPr>
          <a:xfrm>
            <a:off x="5652133" y="5805124"/>
            <a:ext cx="912429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OCTUBRE</a:t>
            </a:r>
            <a:endParaRPr lang="es-ES" sz="1100" b="0" cap="none" spc="0" dirty="0">
              <a:ln w="0"/>
              <a:solidFill>
                <a:schemeClr val="bg1"/>
              </a:solidFill>
              <a:latin typeface="LEMON MILK Bold" panose="00000800000000000000" pitchFamily="50" charset="0"/>
            </a:endParaRPr>
          </a:p>
        </p:txBody>
      </p:sp>
      <p:sp>
        <p:nvSpPr>
          <p:cNvPr id="185" name="Rectángulo redondeado 12">
            <a:extLst>
              <a:ext uri="{FF2B5EF4-FFF2-40B4-BE49-F238E27FC236}">
                <a16:creationId xmlns:a16="http://schemas.microsoft.com/office/drawing/2014/main" xmlns="" id="{9DBCB272-9DB2-4D24-BAEB-577A18E839E6}"/>
              </a:ext>
            </a:extLst>
          </p:cNvPr>
          <p:cNvSpPr/>
          <p:nvPr/>
        </p:nvSpPr>
        <p:spPr>
          <a:xfrm>
            <a:off x="276688" y="2765087"/>
            <a:ext cx="1542869" cy="136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360" name="Rectángulo 359">
            <a:extLst>
              <a:ext uri="{FF2B5EF4-FFF2-40B4-BE49-F238E27FC236}">
                <a16:creationId xmlns:a16="http://schemas.microsoft.com/office/drawing/2014/main" xmlns="" id="{29E35F3E-6CCB-4F4C-A252-1F7A9F649EFC}"/>
              </a:ext>
            </a:extLst>
          </p:cNvPr>
          <p:cNvSpPr/>
          <p:nvPr/>
        </p:nvSpPr>
        <p:spPr>
          <a:xfrm>
            <a:off x="708568" y="238088"/>
            <a:ext cx="2397965" cy="67004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ES" sz="3200" b="0" cap="none" dirty="0">
                <a:ln w="0">
                  <a:noFill/>
                </a:ln>
                <a:solidFill>
                  <a:srgbClr val="1C7626"/>
                </a:solidFill>
                <a:effectLst/>
                <a:latin typeface="LEMON MILK Bold" panose="00000800000000000000" pitchFamily="50" charset="0"/>
              </a:rPr>
              <a:t>2</a:t>
            </a:r>
            <a:r>
              <a:rPr lang="es-ES" sz="3200" dirty="0">
                <a:ln w="0">
                  <a:noFill/>
                </a:ln>
                <a:solidFill>
                  <a:srgbClr val="1C7626"/>
                </a:solidFill>
                <a:effectLst/>
                <a:latin typeface="LEMON MILK Bold" panose="00000800000000000000" pitchFamily="50" charset="0"/>
              </a:rPr>
              <a:t>0</a:t>
            </a:r>
            <a:r>
              <a:rPr lang="es-ES" sz="3200" b="0" cap="none" dirty="0">
                <a:ln w="0">
                  <a:noFill/>
                </a:ln>
                <a:solidFill>
                  <a:srgbClr val="1C7626"/>
                </a:solidFill>
                <a:effectLst/>
                <a:latin typeface="LEMON MILK Bold" panose="00000800000000000000" pitchFamily="50" charset="0"/>
              </a:rPr>
              <a:t>25</a:t>
            </a:r>
          </a:p>
        </p:txBody>
      </p:sp>
      <p:graphicFrame>
        <p:nvGraphicFramePr>
          <p:cNvPr id="375" name="Tabla 374">
            <a:extLst>
              <a:ext uri="{FF2B5EF4-FFF2-40B4-BE49-F238E27FC236}">
                <a16:creationId xmlns:a16="http://schemas.microsoft.com/office/drawing/2014/main" xmlns="" id="{CAD157D1-0134-469B-9189-397BDF56E887}"/>
              </a:ext>
            </a:extLst>
          </p:cNvPr>
          <p:cNvGraphicFramePr>
            <a:graphicFrameLocks noGrp="1"/>
          </p:cNvGraphicFramePr>
          <p:nvPr/>
        </p:nvGraphicFramePr>
        <p:xfrm>
          <a:off x="275390" y="1124315"/>
          <a:ext cx="1544284" cy="125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61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376" name="Rectángulo 375">
            <a:extLst>
              <a:ext uri="{FF2B5EF4-FFF2-40B4-BE49-F238E27FC236}">
                <a16:creationId xmlns:a16="http://schemas.microsoft.com/office/drawing/2014/main" xmlns="" id="{81B34FF0-7FD2-417E-BB33-5F9DAEF54CBC}"/>
              </a:ext>
            </a:extLst>
          </p:cNvPr>
          <p:cNvSpPr/>
          <p:nvPr/>
        </p:nvSpPr>
        <p:spPr>
          <a:xfrm>
            <a:off x="280515" y="2311686"/>
            <a:ext cx="685455" cy="184666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600" dirty="0">
                <a:ln w="0"/>
                <a:latin typeface="Geometr415 Blk BT" panose="020B0802020204020303" pitchFamily="34" charset="0"/>
              </a:rPr>
              <a:t>1- AÑO NUEVO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377" name="Grupo 376">
            <a:extLst>
              <a:ext uri="{FF2B5EF4-FFF2-40B4-BE49-F238E27FC236}">
                <a16:creationId xmlns:a16="http://schemas.microsoft.com/office/drawing/2014/main" xmlns="" id="{102220C7-A888-4A31-AB50-09583C58E4D1}"/>
              </a:ext>
            </a:extLst>
          </p:cNvPr>
          <p:cNvGrpSpPr/>
          <p:nvPr/>
        </p:nvGrpSpPr>
        <p:grpSpPr>
          <a:xfrm>
            <a:off x="317805" y="1219755"/>
            <a:ext cx="1566123" cy="938749"/>
            <a:chOff x="319519" y="986384"/>
            <a:chExt cx="1566123" cy="938749"/>
          </a:xfrm>
        </p:grpSpPr>
        <p:grpSp>
          <p:nvGrpSpPr>
            <p:cNvPr id="378" name="Grupo 377">
              <a:extLst>
                <a:ext uri="{FF2B5EF4-FFF2-40B4-BE49-F238E27FC236}">
                  <a16:creationId xmlns:a16="http://schemas.microsoft.com/office/drawing/2014/main" xmlns="" id="{1684E8F7-6859-4C5D-A311-00CC37BB8AFA}"/>
                </a:ext>
              </a:extLst>
            </p:cNvPr>
            <p:cNvGrpSpPr/>
            <p:nvPr/>
          </p:nvGrpSpPr>
          <p:grpSpPr>
            <a:xfrm>
              <a:off x="524345" y="986676"/>
              <a:ext cx="286403" cy="198873"/>
              <a:chOff x="1176837" y="1904505"/>
              <a:chExt cx="286403" cy="198873"/>
            </a:xfrm>
          </p:grpSpPr>
          <p:sp>
            <p:nvSpPr>
              <p:cNvPr id="388" name="CuadroTexto 387">
                <a:extLst>
                  <a:ext uri="{FF2B5EF4-FFF2-40B4-BE49-F238E27FC236}">
                    <a16:creationId xmlns:a16="http://schemas.microsoft.com/office/drawing/2014/main" xmlns="" id="{EDB44B87-F00F-4157-8FA1-1E542AD44A47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9" name="Elipse 388">
                <a:extLst>
                  <a:ext uri="{FF2B5EF4-FFF2-40B4-BE49-F238E27FC236}">
                    <a16:creationId xmlns:a16="http://schemas.microsoft.com/office/drawing/2014/main" xmlns="" id="{2DE50152-CF76-4E6C-A064-0905608592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79" name="Grupo 378">
              <a:extLst>
                <a:ext uri="{FF2B5EF4-FFF2-40B4-BE49-F238E27FC236}">
                  <a16:creationId xmlns:a16="http://schemas.microsoft.com/office/drawing/2014/main" xmlns="" id="{BCA90C10-755B-4638-ABA5-1CF197DE2955}"/>
                </a:ext>
              </a:extLst>
            </p:cNvPr>
            <p:cNvGrpSpPr/>
            <p:nvPr/>
          </p:nvGrpSpPr>
          <p:grpSpPr>
            <a:xfrm>
              <a:off x="1601718" y="1726260"/>
              <a:ext cx="283924" cy="198873"/>
              <a:chOff x="1590788" y="1904505"/>
              <a:chExt cx="283924" cy="198873"/>
            </a:xfrm>
          </p:grpSpPr>
          <p:sp>
            <p:nvSpPr>
              <p:cNvPr id="386" name="CuadroTexto 385">
                <a:extLst>
                  <a:ext uri="{FF2B5EF4-FFF2-40B4-BE49-F238E27FC236}">
                    <a16:creationId xmlns:a16="http://schemas.microsoft.com/office/drawing/2014/main" xmlns="" id="{D9425FC9-B59B-4EB1-97A0-89B0299D668C}"/>
                  </a:ext>
                </a:extLst>
              </p:cNvPr>
              <p:cNvSpPr txBox="1"/>
              <p:nvPr/>
            </p:nvSpPr>
            <p:spPr>
              <a:xfrm>
                <a:off x="159078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7" name="Elipse 386">
                <a:extLst>
                  <a:ext uri="{FF2B5EF4-FFF2-40B4-BE49-F238E27FC236}">
                    <a16:creationId xmlns:a16="http://schemas.microsoft.com/office/drawing/2014/main" xmlns="" id="{ABACBF1F-82FB-49AE-9957-0A78BE25A6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7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0" name="Grupo 379">
              <a:extLst>
                <a:ext uri="{FF2B5EF4-FFF2-40B4-BE49-F238E27FC236}">
                  <a16:creationId xmlns:a16="http://schemas.microsoft.com/office/drawing/2014/main" xmlns="" id="{10568EAC-A824-45DA-B35B-4A3ED4BF679F}"/>
                </a:ext>
              </a:extLst>
            </p:cNvPr>
            <p:cNvGrpSpPr/>
            <p:nvPr/>
          </p:nvGrpSpPr>
          <p:grpSpPr>
            <a:xfrm>
              <a:off x="319519" y="986384"/>
              <a:ext cx="222591" cy="199456"/>
              <a:chOff x="958247" y="1904505"/>
              <a:chExt cx="222591" cy="199456"/>
            </a:xfrm>
          </p:grpSpPr>
          <p:sp>
            <p:nvSpPr>
              <p:cNvPr id="384" name="CuadroTexto 383">
                <a:extLst>
                  <a:ext uri="{FF2B5EF4-FFF2-40B4-BE49-F238E27FC236}">
                    <a16:creationId xmlns:a16="http://schemas.microsoft.com/office/drawing/2014/main" xmlns="" id="{39AEF59C-5E01-46C0-957D-D63DF32A37EF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5" name="Forma libre: forma 384">
                <a:extLst>
                  <a:ext uri="{FF2B5EF4-FFF2-40B4-BE49-F238E27FC236}">
                    <a16:creationId xmlns:a16="http://schemas.microsoft.com/office/drawing/2014/main" xmlns="" id="{1AB9C7BF-117F-4F4D-82E3-D89F2924AE8B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81" name="Grupo 380">
              <a:extLst>
                <a:ext uri="{FF2B5EF4-FFF2-40B4-BE49-F238E27FC236}">
                  <a16:creationId xmlns:a16="http://schemas.microsoft.com/office/drawing/2014/main" xmlns="" id="{6985E3DF-1F60-44E1-A573-4639EDE8DA1E}"/>
                </a:ext>
              </a:extLst>
            </p:cNvPr>
            <p:cNvGrpSpPr/>
            <p:nvPr/>
          </p:nvGrpSpPr>
          <p:grpSpPr>
            <a:xfrm>
              <a:off x="748579" y="986384"/>
              <a:ext cx="283924" cy="199456"/>
              <a:chOff x="1396293" y="1904505"/>
              <a:chExt cx="283924" cy="199456"/>
            </a:xfrm>
          </p:grpSpPr>
          <p:sp>
            <p:nvSpPr>
              <p:cNvPr id="382" name="CuadroTexto 381">
                <a:extLst>
                  <a:ext uri="{FF2B5EF4-FFF2-40B4-BE49-F238E27FC236}">
                    <a16:creationId xmlns:a16="http://schemas.microsoft.com/office/drawing/2014/main" xmlns="" id="{FBBF95D3-5FF0-4BC8-A468-7CA5F4A446C9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3" name="Forma libre: forma 382">
                <a:extLst>
                  <a:ext uri="{FF2B5EF4-FFF2-40B4-BE49-F238E27FC236}">
                    <a16:creationId xmlns:a16="http://schemas.microsoft.com/office/drawing/2014/main" xmlns="" id="{48C45DE0-44EC-4509-9A48-92FD732D0E3C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aphicFrame>
        <p:nvGraphicFramePr>
          <p:cNvPr id="390" name="Tabla 389">
            <a:extLst>
              <a:ext uri="{FF2B5EF4-FFF2-40B4-BE49-F238E27FC236}">
                <a16:creationId xmlns:a16="http://schemas.microsoft.com/office/drawing/2014/main" xmlns="" id="{F32544CE-F154-4943-A83E-B9AD661085C8}"/>
              </a:ext>
            </a:extLst>
          </p:cNvPr>
          <p:cNvGraphicFramePr>
            <a:graphicFrameLocks noGrp="1"/>
          </p:cNvGraphicFramePr>
          <p:nvPr/>
        </p:nvGraphicFramePr>
        <p:xfrm>
          <a:off x="1948371" y="1124315"/>
          <a:ext cx="1544284" cy="125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61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pSp>
        <p:nvGrpSpPr>
          <p:cNvPr id="391" name="Grupo 390">
            <a:extLst>
              <a:ext uri="{FF2B5EF4-FFF2-40B4-BE49-F238E27FC236}">
                <a16:creationId xmlns:a16="http://schemas.microsoft.com/office/drawing/2014/main" xmlns="" id="{EEE09DA5-ED42-47C5-AE6B-DBF5D85CC90A}"/>
              </a:ext>
            </a:extLst>
          </p:cNvPr>
          <p:cNvGrpSpPr/>
          <p:nvPr/>
        </p:nvGrpSpPr>
        <p:grpSpPr>
          <a:xfrm>
            <a:off x="1976401" y="1229488"/>
            <a:ext cx="914515" cy="199456"/>
            <a:chOff x="2063330" y="986384"/>
            <a:chExt cx="914515" cy="199456"/>
          </a:xfrm>
        </p:grpSpPr>
        <p:grpSp>
          <p:nvGrpSpPr>
            <p:cNvPr id="392" name="Grupo 391">
              <a:extLst>
                <a:ext uri="{FF2B5EF4-FFF2-40B4-BE49-F238E27FC236}">
                  <a16:creationId xmlns:a16="http://schemas.microsoft.com/office/drawing/2014/main" xmlns="" id="{04811A41-6906-490B-96F4-DCCFA536FACB}"/>
                </a:ext>
              </a:extLst>
            </p:cNvPr>
            <p:cNvGrpSpPr/>
            <p:nvPr/>
          </p:nvGrpSpPr>
          <p:grpSpPr>
            <a:xfrm>
              <a:off x="2258482" y="986676"/>
              <a:ext cx="286403" cy="198873"/>
              <a:chOff x="1176837" y="1904505"/>
              <a:chExt cx="286403" cy="198873"/>
            </a:xfrm>
          </p:grpSpPr>
          <p:sp>
            <p:nvSpPr>
              <p:cNvPr id="402" name="CuadroTexto 401">
                <a:extLst>
                  <a:ext uri="{FF2B5EF4-FFF2-40B4-BE49-F238E27FC236}">
                    <a16:creationId xmlns:a16="http://schemas.microsoft.com/office/drawing/2014/main" xmlns="" id="{3E0F3669-9309-423E-94D5-EA9B8430907D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3" name="Elipse 402">
                <a:extLst>
                  <a:ext uri="{FF2B5EF4-FFF2-40B4-BE49-F238E27FC236}">
                    <a16:creationId xmlns:a16="http://schemas.microsoft.com/office/drawing/2014/main" xmlns="" id="{D9E4597A-A3CC-4CA6-B2DD-1DC172C97D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3" name="Grupo 392">
              <a:extLst>
                <a:ext uri="{FF2B5EF4-FFF2-40B4-BE49-F238E27FC236}">
                  <a16:creationId xmlns:a16="http://schemas.microsoft.com/office/drawing/2014/main" xmlns="" id="{420A3AF1-C689-4C1B-83D5-6E10517185E6}"/>
                </a:ext>
              </a:extLst>
            </p:cNvPr>
            <p:cNvGrpSpPr/>
            <p:nvPr/>
          </p:nvGrpSpPr>
          <p:grpSpPr>
            <a:xfrm>
              <a:off x="2693921" y="986676"/>
              <a:ext cx="283924" cy="198873"/>
              <a:chOff x="1610038" y="1904505"/>
              <a:chExt cx="283924" cy="198873"/>
            </a:xfrm>
          </p:grpSpPr>
          <p:sp>
            <p:nvSpPr>
              <p:cNvPr id="400" name="CuadroTexto 399">
                <a:extLst>
                  <a:ext uri="{FF2B5EF4-FFF2-40B4-BE49-F238E27FC236}">
                    <a16:creationId xmlns:a16="http://schemas.microsoft.com/office/drawing/2014/main" xmlns="" id="{A8E10081-68C7-4CB6-BBDA-DCF940B48DFA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1" name="Elipse 400">
                <a:extLst>
                  <a:ext uri="{FF2B5EF4-FFF2-40B4-BE49-F238E27FC236}">
                    <a16:creationId xmlns:a16="http://schemas.microsoft.com/office/drawing/2014/main" xmlns="" id="{2E95774B-FA33-4A60-BEFA-23051248F7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4" name="Grupo 393">
              <a:extLst>
                <a:ext uri="{FF2B5EF4-FFF2-40B4-BE49-F238E27FC236}">
                  <a16:creationId xmlns:a16="http://schemas.microsoft.com/office/drawing/2014/main" xmlns="" id="{C2215233-C20E-4607-AC86-90BE147F332E}"/>
                </a:ext>
              </a:extLst>
            </p:cNvPr>
            <p:cNvGrpSpPr/>
            <p:nvPr/>
          </p:nvGrpSpPr>
          <p:grpSpPr>
            <a:xfrm>
              <a:off x="2063330" y="986384"/>
              <a:ext cx="222591" cy="199456"/>
              <a:chOff x="958247" y="1904505"/>
              <a:chExt cx="222591" cy="199456"/>
            </a:xfrm>
          </p:grpSpPr>
          <p:sp>
            <p:nvSpPr>
              <p:cNvPr id="398" name="CuadroTexto 397">
                <a:extLst>
                  <a:ext uri="{FF2B5EF4-FFF2-40B4-BE49-F238E27FC236}">
                    <a16:creationId xmlns:a16="http://schemas.microsoft.com/office/drawing/2014/main" xmlns="" id="{9099CAD1-80E1-4302-900C-BC91C31CA6D5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9" name="Forma libre: forma 398">
                <a:extLst>
                  <a:ext uri="{FF2B5EF4-FFF2-40B4-BE49-F238E27FC236}">
                    <a16:creationId xmlns:a16="http://schemas.microsoft.com/office/drawing/2014/main" xmlns="" id="{A8243052-370E-4853-BEAA-25FD123FECB3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5" name="Grupo 394">
              <a:extLst>
                <a:ext uri="{FF2B5EF4-FFF2-40B4-BE49-F238E27FC236}">
                  <a16:creationId xmlns:a16="http://schemas.microsoft.com/office/drawing/2014/main" xmlns="" id="{8B87F329-370B-4B38-841E-B6618E75EA33}"/>
                </a:ext>
              </a:extLst>
            </p:cNvPr>
            <p:cNvGrpSpPr/>
            <p:nvPr/>
          </p:nvGrpSpPr>
          <p:grpSpPr>
            <a:xfrm>
              <a:off x="2479346" y="986384"/>
              <a:ext cx="283924" cy="199456"/>
              <a:chOff x="1396293" y="1904505"/>
              <a:chExt cx="283924" cy="199456"/>
            </a:xfrm>
          </p:grpSpPr>
          <p:sp>
            <p:nvSpPr>
              <p:cNvPr id="396" name="CuadroTexto 395">
                <a:extLst>
                  <a:ext uri="{FF2B5EF4-FFF2-40B4-BE49-F238E27FC236}">
                    <a16:creationId xmlns:a16="http://schemas.microsoft.com/office/drawing/2014/main" xmlns="" id="{7A36D647-02B8-47BC-B9D3-5455B81DC1DC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7" name="Forma libre: forma 396">
                <a:extLst>
                  <a:ext uri="{FF2B5EF4-FFF2-40B4-BE49-F238E27FC236}">
                    <a16:creationId xmlns:a16="http://schemas.microsoft.com/office/drawing/2014/main" xmlns="" id="{59EEFC82-16AB-43ED-B46D-ECF7D86B4701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aphicFrame>
        <p:nvGraphicFramePr>
          <p:cNvPr id="404" name="Tabla 403">
            <a:extLst>
              <a:ext uri="{FF2B5EF4-FFF2-40B4-BE49-F238E27FC236}">
                <a16:creationId xmlns:a16="http://schemas.microsoft.com/office/drawing/2014/main" xmlns="" id="{B035A997-A3E0-4C0E-AB63-74329679C780}"/>
              </a:ext>
            </a:extLst>
          </p:cNvPr>
          <p:cNvGraphicFramePr>
            <a:graphicFrameLocks noGrp="1"/>
          </p:cNvGraphicFramePr>
          <p:nvPr/>
        </p:nvGraphicFramePr>
        <p:xfrm>
          <a:off x="275390" y="2748178"/>
          <a:ext cx="1544284" cy="125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61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05" name="CuadroTexto 404">
            <a:extLst>
              <a:ext uri="{FF2B5EF4-FFF2-40B4-BE49-F238E27FC236}">
                <a16:creationId xmlns:a16="http://schemas.microsoft.com/office/drawing/2014/main" xmlns="" id="{D1C5AC2F-43B7-4898-BFCF-9ACE5CCC0B3D}"/>
              </a:ext>
            </a:extLst>
          </p:cNvPr>
          <p:cNvSpPr txBox="1"/>
          <p:nvPr/>
        </p:nvSpPr>
        <p:spPr>
          <a:xfrm>
            <a:off x="265267" y="3958529"/>
            <a:ext cx="1469054" cy="180049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r>
              <a:rPr lang="es-ES" sz="570" dirty="0">
                <a:ln w="0"/>
                <a:latin typeface="Geometr415 Blk BT" panose="020B0802020204020303" pitchFamily="34" charset="0"/>
              </a:rPr>
              <a:t>3 / 4 CARNAVAL - 24 - DIA de la MEMORIA</a:t>
            </a:r>
          </a:p>
        </p:txBody>
      </p:sp>
      <p:grpSp>
        <p:nvGrpSpPr>
          <p:cNvPr id="406" name="Grupo 405">
            <a:extLst>
              <a:ext uri="{FF2B5EF4-FFF2-40B4-BE49-F238E27FC236}">
                <a16:creationId xmlns:a16="http://schemas.microsoft.com/office/drawing/2014/main" xmlns="" id="{7B751EFE-CA59-4872-84BE-8A2AC3B13393}"/>
              </a:ext>
            </a:extLst>
          </p:cNvPr>
          <p:cNvGrpSpPr/>
          <p:nvPr/>
        </p:nvGrpSpPr>
        <p:grpSpPr>
          <a:xfrm>
            <a:off x="308835" y="2843618"/>
            <a:ext cx="930008" cy="199456"/>
            <a:chOff x="3794936" y="986384"/>
            <a:chExt cx="930008" cy="199456"/>
          </a:xfrm>
        </p:grpSpPr>
        <p:grpSp>
          <p:nvGrpSpPr>
            <p:cNvPr id="407" name="Grupo 406">
              <a:extLst>
                <a:ext uri="{FF2B5EF4-FFF2-40B4-BE49-F238E27FC236}">
                  <a16:creationId xmlns:a16="http://schemas.microsoft.com/office/drawing/2014/main" xmlns="" id="{CB825D3A-576A-4F38-9067-A78AA171D2CD}"/>
                </a:ext>
              </a:extLst>
            </p:cNvPr>
            <p:cNvGrpSpPr/>
            <p:nvPr/>
          </p:nvGrpSpPr>
          <p:grpSpPr>
            <a:xfrm>
              <a:off x="3999455" y="986676"/>
              <a:ext cx="280545" cy="198873"/>
              <a:chOff x="1171265" y="1904505"/>
              <a:chExt cx="280545" cy="198873"/>
            </a:xfrm>
          </p:grpSpPr>
          <p:sp>
            <p:nvSpPr>
              <p:cNvPr id="417" name="CuadroTexto 416">
                <a:extLst>
                  <a:ext uri="{FF2B5EF4-FFF2-40B4-BE49-F238E27FC236}">
                    <a16:creationId xmlns:a16="http://schemas.microsoft.com/office/drawing/2014/main" xmlns="" id="{12BF11D0-50D6-4CC0-ADE8-F759A65FD053}"/>
                  </a:ext>
                </a:extLst>
              </p:cNvPr>
              <p:cNvSpPr txBox="1"/>
              <p:nvPr/>
            </p:nvSpPr>
            <p:spPr>
              <a:xfrm>
                <a:off x="117126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8" name="Elipse 417">
                <a:extLst>
                  <a:ext uri="{FF2B5EF4-FFF2-40B4-BE49-F238E27FC236}">
                    <a16:creationId xmlns:a16="http://schemas.microsoft.com/office/drawing/2014/main" xmlns="" id="{2DAAB6AE-9107-4C4A-BE22-34684D78D4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08" name="Grupo 407">
              <a:extLst>
                <a:ext uri="{FF2B5EF4-FFF2-40B4-BE49-F238E27FC236}">
                  <a16:creationId xmlns:a16="http://schemas.microsoft.com/office/drawing/2014/main" xmlns="" id="{136F44BB-A2F9-4BEA-967C-811728C92372}"/>
                </a:ext>
              </a:extLst>
            </p:cNvPr>
            <p:cNvGrpSpPr/>
            <p:nvPr/>
          </p:nvGrpSpPr>
          <p:grpSpPr>
            <a:xfrm>
              <a:off x="4441020" y="986676"/>
              <a:ext cx="283924" cy="198873"/>
              <a:chOff x="1610038" y="1904505"/>
              <a:chExt cx="283924" cy="198873"/>
            </a:xfrm>
          </p:grpSpPr>
          <p:sp>
            <p:nvSpPr>
              <p:cNvPr id="415" name="CuadroTexto 414">
                <a:extLst>
                  <a:ext uri="{FF2B5EF4-FFF2-40B4-BE49-F238E27FC236}">
                    <a16:creationId xmlns:a16="http://schemas.microsoft.com/office/drawing/2014/main" xmlns="" id="{6E6F58E3-B792-4DC7-97EC-3B049BC9F178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6" name="Elipse 415">
                <a:extLst>
                  <a:ext uri="{FF2B5EF4-FFF2-40B4-BE49-F238E27FC236}">
                    <a16:creationId xmlns:a16="http://schemas.microsoft.com/office/drawing/2014/main" xmlns="" id="{0DCAB8C6-1822-446F-A2BA-5F2BE07F48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09" name="Grupo 408">
              <a:extLst>
                <a:ext uri="{FF2B5EF4-FFF2-40B4-BE49-F238E27FC236}">
                  <a16:creationId xmlns:a16="http://schemas.microsoft.com/office/drawing/2014/main" xmlns="" id="{7FE6E042-870D-4287-BE62-2244FA00FC30}"/>
                </a:ext>
              </a:extLst>
            </p:cNvPr>
            <p:cNvGrpSpPr/>
            <p:nvPr/>
          </p:nvGrpSpPr>
          <p:grpSpPr>
            <a:xfrm>
              <a:off x="3794936" y="986384"/>
              <a:ext cx="222591" cy="199456"/>
              <a:chOff x="958247" y="1904505"/>
              <a:chExt cx="222591" cy="199456"/>
            </a:xfrm>
          </p:grpSpPr>
          <p:sp>
            <p:nvSpPr>
              <p:cNvPr id="413" name="CuadroTexto 412">
                <a:extLst>
                  <a:ext uri="{FF2B5EF4-FFF2-40B4-BE49-F238E27FC236}">
                    <a16:creationId xmlns:a16="http://schemas.microsoft.com/office/drawing/2014/main" xmlns="" id="{49F7B36D-8CE8-4BFA-90B2-C11F3FBC74A7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4" name="Forma libre: forma 413">
                <a:extLst>
                  <a:ext uri="{FF2B5EF4-FFF2-40B4-BE49-F238E27FC236}">
                    <a16:creationId xmlns:a16="http://schemas.microsoft.com/office/drawing/2014/main" xmlns="" id="{74EF0CF3-709F-4338-9181-23A2DD917EF9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10" name="Grupo 409">
              <a:extLst>
                <a:ext uri="{FF2B5EF4-FFF2-40B4-BE49-F238E27FC236}">
                  <a16:creationId xmlns:a16="http://schemas.microsoft.com/office/drawing/2014/main" xmlns="" id="{B2D9485D-76D9-4B51-B096-69B79F3FA1F2}"/>
                </a:ext>
              </a:extLst>
            </p:cNvPr>
            <p:cNvGrpSpPr/>
            <p:nvPr/>
          </p:nvGrpSpPr>
          <p:grpSpPr>
            <a:xfrm>
              <a:off x="4226351" y="986384"/>
              <a:ext cx="283924" cy="199456"/>
              <a:chOff x="1396293" y="1904505"/>
              <a:chExt cx="283924" cy="199456"/>
            </a:xfrm>
          </p:grpSpPr>
          <p:sp>
            <p:nvSpPr>
              <p:cNvPr id="411" name="CuadroTexto 410">
                <a:extLst>
                  <a:ext uri="{FF2B5EF4-FFF2-40B4-BE49-F238E27FC236}">
                    <a16:creationId xmlns:a16="http://schemas.microsoft.com/office/drawing/2014/main" xmlns="" id="{E4A6CD46-F9EC-420E-A174-D3EB9E88686D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2" name="Forma libre: forma 411">
                <a:extLst>
                  <a:ext uri="{FF2B5EF4-FFF2-40B4-BE49-F238E27FC236}">
                    <a16:creationId xmlns:a16="http://schemas.microsoft.com/office/drawing/2014/main" xmlns="" id="{C41CA991-C899-4302-B84F-F45A29143E80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aphicFrame>
        <p:nvGraphicFramePr>
          <p:cNvPr id="419" name="Tabla 418">
            <a:extLst>
              <a:ext uri="{FF2B5EF4-FFF2-40B4-BE49-F238E27FC236}">
                <a16:creationId xmlns:a16="http://schemas.microsoft.com/office/drawing/2014/main" xmlns="" id="{97394EE3-ED30-456F-A05E-A825E0F4133F}"/>
              </a:ext>
            </a:extLst>
          </p:cNvPr>
          <p:cNvGraphicFramePr>
            <a:graphicFrameLocks noGrp="1"/>
          </p:cNvGraphicFramePr>
          <p:nvPr/>
        </p:nvGraphicFramePr>
        <p:xfrm>
          <a:off x="1948371" y="2749679"/>
          <a:ext cx="1544284" cy="1260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175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20" name="Rectángulo 419">
            <a:extLst>
              <a:ext uri="{FF2B5EF4-FFF2-40B4-BE49-F238E27FC236}">
                <a16:creationId xmlns:a16="http://schemas.microsoft.com/office/drawing/2014/main" xmlns="" id="{8F9E98DF-83BA-4DA5-93BB-33266621FA17}"/>
              </a:ext>
            </a:extLst>
          </p:cNvPr>
          <p:cNvSpPr/>
          <p:nvPr/>
        </p:nvSpPr>
        <p:spPr>
          <a:xfrm>
            <a:off x="1944479" y="3892581"/>
            <a:ext cx="1693750" cy="276999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600" dirty="0">
                <a:ln w="0"/>
                <a:latin typeface="Geometr415 Blk BT" panose="020B0802020204020303" pitchFamily="34" charset="0"/>
              </a:rPr>
              <a:t>2- DÍA del VET. Y C. EN MALVINAS</a:t>
            </a:r>
          </a:p>
          <a:p>
            <a:r>
              <a:rPr lang="es-ES" sz="600" dirty="0">
                <a:ln w="0"/>
                <a:latin typeface="Geometr415 Blk BT" panose="020B0802020204020303" pitchFamily="34" charset="0"/>
              </a:rPr>
              <a:t>18 - VIERNES SANTO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421" name="Grupo 420">
            <a:extLst>
              <a:ext uri="{FF2B5EF4-FFF2-40B4-BE49-F238E27FC236}">
                <a16:creationId xmlns:a16="http://schemas.microsoft.com/office/drawing/2014/main" xmlns="" id="{0C4A0546-6D0A-4583-BAEA-FF4F4A64F442}"/>
              </a:ext>
            </a:extLst>
          </p:cNvPr>
          <p:cNvGrpSpPr/>
          <p:nvPr/>
        </p:nvGrpSpPr>
        <p:grpSpPr>
          <a:xfrm>
            <a:off x="1971636" y="2835848"/>
            <a:ext cx="1603457" cy="956544"/>
            <a:chOff x="307240" y="2621159"/>
            <a:chExt cx="1603457" cy="956544"/>
          </a:xfrm>
        </p:grpSpPr>
        <p:grpSp>
          <p:nvGrpSpPr>
            <p:cNvPr id="422" name="Grupo 421">
              <a:extLst>
                <a:ext uri="{FF2B5EF4-FFF2-40B4-BE49-F238E27FC236}">
                  <a16:creationId xmlns:a16="http://schemas.microsoft.com/office/drawing/2014/main" xmlns="" id="{E1881B37-17C9-4189-94E4-5DA55CFD2A4C}"/>
                </a:ext>
              </a:extLst>
            </p:cNvPr>
            <p:cNvGrpSpPr/>
            <p:nvPr/>
          </p:nvGrpSpPr>
          <p:grpSpPr>
            <a:xfrm>
              <a:off x="525975" y="2621451"/>
              <a:ext cx="286403" cy="198873"/>
              <a:chOff x="1176837" y="1904505"/>
              <a:chExt cx="286403" cy="198873"/>
            </a:xfrm>
          </p:grpSpPr>
          <p:sp>
            <p:nvSpPr>
              <p:cNvPr id="432" name="CuadroTexto 431">
                <a:extLst>
                  <a:ext uri="{FF2B5EF4-FFF2-40B4-BE49-F238E27FC236}">
                    <a16:creationId xmlns:a16="http://schemas.microsoft.com/office/drawing/2014/main" xmlns="" id="{72AE56B6-A089-4AC0-8A90-EF081A6C5A08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33" name="Elipse 432">
                <a:extLst>
                  <a:ext uri="{FF2B5EF4-FFF2-40B4-BE49-F238E27FC236}">
                    <a16:creationId xmlns:a16="http://schemas.microsoft.com/office/drawing/2014/main" xmlns="" id="{36888B3C-D533-4921-A6CC-9AA550030D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23" name="Grupo 422">
              <a:extLst>
                <a:ext uri="{FF2B5EF4-FFF2-40B4-BE49-F238E27FC236}">
                  <a16:creationId xmlns:a16="http://schemas.microsoft.com/office/drawing/2014/main" xmlns="" id="{F982E3A5-F6E4-4781-A8A5-605A096D3BF6}"/>
                </a:ext>
              </a:extLst>
            </p:cNvPr>
            <p:cNvGrpSpPr/>
            <p:nvPr/>
          </p:nvGrpSpPr>
          <p:grpSpPr>
            <a:xfrm>
              <a:off x="1593761" y="3378539"/>
              <a:ext cx="316936" cy="198873"/>
              <a:chOff x="1577026" y="1904505"/>
              <a:chExt cx="316936" cy="198873"/>
            </a:xfrm>
          </p:grpSpPr>
          <p:sp>
            <p:nvSpPr>
              <p:cNvPr id="430" name="CuadroTexto 429">
                <a:extLst>
                  <a:ext uri="{FF2B5EF4-FFF2-40B4-BE49-F238E27FC236}">
                    <a16:creationId xmlns:a16="http://schemas.microsoft.com/office/drawing/2014/main" xmlns="" id="{66345591-F20C-4DD1-9699-7FF889DBAF2C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31" name="Elipse 430">
                <a:extLst>
                  <a:ext uri="{FF2B5EF4-FFF2-40B4-BE49-F238E27FC236}">
                    <a16:creationId xmlns:a16="http://schemas.microsoft.com/office/drawing/2014/main" xmlns="" id="{2DC8F70E-34DC-4FE9-8A40-29FA73E44F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770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24" name="Grupo 423">
              <a:extLst>
                <a:ext uri="{FF2B5EF4-FFF2-40B4-BE49-F238E27FC236}">
                  <a16:creationId xmlns:a16="http://schemas.microsoft.com/office/drawing/2014/main" xmlns="" id="{4459B6F1-4522-48C1-8966-63ADA91BC671}"/>
                </a:ext>
              </a:extLst>
            </p:cNvPr>
            <p:cNvGrpSpPr/>
            <p:nvPr/>
          </p:nvGrpSpPr>
          <p:grpSpPr>
            <a:xfrm>
              <a:off x="307240" y="2621159"/>
              <a:ext cx="222591" cy="199456"/>
              <a:chOff x="958247" y="1904505"/>
              <a:chExt cx="222591" cy="199456"/>
            </a:xfrm>
          </p:grpSpPr>
          <p:sp>
            <p:nvSpPr>
              <p:cNvPr id="428" name="CuadroTexto 427">
                <a:extLst>
                  <a:ext uri="{FF2B5EF4-FFF2-40B4-BE49-F238E27FC236}">
                    <a16:creationId xmlns:a16="http://schemas.microsoft.com/office/drawing/2014/main" xmlns="" id="{EEC80293-1CAF-49A3-A9E8-B7C17B2E0CCC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9" name="Forma libre: forma 428">
                <a:extLst>
                  <a:ext uri="{FF2B5EF4-FFF2-40B4-BE49-F238E27FC236}">
                    <a16:creationId xmlns:a16="http://schemas.microsoft.com/office/drawing/2014/main" xmlns="" id="{C43FBC18-7BB0-4EEA-A1BE-463137014E76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25" name="Grupo 424">
              <a:extLst>
                <a:ext uri="{FF2B5EF4-FFF2-40B4-BE49-F238E27FC236}">
                  <a16:creationId xmlns:a16="http://schemas.microsoft.com/office/drawing/2014/main" xmlns="" id="{06FF02B6-8C2E-41CE-8550-667600011503}"/>
                </a:ext>
              </a:extLst>
            </p:cNvPr>
            <p:cNvGrpSpPr/>
            <p:nvPr/>
          </p:nvGrpSpPr>
          <p:grpSpPr>
            <a:xfrm>
              <a:off x="1363430" y="3378247"/>
              <a:ext cx="322288" cy="199456"/>
              <a:chOff x="1357929" y="1904505"/>
              <a:chExt cx="322288" cy="199456"/>
            </a:xfrm>
          </p:grpSpPr>
          <p:sp>
            <p:nvSpPr>
              <p:cNvPr id="426" name="CuadroTexto 425">
                <a:extLst>
                  <a:ext uri="{FF2B5EF4-FFF2-40B4-BE49-F238E27FC236}">
                    <a16:creationId xmlns:a16="http://schemas.microsoft.com/office/drawing/2014/main" xmlns="" id="{C258A107-04A0-43F2-8064-08266B7108F2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7" name="Forma libre: forma 426">
                <a:extLst>
                  <a:ext uri="{FF2B5EF4-FFF2-40B4-BE49-F238E27FC236}">
                    <a16:creationId xmlns:a16="http://schemas.microsoft.com/office/drawing/2014/main" xmlns="" id="{1D3FBCE0-15B0-45BE-A104-FCEAD76AEBAC}"/>
                  </a:ext>
                </a:extLst>
              </p:cNvPr>
              <p:cNvSpPr/>
              <p:nvPr/>
            </p:nvSpPr>
            <p:spPr>
              <a:xfrm flipH="1">
                <a:off x="13579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aphicFrame>
        <p:nvGraphicFramePr>
          <p:cNvPr id="434" name="Tabla 433">
            <a:extLst>
              <a:ext uri="{FF2B5EF4-FFF2-40B4-BE49-F238E27FC236}">
                <a16:creationId xmlns:a16="http://schemas.microsoft.com/office/drawing/2014/main" xmlns="" id="{6F768BE5-02DC-4E1E-8353-0CCE3D2BABF0}"/>
              </a:ext>
            </a:extLst>
          </p:cNvPr>
          <p:cNvGraphicFramePr>
            <a:graphicFrameLocks noGrp="1"/>
          </p:cNvGraphicFramePr>
          <p:nvPr/>
        </p:nvGraphicFramePr>
        <p:xfrm>
          <a:off x="275390" y="4345934"/>
          <a:ext cx="1544284" cy="12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5148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435" name="Tabla 434">
            <a:extLst>
              <a:ext uri="{FF2B5EF4-FFF2-40B4-BE49-F238E27FC236}">
                <a16:creationId xmlns:a16="http://schemas.microsoft.com/office/drawing/2014/main" xmlns="" id="{1D023C41-2CCD-4789-8BA4-72156A66CB72}"/>
              </a:ext>
            </a:extLst>
          </p:cNvPr>
          <p:cNvGraphicFramePr>
            <a:graphicFrameLocks noGrp="1"/>
          </p:cNvGraphicFramePr>
          <p:nvPr/>
        </p:nvGraphicFramePr>
        <p:xfrm>
          <a:off x="1948371" y="4345934"/>
          <a:ext cx="1544284" cy="12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8916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36" name="Rectángulo 435">
            <a:extLst>
              <a:ext uri="{FF2B5EF4-FFF2-40B4-BE49-F238E27FC236}">
                <a16:creationId xmlns:a16="http://schemas.microsoft.com/office/drawing/2014/main" xmlns="" id="{1F9238D5-05C5-4D4F-A1F9-F0F21E803176}"/>
              </a:ext>
            </a:extLst>
          </p:cNvPr>
          <p:cNvSpPr/>
          <p:nvPr/>
        </p:nvSpPr>
        <p:spPr>
          <a:xfrm>
            <a:off x="281306" y="5470086"/>
            <a:ext cx="1625189" cy="276999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600" dirty="0">
                <a:ln w="0"/>
                <a:latin typeface="Geometr415 Blk BT" panose="020B0802020204020303" pitchFamily="34" charset="0"/>
              </a:rPr>
              <a:t>1- DIA del TRABAJADOR</a:t>
            </a:r>
          </a:p>
          <a:p>
            <a:r>
              <a:rPr lang="es-ES" sz="600" dirty="0">
                <a:ln w="0"/>
                <a:latin typeface="Geometr415 Blk BT" panose="020B0802020204020303" pitchFamily="34" charset="0"/>
              </a:rPr>
              <a:t>25- DIA de la REV. DE MAYO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437" name="Cuerda 436">
            <a:extLst>
              <a:ext uri="{FF2B5EF4-FFF2-40B4-BE49-F238E27FC236}">
                <a16:creationId xmlns:a16="http://schemas.microsoft.com/office/drawing/2014/main" xmlns="" id="{07AB727B-233F-4756-AC33-EFD8E4F6FC89}"/>
              </a:ext>
            </a:extLst>
          </p:cNvPr>
          <p:cNvSpPr/>
          <p:nvPr/>
        </p:nvSpPr>
        <p:spPr>
          <a:xfrm rot="12103496">
            <a:off x="1854910" y="4555809"/>
            <a:ext cx="67994" cy="85297"/>
          </a:xfrm>
          <a:prstGeom prst="chord">
            <a:avLst>
              <a:gd name="adj1" fmla="val 2664782"/>
              <a:gd name="adj2" fmla="val 16105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00"/>
          </a:p>
        </p:txBody>
      </p:sp>
      <p:sp>
        <p:nvSpPr>
          <p:cNvPr id="438" name="Rectángulo 437">
            <a:extLst>
              <a:ext uri="{FF2B5EF4-FFF2-40B4-BE49-F238E27FC236}">
                <a16:creationId xmlns:a16="http://schemas.microsoft.com/office/drawing/2014/main" xmlns="" id="{456DBD4F-F5C1-4E0E-A702-555457B57A0B}"/>
              </a:ext>
            </a:extLst>
          </p:cNvPr>
          <p:cNvSpPr/>
          <p:nvPr/>
        </p:nvSpPr>
        <p:spPr>
          <a:xfrm>
            <a:off x="1945577" y="5470086"/>
            <a:ext cx="1624517" cy="276999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600" dirty="0">
                <a:ln w="0"/>
                <a:latin typeface="Geometr415 Blk BT" panose="020B0802020204020303" pitchFamily="34" charset="0"/>
              </a:rPr>
              <a:t>20- </a:t>
            </a:r>
            <a:r>
              <a:rPr lang="es-AR" sz="600" dirty="0">
                <a:latin typeface="Geometr415 Blk BT" panose="020B0802020204020303" pitchFamily="34" charset="0"/>
              </a:rPr>
              <a:t>PASO a la INM. del GRAL.M. BELGRANO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439" name="Grupo 438">
            <a:extLst>
              <a:ext uri="{FF2B5EF4-FFF2-40B4-BE49-F238E27FC236}">
                <a16:creationId xmlns:a16="http://schemas.microsoft.com/office/drawing/2014/main" xmlns="" id="{274257BE-E444-4A98-9D91-36FB16FA6772}"/>
              </a:ext>
            </a:extLst>
          </p:cNvPr>
          <p:cNvGrpSpPr/>
          <p:nvPr/>
        </p:nvGrpSpPr>
        <p:grpSpPr>
          <a:xfrm>
            <a:off x="313597" y="4441293"/>
            <a:ext cx="936297" cy="199456"/>
            <a:chOff x="2056351" y="2630349"/>
            <a:chExt cx="936297" cy="199456"/>
          </a:xfrm>
        </p:grpSpPr>
        <p:grpSp>
          <p:nvGrpSpPr>
            <p:cNvPr id="440" name="Grupo 439">
              <a:extLst>
                <a:ext uri="{FF2B5EF4-FFF2-40B4-BE49-F238E27FC236}">
                  <a16:creationId xmlns:a16="http://schemas.microsoft.com/office/drawing/2014/main" xmlns="" id="{ECA1DF64-DCF6-4E5A-BB2C-CE03B3F768D8}"/>
                </a:ext>
              </a:extLst>
            </p:cNvPr>
            <p:cNvGrpSpPr/>
            <p:nvPr/>
          </p:nvGrpSpPr>
          <p:grpSpPr>
            <a:xfrm>
              <a:off x="2257765" y="2630349"/>
              <a:ext cx="280545" cy="198873"/>
              <a:chOff x="1168910" y="1904505"/>
              <a:chExt cx="280545" cy="198873"/>
            </a:xfrm>
          </p:grpSpPr>
          <p:sp>
            <p:nvSpPr>
              <p:cNvPr id="450" name="CuadroTexto 449">
                <a:extLst>
                  <a:ext uri="{FF2B5EF4-FFF2-40B4-BE49-F238E27FC236}">
                    <a16:creationId xmlns:a16="http://schemas.microsoft.com/office/drawing/2014/main" xmlns="" id="{98A6EC9C-7125-4D52-A729-F6B9C165567C}"/>
                  </a:ext>
                </a:extLst>
              </p:cNvPr>
              <p:cNvSpPr txBox="1"/>
              <p:nvPr/>
            </p:nvSpPr>
            <p:spPr>
              <a:xfrm>
                <a:off x="1168910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51" name="Elipse 450">
                <a:extLst>
                  <a:ext uri="{FF2B5EF4-FFF2-40B4-BE49-F238E27FC236}">
                    <a16:creationId xmlns:a16="http://schemas.microsoft.com/office/drawing/2014/main" xmlns="" id="{AE1E296E-38EC-4E80-8699-FE44F27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41" name="Grupo 440">
              <a:extLst>
                <a:ext uri="{FF2B5EF4-FFF2-40B4-BE49-F238E27FC236}">
                  <a16:creationId xmlns:a16="http://schemas.microsoft.com/office/drawing/2014/main" xmlns="" id="{ECBEBC22-FC65-4F34-9036-8ABE077EACE5}"/>
                </a:ext>
              </a:extLst>
            </p:cNvPr>
            <p:cNvGrpSpPr/>
            <p:nvPr/>
          </p:nvGrpSpPr>
          <p:grpSpPr>
            <a:xfrm>
              <a:off x="2708724" y="2630349"/>
              <a:ext cx="283924" cy="198873"/>
              <a:chOff x="1610038" y="1904505"/>
              <a:chExt cx="283924" cy="198873"/>
            </a:xfrm>
          </p:grpSpPr>
          <p:sp>
            <p:nvSpPr>
              <p:cNvPr id="448" name="CuadroTexto 447">
                <a:extLst>
                  <a:ext uri="{FF2B5EF4-FFF2-40B4-BE49-F238E27FC236}">
                    <a16:creationId xmlns:a16="http://schemas.microsoft.com/office/drawing/2014/main" xmlns="" id="{AE061516-4A07-4437-831A-C2E6B43A165F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9" name="Elipse 448">
                <a:extLst>
                  <a:ext uri="{FF2B5EF4-FFF2-40B4-BE49-F238E27FC236}">
                    <a16:creationId xmlns:a16="http://schemas.microsoft.com/office/drawing/2014/main" xmlns="" id="{B5E5E61A-04CB-4EF5-8428-8BE090B772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42" name="Grupo 441">
              <a:extLst>
                <a:ext uri="{FF2B5EF4-FFF2-40B4-BE49-F238E27FC236}">
                  <a16:creationId xmlns:a16="http://schemas.microsoft.com/office/drawing/2014/main" xmlns="" id="{B198B112-B62E-4323-AC5D-FAAF2683C07E}"/>
                </a:ext>
              </a:extLst>
            </p:cNvPr>
            <p:cNvGrpSpPr/>
            <p:nvPr/>
          </p:nvGrpSpPr>
          <p:grpSpPr>
            <a:xfrm>
              <a:off x="2056351" y="2630349"/>
              <a:ext cx="222591" cy="199456"/>
              <a:chOff x="958247" y="1904505"/>
              <a:chExt cx="222591" cy="199456"/>
            </a:xfrm>
          </p:grpSpPr>
          <p:sp>
            <p:nvSpPr>
              <p:cNvPr id="446" name="CuadroTexto 445">
                <a:extLst>
                  <a:ext uri="{FF2B5EF4-FFF2-40B4-BE49-F238E27FC236}">
                    <a16:creationId xmlns:a16="http://schemas.microsoft.com/office/drawing/2014/main" xmlns="" id="{DB6E9933-85F1-4566-A23A-2B4FDC3B2A15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7" name="Forma libre: forma 446">
                <a:extLst>
                  <a:ext uri="{FF2B5EF4-FFF2-40B4-BE49-F238E27FC236}">
                    <a16:creationId xmlns:a16="http://schemas.microsoft.com/office/drawing/2014/main" xmlns="" id="{47EA3E28-D729-45A2-A32A-3A28B9706A02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43" name="Grupo 442">
              <a:extLst>
                <a:ext uri="{FF2B5EF4-FFF2-40B4-BE49-F238E27FC236}">
                  <a16:creationId xmlns:a16="http://schemas.microsoft.com/office/drawing/2014/main" xmlns="" id="{2D09C096-025F-45B8-9DB4-D513AD255703}"/>
                </a:ext>
              </a:extLst>
            </p:cNvPr>
            <p:cNvGrpSpPr/>
            <p:nvPr/>
          </p:nvGrpSpPr>
          <p:grpSpPr>
            <a:xfrm>
              <a:off x="2484284" y="2630349"/>
              <a:ext cx="283924" cy="199456"/>
              <a:chOff x="1396293" y="1904505"/>
              <a:chExt cx="283924" cy="199456"/>
            </a:xfrm>
          </p:grpSpPr>
          <p:sp>
            <p:nvSpPr>
              <p:cNvPr id="444" name="CuadroTexto 443">
                <a:extLst>
                  <a:ext uri="{FF2B5EF4-FFF2-40B4-BE49-F238E27FC236}">
                    <a16:creationId xmlns:a16="http://schemas.microsoft.com/office/drawing/2014/main" xmlns="" id="{4B11DDFA-DAB4-4342-985F-DFB7C1BB7F8F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5" name="Forma libre: forma 444">
                <a:extLst>
                  <a:ext uri="{FF2B5EF4-FFF2-40B4-BE49-F238E27FC236}">
                    <a16:creationId xmlns:a16="http://schemas.microsoft.com/office/drawing/2014/main" xmlns="" id="{A9BDDB9F-CE74-4787-986D-97BCC0B60CE9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452" name="Grupo 451">
            <a:extLst>
              <a:ext uri="{FF2B5EF4-FFF2-40B4-BE49-F238E27FC236}">
                <a16:creationId xmlns:a16="http://schemas.microsoft.com/office/drawing/2014/main" xmlns="" id="{605A03F8-0515-442D-9484-D2D79AE64DC5}"/>
              </a:ext>
            </a:extLst>
          </p:cNvPr>
          <p:cNvGrpSpPr/>
          <p:nvPr/>
        </p:nvGrpSpPr>
        <p:grpSpPr>
          <a:xfrm>
            <a:off x="2606562" y="5189191"/>
            <a:ext cx="938317" cy="199456"/>
            <a:chOff x="4445566" y="3378247"/>
            <a:chExt cx="938317" cy="199456"/>
          </a:xfrm>
        </p:grpSpPr>
        <p:grpSp>
          <p:nvGrpSpPr>
            <p:cNvPr id="453" name="Grupo 452">
              <a:extLst>
                <a:ext uri="{FF2B5EF4-FFF2-40B4-BE49-F238E27FC236}">
                  <a16:creationId xmlns:a16="http://schemas.microsoft.com/office/drawing/2014/main" xmlns="" id="{0D76A7D2-5958-4AF0-91C0-E0F214DCB966}"/>
                </a:ext>
              </a:extLst>
            </p:cNvPr>
            <p:cNvGrpSpPr/>
            <p:nvPr/>
          </p:nvGrpSpPr>
          <p:grpSpPr>
            <a:xfrm>
              <a:off x="4659555" y="3378539"/>
              <a:ext cx="286403" cy="198873"/>
              <a:chOff x="1176837" y="1904505"/>
              <a:chExt cx="286403" cy="198873"/>
            </a:xfrm>
          </p:grpSpPr>
          <p:sp>
            <p:nvSpPr>
              <p:cNvPr id="463" name="CuadroTexto 462">
                <a:extLst>
                  <a:ext uri="{FF2B5EF4-FFF2-40B4-BE49-F238E27FC236}">
                    <a16:creationId xmlns:a16="http://schemas.microsoft.com/office/drawing/2014/main" xmlns="" id="{CD923130-3F2B-4B4D-AC1B-98E6CD0F6942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4" name="Elipse 463">
                <a:extLst>
                  <a:ext uri="{FF2B5EF4-FFF2-40B4-BE49-F238E27FC236}">
                    <a16:creationId xmlns:a16="http://schemas.microsoft.com/office/drawing/2014/main" xmlns="" id="{BDA39F60-B38C-4255-AA70-28CA49F19B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54" name="Grupo 453">
              <a:extLst>
                <a:ext uri="{FF2B5EF4-FFF2-40B4-BE49-F238E27FC236}">
                  <a16:creationId xmlns:a16="http://schemas.microsoft.com/office/drawing/2014/main" xmlns="" id="{8E7438C1-8A15-4920-A9CD-2174C0EF71E2}"/>
                </a:ext>
              </a:extLst>
            </p:cNvPr>
            <p:cNvGrpSpPr/>
            <p:nvPr/>
          </p:nvGrpSpPr>
          <p:grpSpPr>
            <a:xfrm>
              <a:off x="5099959" y="3378539"/>
              <a:ext cx="283924" cy="198873"/>
              <a:chOff x="1610038" y="1904505"/>
              <a:chExt cx="283924" cy="198873"/>
            </a:xfrm>
          </p:grpSpPr>
          <p:sp>
            <p:nvSpPr>
              <p:cNvPr id="461" name="CuadroTexto 460">
                <a:extLst>
                  <a:ext uri="{FF2B5EF4-FFF2-40B4-BE49-F238E27FC236}">
                    <a16:creationId xmlns:a16="http://schemas.microsoft.com/office/drawing/2014/main" xmlns="" id="{8D6D7850-4054-4A6C-B8B9-DE1D11337D2E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2" name="Elipse 461">
                <a:extLst>
                  <a:ext uri="{FF2B5EF4-FFF2-40B4-BE49-F238E27FC236}">
                    <a16:creationId xmlns:a16="http://schemas.microsoft.com/office/drawing/2014/main" xmlns="" id="{833544BA-8927-4E51-94B4-220D1E5B1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55" name="Grupo 454">
              <a:extLst>
                <a:ext uri="{FF2B5EF4-FFF2-40B4-BE49-F238E27FC236}">
                  <a16:creationId xmlns:a16="http://schemas.microsoft.com/office/drawing/2014/main" xmlns="" id="{15709E2B-F082-4942-856D-DA0BF81C2C58}"/>
                </a:ext>
              </a:extLst>
            </p:cNvPr>
            <p:cNvGrpSpPr/>
            <p:nvPr/>
          </p:nvGrpSpPr>
          <p:grpSpPr>
            <a:xfrm>
              <a:off x="4445566" y="3378247"/>
              <a:ext cx="222591" cy="199456"/>
              <a:chOff x="958247" y="1904505"/>
              <a:chExt cx="222591" cy="199456"/>
            </a:xfrm>
          </p:grpSpPr>
          <p:sp>
            <p:nvSpPr>
              <p:cNvPr id="459" name="CuadroTexto 458">
                <a:extLst>
                  <a:ext uri="{FF2B5EF4-FFF2-40B4-BE49-F238E27FC236}">
                    <a16:creationId xmlns:a16="http://schemas.microsoft.com/office/drawing/2014/main" xmlns="" id="{5A23DF41-B5E3-48C1-B386-E7E34D5D9A14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0" name="Forma libre: forma 459">
                <a:extLst>
                  <a:ext uri="{FF2B5EF4-FFF2-40B4-BE49-F238E27FC236}">
                    <a16:creationId xmlns:a16="http://schemas.microsoft.com/office/drawing/2014/main" xmlns="" id="{973CC06E-1B31-46DB-AD49-7EEA6581634B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56" name="Grupo 455">
              <a:extLst>
                <a:ext uri="{FF2B5EF4-FFF2-40B4-BE49-F238E27FC236}">
                  <a16:creationId xmlns:a16="http://schemas.microsoft.com/office/drawing/2014/main" xmlns="" id="{E2551873-5255-469A-994D-87E86C429584}"/>
                </a:ext>
              </a:extLst>
            </p:cNvPr>
            <p:cNvGrpSpPr/>
            <p:nvPr/>
          </p:nvGrpSpPr>
          <p:grpSpPr>
            <a:xfrm>
              <a:off x="4881556" y="3378247"/>
              <a:ext cx="283924" cy="199456"/>
              <a:chOff x="1396293" y="1904505"/>
              <a:chExt cx="283924" cy="199456"/>
            </a:xfrm>
          </p:grpSpPr>
          <p:sp>
            <p:nvSpPr>
              <p:cNvPr id="457" name="CuadroTexto 456">
                <a:extLst>
                  <a:ext uri="{FF2B5EF4-FFF2-40B4-BE49-F238E27FC236}">
                    <a16:creationId xmlns:a16="http://schemas.microsoft.com/office/drawing/2014/main" xmlns="" id="{E64DF714-CDA7-4857-8DFC-0F46654DAD01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58" name="Forma libre: forma 457">
                <a:extLst>
                  <a:ext uri="{FF2B5EF4-FFF2-40B4-BE49-F238E27FC236}">
                    <a16:creationId xmlns:a16="http://schemas.microsoft.com/office/drawing/2014/main" xmlns="" id="{218ACAF1-255B-4D51-B94D-E11FE299274C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aphicFrame>
        <p:nvGraphicFramePr>
          <p:cNvPr id="465" name="Tabla 464">
            <a:extLst>
              <a:ext uri="{FF2B5EF4-FFF2-40B4-BE49-F238E27FC236}">
                <a16:creationId xmlns:a16="http://schemas.microsoft.com/office/drawing/2014/main" xmlns="" id="{56D4F84F-7612-4C2E-9993-37F86690DFD3}"/>
              </a:ext>
            </a:extLst>
          </p:cNvPr>
          <p:cNvGraphicFramePr>
            <a:graphicFrameLocks noGrp="1"/>
          </p:cNvGraphicFramePr>
          <p:nvPr/>
        </p:nvGraphicFramePr>
        <p:xfrm>
          <a:off x="275390" y="6014228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66" name="Rectángulo 465">
            <a:extLst>
              <a:ext uri="{FF2B5EF4-FFF2-40B4-BE49-F238E27FC236}">
                <a16:creationId xmlns:a16="http://schemas.microsoft.com/office/drawing/2014/main" xmlns="" id="{0D4FD015-9803-4058-B800-495235D9278C}"/>
              </a:ext>
            </a:extLst>
          </p:cNvPr>
          <p:cNvSpPr/>
          <p:nvPr/>
        </p:nvSpPr>
        <p:spPr>
          <a:xfrm>
            <a:off x="284820" y="7203486"/>
            <a:ext cx="1234573" cy="184666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600" dirty="0">
                <a:ln w="0"/>
                <a:latin typeface="Geometr415 Blk BT" panose="020B0802020204020303" pitchFamily="34" charset="0"/>
              </a:rPr>
              <a:t>9- DIA de la INDEPENDENCIA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467" name="Grupo 466">
            <a:extLst>
              <a:ext uri="{FF2B5EF4-FFF2-40B4-BE49-F238E27FC236}">
                <a16:creationId xmlns:a16="http://schemas.microsoft.com/office/drawing/2014/main" xmlns="" id="{D08AE0E8-B1AE-41FD-83FB-28622A6D22E3}"/>
              </a:ext>
            </a:extLst>
          </p:cNvPr>
          <p:cNvGrpSpPr/>
          <p:nvPr/>
        </p:nvGrpSpPr>
        <p:grpSpPr>
          <a:xfrm>
            <a:off x="291352" y="6111710"/>
            <a:ext cx="1605676" cy="946362"/>
            <a:chOff x="301154" y="4281659"/>
            <a:chExt cx="1605676" cy="946362"/>
          </a:xfrm>
        </p:grpSpPr>
        <p:grpSp>
          <p:nvGrpSpPr>
            <p:cNvPr id="468" name="Grupo 467">
              <a:extLst>
                <a:ext uri="{FF2B5EF4-FFF2-40B4-BE49-F238E27FC236}">
                  <a16:creationId xmlns:a16="http://schemas.microsoft.com/office/drawing/2014/main" xmlns="" id="{A4CB1E7D-8E08-4BEF-981A-C16DF0EAAA5C}"/>
                </a:ext>
              </a:extLst>
            </p:cNvPr>
            <p:cNvGrpSpPr/>
            <p:nvPr/>
          </p:nvGrpSpPr>
          <p:grpSpPr>
            <a:xfrm>
              <a:off x="522694" y="4281951"/>
              <a:ext cx="286403" cy="198873"/>
              <a:chOff x="1176837" y="1904505"/>
              <a:chExt cx="286403" cy="198873"/>
            </a:xfrm>
          </p:grpSpPr>
          <p:sp>
            <p:nvSpPr>
              <p:cNvPr id="478" name="CuadroTexto 477">
                <a:extLst>
                  <a:ext uri="{FF2B5EF4-FFF2-40B4-BE49-F238E27FC236}">
                    <a16:creationId xmlns:a16="http://schemas.microsoft.com/office/drawing/2014/main" xmlns="" id="{4E31F8F0-B4DF-477C-968B-8378DE5F1AD4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9" name="Elipse 478">
                <a:extLst>
                  <a:ext uri="{FF2B5EF4-FFF2-40B4-BE49-F238E27FC236}">
                    <a16:creationId xmlns:a16="http://schemas.microsoft.com/office/drawing/2014/main" xmlns="" id="{B8E95ED9-B2F6-482B-8C52-2462E7A661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69" name="Grupo 468">
              <a:extLst>
                <a:ext uri="{FF2B5EF4-FFF2-40B4-BE49-F238E27FC236}">
                  <a16:creationId xmlns:a16="http://schemas.microsoft.com/office/drawing/2014/main" xmlns="" id="{7017073F-3FF0-4F0A-8A7C-2018E274A6DD}"/>
                </a:ext>
              </a:extLst>
            </p:cNvPr>
            <p:cNvGrpSpPr/>
            <p:nvPr/>
          </p:nvGrpSpPr>
          <p:grpSpPr>
            <a:xfrm>
              <a:off x="1622906" y="5028565"/>
              <a:ext cx="283924" cy="198873"/>
              <a:chOff x="1610038" y="1904505"/>
              <a:chExt cx="283924" cy="198873"/>
            </a:xfrm>
          </p:grpSpPr>
          <p:sp>
            <p:nvSpPr>
              <p:cNvPr id="476" name="CuadroTexto 475">
                <a:extLst>
                  <a:ext uri="{FF2B5EF4-FFF2-40B4-BE49-F238E27FC236}">
                    <a16:creationId xmlns:a16="http://schemas.microsoft.com/office/drawing/2014/main" xmlns="" id="{482760BB-1F92-411A-924A-77B29219A3CB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7" name="Elipse 476">
                <a:extLst>
                  <a:ext uri="{FF2B5EF4-FFF2-40B4-BE49-F238E27FC236}">
                    <a16:creationId xmlns:a16="http://schemas.microsoft.com/office/drawing/2014/main" xmlns="" id="{53DEE173-C752-42E7-858A-3433CADB17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70" name="Grupo 469">
              <a:extLst>
                <a:ext uri="{FF2B5EF4-FFF2-40B4-BE49-F238E27FC236}">
                  <a16:creationId xmlns:a16="http://schemas.microsoft.com/office/drawing/2014/main" xmlns="" id="{D974A74F-541E-4F79-9BA1-C61040D50631}"/>
                </a:ext>
              </a:extLst>
            </p:cNvPr>
            <p:cNvGrpSpPr/>
            <p:nvPr/>
          </p:nvGrpSpPr>
          <p:grpSpPr>
            <a:xfrm>
              <a:off x="301154" y="4281659"/>
              <a:ext cx="222591" cy="199456"/>
              <a:chOff x="958247" y="1904505"/>
              <a:chExt cx="222591" cy="199456"/>
            </a:xfrm>
          </p:grpSpPr>
          <p:sp>
            <p:nvSpPr>
              <p:cNvPr id="474" name="CuadroTexto 473">
                <a:extLst>
                  <a:ext uri="{FF2B5EF4-FFF2-40B4-BE49-F238E27FC236}">
                    <a16:creationId xmlns:a16="http://schemas.microsoft.com/office/drawing/2014/main" xmlns="" id="{ED73F5AE-61D9-49B2-9B43-B507C81958AD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5" name="Forma libre: forma 474">
                <a:extLst>
                  <a:ext uri="{FF2B5EF4-FFF2-40B4-BE49-F238E27FC236}">
                    <a16:creationId xmlns:a16="http://schemas.microsoft.com/office/drawing/2014/main" xmlns="" id="{EA00D98C-2D6D-45C8-8067-1B263203DE0D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71" name="Grupo 470">
              <a:extLst>
                <a:ext uri="{FF2B5EF4-FFF2-40B4-BE49-F238E27FC236}">
                  <a16:creationId xmlns:a16="http://schemas.microsoft.com/office/drawing/2014/main" xmlns="" id="{59CA83B0-D65C-4813-8A6C-8702EA8F965F}"/>
                </a:ext>
              </a:extLst>
            </p:cNvPr>
            <p:cNvGrpSpPr/>
            <p:nvPr/>
          </p:nvGrpSpPr>
          <p:grpSpPr>
            <a:xfrm>
              <a:off x="1424091" y="5028565"/>
              <a:ext cx="283924" cy="199456"/>
              <a:chOff x="1396293" y="1904505"/>
              <a:chExt cx="283924" cy="199456"/>
            </a:xfrm>
          </p:grpSpPr>
          <p:sp>
            <p:nvSpPr>
              <p:cNvPr id="472" name="CuadroTexto 471">
                <a:extLst>
                  <a:ext uri="{FF2B5EF4-FFF2-40B4-BE49-F238E27FC236}">
                    <a16:creationId xmlns:a16="http://schemas.microsoft.com/office/drawing/2014/main" xmlns="" id="{4E235464-25BE-4499-A79F-CBADE663C773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3" name="Forma libre: forma 472">
                <a:extLst>
                  <a:ext uri="{FF2B5EF4-FFF2-40B4-BE49-F238E27FC236}">
                    <a16:creationId xmlns:a16="http://schemas.microsoft.com/office/drawing/2014/main" xmlns="" id="{776AE2D3-0D02-47EB-A34E-2F56EC49BB0D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aphicFrame>
        <p:nvGraphicFramePr>
          <p:cNvPr id="480" name="Tabla 479">
            <a:extLst>
              <a:ext uri="{FF2B5EF4-FFF2-40B4-BE49-F238E27FC236}">
                <a16:creationId xmlns:a16="http://schemas.microsoft.com/office/drawing/2014/main" xmlns="" id="{87005901-FDFC-40ED-801C-E6059351C9FF}"/>
              </a:ext>
            </a:extLst>
          </p:cNvPr>
          <p:cNvGraphicFramePr>
            <a:graphicFrameLocks noGrp="1"/>
          </p:cNvGraphicFramePr>
          <p:nvPr/>
        </p:nvGraphicFramePr>
        <p:xfrm>
          <a:off x="1948371" y="6020461"/>
          <a:ext cx="1544284" cy="126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0581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81" name="Rectángulo 480">
            <a:extLst>
              <a:ext uri="{FF2B5EF4-FFF2-40B4-BE49-F238E27FC236}">
                <a16:creationId xmlns:a16="http://schemas.microsoft.com/office/drawing/2014/main" xmlns="" id="{22CC7F40-2EBC-442C-A605-F646EDB62ECF}"/>
              </a:ext>
            </a:extLst>
          </p:cNvPr>
          <p:cNvSpPr/>
          <p:nvPr/>
        </p:nvSpPr>
        <p:spPr>
          <a:xfrm>
            <a:off x="1954869" y="7170496"/>
            <a:ext cx="1602400" cy="276999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17- </a:t>
            </a:r>
            <a:r>
              <a:rPr lang="es-AR" sz="600" dirty="0">
                <a:latin typeface="Geometr415 Blk BT" panose="020B0802020204020303" pitchFamily="34" charset="0"/>
              </a:rPr>
              <a:t>PASO a la INM. GRAL.  J. de SAN MARTIN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482" name="Grupo 481">
            <a:extLst>
              <a:ext uri="{FF2B5EF4-FFF2-40B4-BE49-F238E27FC236}">
                <a16:creationId xmlns:a16="http://schemas.microsoft.com/office/drawing/2014/main" xmlns="" id="{90FC4D23-D9FD-4675-8E5C-F992FE36E6F5}"/>
              </a:ext>
            </a:extLst>
          </p:cNvPr>
          <p:cNvGrpSpPr/>
          <p:nvPr/>
        </p:nvGrpSpPr>
        <p:grpSpPr>
          <a:xfrm>
            <a:off x="1972453" y="6108379"/>
            <a:ext cx="1160294" cy="206834"/>
            <a:chOff x="2088958" y="4144978"/>
            <a:chExt cx="1160294" cy="206834"/>
          </a:xfrm>
        </p:grpSpPr>
        <p:grpSp>
          <p:nvGrpSpPr>
            <p:cNvPr id="483" name="Grupo 482">
              <a:extLst>
                <a:ext uri="{FF2B5EF4-FFF2-40B4-BE49-F238E27FC236}">
                  <a16:creationId xmlns:a16="http://schemas.microsoft.com/office/drawing/2014/main" xmlns="" id="{79F4EB36-7410-499D-911A-85A8618365D2}"/>
                </a:ext>
              </a:extLst>
            </p:cNvPr>
            <p:cNvGrpSpPr/>
            <p:nvPr/>
          </p:nvGrpSpPr>
          <p:grpSpPr>
            <a:xfrm>
              <a:off x="2307756" y="4148768"/>
              <a:ext cx="280545" cy="202258"/>
              <a:chOff x="1182695" y="1904505"/>
              <a:chExt cx="280545" cy="202258"/>
            </a:xfrm>
          </p:grpSpPr>
          <p:sp>
            <p:nvSpPr>
              <p:cNvPr id="496" name="CuadroTexto 495">
                <a:extLst>
                  <a:ext uri="{FF2B5EF4-FFF2-40B4-BE49-F238E27FC236}">
                    <a16:creationId xmlns:a16="http://schemas.microsoft.com/office/drawing/2014/main" xmlns="" id="{4C759B0F-DDFC-46A9-AB24-436D5DAA3593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97" name="Elipse 496">
                <a:extLst>
                  <a:ext uri="{FF2B5EF4-FFF2-40B4-BE49-F238E27FC236}">
                    <a16:creationId xmlns:a16="http://schemas.microsoft.com/office/drawing/2014/main" xmlns="" id="{4520A52F-7FEA-40DF-9937-0A88CBC359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4425" y="2001787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84" name="Grupo 483">
              <a:extLst>
                <a:ext uri="{FF2B5EF4-FFF2-40B4-BE49-F238E27FC236}">
                  <a16:creationId xmlns:a16="http://schemas.microsoft.com/office/drawing/2014/main" xmlns="" id="{BBE1484B-C588-4AD1-AC19-6E79F5855943}"/>
                </a:ext>
              </a:extLst>
            </p:cNvPr>
            <p:cNvGrpSpPr/>
            <p:nvPr/>
          </p:nvGrpSpPr>
          <p:grpSpPr>
            <a:xfrm>
              <a:off x="2739686" y="4149262"/>
              <a:ext cx="283924" cy="202258"/>
              <a:chOff x="1610038" y="1904505"/>
              <a:chExt cx="283924" cy="202258"/>
            </a:xfrm>
          </p:grpSpPr>
          <p:sp>
            <p:nvSpPr>
              <p:cNvPr id="494" name="CuadroTexto 493">
                <a:extLst>
                  <a:ext uri="{FF2B5EF4-FFF2-40B4-BE49-F238E27FC236}">
                    <a16:creationId xmlns:a16="http://schemas.microsoft.com/office/drawing/2014/main" xmlns="" id="{BB81AF82-7C4A-4D4C-9E37-DC9E990D10B4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95" name="Elipse 494">
                <a:extLst>
                  <a:ext uri="{FF2B5EF4-FFF2-40B4-BE49-F238E27FC236}">
                    <a16:creationId xmlns:a16="http://schemas.microsoft.com/office/drawing/2014/main" xmlns="" id="{B794D9A5-FD07-4FB4-9B52-A95F13E3D1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7252" y="2001787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85" name="Grupo 484">
              <a:extLst>
                <a:ext uri="{FF2B5EF4-FFF2-40B4-BE49-F238E27FC236}">
                  <a16:creationId xmlns:a16="http://schemas.microsoft.com/office/drawing/2014/main" xmlns="" id="{C2FE9910-BB72-4757-BCB2-60DCA88D4580}"/>
                </a:ext>
              </a:extLst>
            </p:cNvPr>
            <p:cNvGrpSpPr/>
            <p:nvPr/>
          </p:nvGrpSpPr>
          <p:grpSpPr>
            <a:xfrm>
              <a:off x="2088958" y="4149262"/>
              <a:ext cx="222591" cy="202550"/>
              <a:chOff x="958247" y="1904505"/>
              <a:chExt cx="222591" cy="202550"/>
            </a:xfrm>
          </p:grpSpPr>
          <p:sp>
            <p:nvSpPr>
              <p:cNvPr id="492" name="CuadroTexto 491">
                <a:extLst>
                  <a:ext uri="{FF2B5EF4-FFF2-40B4-BE49-F238E27FC236}">
                    <a16:creationId xmlns:a16="http://schemas.microsoft.com/office/drawing/2014/main" xmlns="" id="{B09B8284-8F71-4780-84BF-C898CB29D229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93" name="Forma libre: forma 492">
                <a:extLst>
                  <a:ext uri="{FF2B5EF4-FFF2-40B4-BE49-F238E27FC236}">
                    <a16:creationId xmlns:a16="http://schemas.microsoft.com/office/drawing/2014/main" xmlns="" id="{8E5D9615-1387-443E-B51F-D30E1F908E4B}"/>
                  </a:ext>
                </a:extLst>
              </p:cNvPr>
              <p:cNvSpPr/>
              <p:nvPr/>
            </p:nvSpPr>
            <p:spPr>
              <a:xfrm>
                <a:off x="958247" y="2001496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86" name="Grupo 485">
              <a:extLst>
                <a:ext uri="{FF2B5EF4-FFF2-40B4-BE49-F238E27FC236}">
                  <a16:creationId xmlns:a16="http://schemas.microsoft.com/office/drawing/2014/main" xmlns="" id="{1438C8AB-A61E-492F-B353-065D2FE9620A}"/>
                </a:ext>
              </a:extLst>
            </p:cNvPr>
            <p:cNvGrpSpPr/>
            <p:nvPr/>
          </p:nvGrpSpPr>
          <p:grpSpPr>
            <a:xfrm>
              <a:off x="2517454" y="4144978"/>
              <a:ext cx="285238" cy="202550"/>
              <a:chOff x="1394979" y="1904505"/>
              <a:chExt cx="285238" cy="202550"/>
            </a:xfrm>
          </p:grpSpPr>
          <p:sp>
            <p:nvSpPr>
              <p:cNvPr id="490" name="CuadroTexto 489">
                <a:extLst>
                  <a:ext uri="{FF2B5EF4-FFF2-40B4-BE49-F238E27FC236}">
                    <a16:creationId xmlns:a16="http://schemas.microsoft.com/office/drawing/2014/main" xmlns="" id="{BE124179-4E20-4D9A-BB2D-90725B23E526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91" name="Forma libre: forma 490">
                <a:extLst>
                  <a:ext uri="{FF2B5EF4-FFF2-40B4-BE49-F238E27FC236}">
                    <a16:creationId xmlns:a16="http://schemas.microsoft.com/office/drawing/2014/main" xmlns="" id="{04D8E782-487D-4408-ABFA-ADDEAED34CFA}"/>
                  </a:ext>
                </a:extLst>
              </p:cNvPr>
              <p:cNvSpPr/>
              <p:nvPr/>
            </p:nvSpPr>
            <p:spPr>
              <a:xfrm flipH="1">
                <a:off x="1394979" y="2001496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87" name="Grupo 486">
              <a:extLst>
                <a:ext uri="{FF2B5EF4-FFF2-40B4-BE49-F238E27FC236}">
                  <a16:creationId xmlns:a16="http://schemas.microsoft.com/office/drawing/2014/main" xmlns="" id="{2D5A7C28-3F1C-4DF3-8E96-3F3F8DA21AE8}"/>
                </a:ext>
              </a:extLst>
            </p:cNvPr>
            <p:cNvGrpSpPr/>
            <p:nvPr/>
          </p:nvGrpSpPr>
          <p:grpSpPr>
            <a:xfrm>
              <a:off x="2965171" y="4146502"/>
              <a:ext cx="284081" cy="202550"/>
              <a:chOff x="2920266" y="4279852"/>
              <a:chExt cx="284081" cy="202550"/>
            </a:xfrm>
          </p:grpSpPr>
          <p:sp>
            <p:nvSpPr>
              <p:cNvPr id="488" name="CuadroTexto 487">
                <a:extLst>
                  <a:ext uri="{FF2B5EF4-FFF2-40B4-BE49-F238E27FC236}">
                    <a16:creationId xmlns:a16="http://schemas.microsoft.com/office/drawing/2014/main" xmlns="" id="{46246A79-1881-4CF7-A569-31C8FCB021AE}"/>
                  </a:ext>
                </a:extLst>
              </p:cNvPr>
              <p:cNvSpPr txBox="1"/>
              <p:nvPr/>
            </p:nvSpPr>
            <p:spPr>
              <a:xfrm>
                <a:off x="2921221" y="4279852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9" name="Forma libre: forma 488">
                <a:extLst>
                  <a:ext uri="{FF2B5EF4-FFF2-40B4-BE49-F238E27FC236}">
                    <a16:creationId xmlns:a16="http://schemas.microsoft.com/office/drawing/2014/main" xmlns="" id="{9AEDECD6-3240-4B79-9F36-CCCE4EB6DC40}"/>
                  </a:ext>
                </a:extLst>
              </p:cNvPr>
              <p:cNvSpPr/>
              <p:nvPr/>
            </p:nvSpPr>
            <p:spPr>
              <a:xfrm>
                <a:off x="2920266" y="4376843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aphicFrame>
        <p:nvGraphicFramePr>
          <p:cNvPr id="498" name="Tabla 497">
            <a:extLst>
              <a:ext uri="{FF2B5EF4-FFF2-40B4-BE49-F238E27FC236}">
                <a16:creationId xmlns:a16="http://schemas.microsoft.com/office/drawing/2014/main" xmlns="" id="{E293BDF7-18E4-4DBE-8474-FB8DCE032801}"/>
              </a:ext>
            </a:extLst>
          </p:cNvPr>
          <p:cNvGraphicFramePr>
            <a:graphicFrameLocks noGrp="1"/>
          </p:cNvGraphicFramePr>
          <p:nvPr/>
        </p:nvGraphicFramePr>
        <p:xfrm>
          <a:off x="3642764" y="6020461"/>
          <a:ext cx="1544284" cy="126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0581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pSp>
        <p:nvGrpSpPr>
          <p:cNvPr id="499" name="Grupo 498">
            <a:extLst>
              <a:ext uri="{FF2B5EF4-FFF2-40B4-BE49-F238E27FC236}">
                <a16:creationId xmlns:a16="http://schemas.microsoft.com/office/drawing/2014/main" xmlns="" id="{9495DEB8-D2A8-4C66-B205-EDC5908B795C}"/>
              </a:ext>
            </a:extLst>
          </p:cNvPr>
          <p:cNvGrpSpPr/>
          <p:nvPr/>
        </p:nvGrpSpPr>
        <p:grpSpPr>
          <a:xfrm>
            <a:off x="4331396" y="6867472"/>
            <a:ext cx="945073" cy="202550"/>
            <a:chOff x="4447306" y="5035732"/>
            <a:chExt cx="945073" cy="202550"/>
          </a:xfrm>
        </p:grpSpPr>
        <p:grpSp>
          <p:nvGrpSpPr>
            <p:cNvPr id="500" name="Grupo 499">
              <a:extLst>
                <a:ext uri="{FF2B5EF4-FFF2-40B4-BE49-F238E27FC236}">
                  <a16:creationId xmlns:a16="http://schemas.microsoft.com/office/drawing/2014/main" xmlns="" id="{883B5378-73BB-4D0A-8DE1-3211A6DA8C96}"/>
                </a:ext>
              </a:extLst>
            </p:cNvPr>
            <p:cNvGrpSpPr/>
            <p:nvPr/>
          </p:nvGrpSpPr>
          <p:grpSpPr>
            <a:xfrm>
              <a:off x="4447306" y="5035878"/>
              <a:ext cx="280545" cy="202258"/>
              <a:chOff x="4481523" y="5055721"/>
              <a:chExt cx="280545" cy="202258"/>
            </a:xfrm>
          </p:grpSpPr>
          <p:sp>
            <p:nvSpPr>
              <p:cNvPr id="510" name="CuadroTexto 509">
                <a:extLst>
                  <a:ext uri="{FF2B5EF4-FFF2-40B4-BE49-F238E27FC236}">
                    <a16:creationId xmlns:a16="http://schemas.microsoft.com/office/drawing/2014/main" xmlns="" id="{AA85B558-303B-4550-AC40-C70DEAEECB50}"/>
                  </a:ext>
                </a:extLst>
              </p:cNvPr>
              <p:cNvSpPr txBox="1"/>
              <p:nvPr/>
            </p:nvSpPr>
            <p:spPr>
              <a:xfrm>
                <a:off x="4481523" y="5055721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11" name="Elipse 510">
                <a:extLst>
                  <a:ext uri="{FF2B5EF4-FFF2-40B4-BE49-F238E27FC236}">
                    <a16:creationId xmlns:a16="http://schemas.microsoft.com/office/drawing/2014/main" xmlns="" id="{224A0330-BF98-45F5-8D16-677AF0E174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83253" y="5153003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01" name="Grupo 500">
              <a:extLst>
                <a:ext uri="{FF2B5EF4-FFF2-40B4-BE49-F238E27FC236}">
                  <a16:creationId xmlns:a16="http://schemas.microsoft.com/office/drawing/2014/main" xmlns="" id="{2E02BBBD-77E9-465D-BC8A-F7B2536E16B1}"/>
                </a:ext>
              </a:extLst>
            </p:cNvPr>
            <p:cNvGrpSpPr/>
            <p:nvPr/>
          </p:nvGrpSpPr>
          <p:grpSpPr>
            <a:xfrm>
              <a:off x="4883344" y="5035878"/>
              <a:ext cx="283924" cy="202258"/>
              <a:chOff x="4858065" y="5055721"/>
              <a:chExt cx="283924" cy="202258"/>
            </a:xfrm>
          </p:grpSpPr>
          <p:sp>
            <p:nvSpPr>
              <p:cNvPr id="508" name="CuadroTexto 507">
                <a:extLst>
                  <a:ext uri="{FF2B5EF4-FFF2-40B4-BE49-F238E27FC236}">
                    <a16:creationId xmlns:a16="http://schemas.microsoft.com/office/drawing/2014/main" xmlns="" id="{F29BA595-D4D3-4351-BE8F-448F95D31128}"/>
                  </a:ext>
                </a:extLst>
              </p:cNvPr>
              <p:cNvSpPr txBox="1"/>
              <p:nvPr/>
            </p:nvSpPr>
            <p:spPr>
              <a:xfrm>
                <a:off x="4858065" y="505572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09" name="Elipse 508">
                <a:extLst>
                  <a:ext uri="{FF2B5EF4-FFF2-40B4-BE49-F238E27FC236}">
                    <a16:creationId xmlns:a16="http://schemas.microsoft.com/office/drawing/2014/main" xmlns="" id="{54ADF6ED-570E-4FF4-A798-909C3C764B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5279" y="5153003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02" name="Grupo 501">
              <a:extLst>
                <a:ext uri="{FF2B5EF4-FFF2-40B4-BE49-F238E27FC236}">
                  <a16:creationId xmlns:a16="http://schemas.microsoft.com/office/drawing/2014/main" xmlns="" id="{9ABF1885-9A14-4571-90DE-E93A9F393013}"/>
                </a:ext>
              </a:extLst>
            </p:cNvPr>
            <p:cNvGrpSpPr/>
            <p:nvPr/>
          </p:nvGrpSpPr>
          <p:grpSpPr>
            <a:xfrm>
              <a:off x="4671273" y="5035732"/>
              <a:ext cx="285238" cy="202550"/>
              <a:chOff x="4674270" y="5055721"/>
              <a:chExt cx="285238" cy="202550"/>
            </a:xfrm>
          </p:grpSpPr>
          <p:sp>
            <p:nvSpPr>
              <p:cNvPr id="506" name="CuadroTexto 505">
                <a:extLst>
                  <a:ext uri="{FF2B5EF4-FFF2-40B4-BE49-F238E27FC236}">
                    <a16:creationId xmlns:a16="http://schemas.microsoft.com/office/drawing/2014/main" xmlns="" id="{11A5F451-C4E2-4224-8227-BBDACBDBA5FD}"/>
                  </a:ext>
                </a:extLst>
              </p:cNvPr>
              <p:cNvSpPr txBox="1"/>
              <p:nvPr/>
            </p:nvSpPr>
            <p:spPr>
              <a:xfrm>
                <a:off x="4675584" y="505572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07" name="Forma libre: forma 506">
                <a:extLst>
                  <a:ext uri="{FF2B5EF4-FFF2-40B4-BE49-F238E27FC236}">
                    <a16:creationId xmlns:a16="http://schemas.microsoft.com/office/drawing/2014/main" xmlns="" id="{45A274CB-26F8-4001-9B6C-BB839BDD87F8}"/>
                  </a:ext>
                </a:extLst>
              </p:cNvPr>
              <p:cNvSpPr/>
              <p:nvPr/>
            </p:nvSpPr>
            <p:spPr>
              <a:xfrm flipH="1">
                <a:off x="4674270" y="515271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03" name="Grupo 502">
              <a:extLst>
                <a:ext uri="{FF2B5EF4-FFF2-40B4-BE49-F238E27FC236}">
                  <a16:creationId xmlns:a16="http://schemas.microsoft.com/office/drawing/2014/main" xmlns="" id="{CCC6A02A-6BB9-49A8-8CF1-10F0D7579927}"/>
                </a:ext>
              </a:extLst>
            </p:cNvPr>
            <p:cNvGrpSpPr/>
            <p:nvPr/>
          </p:nvGrpSpPr>
          <p:grpSpPr>
            <a:xfrm>
              <a:off x="5108298" y="5035732"/>
              <a:ext cx="284081" cy="202550"/>
              <a:chOff x="5056296" y="5055721"/>
              <a:chExt cx="284081" cy="202550"/>
            </a:xfrm>
          </p:grpSpPr>
          <p:sp>
            <p:nvSpPr>
              <p:cNvPr id="504" name="CuadroTexto 503">
                <a:extLst>
                  <a:ext uri="{FF2B5EF4-FFF2-40B4-BE49-F238E27FC236}">
                    <a16:creationId xmlns:a16="http://schemas.microsoft.com/office/drawing/2014/main" xmlns="" id="{8DADF074-0312-41B7-8FCE-A2FCCDE7FCC7}"/>
                  </a:ext>
                </a:extLst>
              </p:cNvPr>
              <p:cNvSpPr txBox="1"/>
              <p:nvPr/>
            </p:nvSpPr>
            <p:spPr>
              <a:xfrm>
                <a:off x="5057251" y="5055721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b="0" cap="none" spc="0" dirty="0">
                    <a:ln w="0"/>
                    <a:latin typeface="Geometr415 Blk BT" panose="020B0802020204020303" pitchFamily="34" charset="0"/>
                  </a:rPr>
                  <a:t>29</a:t>
                </a:r>
              </a:p>
            </p:txBody>
          </p:sp>
          <p:sp>
            <p:nvSpPr>
              <p:cNvPr id="505" name="Forma libre: forma 504">
                <a:extLst>
                  <a:ext uri="{FF2B5EF4-FFF2-40B4-BE49-F238E27FC236}">
                    <a16:creationId xmlns:a16="http://schemas.microsoft.com/office/drawing/2014/main" xmlns="" id="{7985EAA9-F457-4CB5-8CC4-6F61FD65F7C1}"/>
                  </a:ext>
                </a:extLst>
              </p:cNvPr>
              <p:cNvSpPr/>
              <p:nvPr/>
            </p:nvSpPr>
            <p:spPr>
              <a:xfrm>
                <a:off x="5056296" y="515271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aphicFrame>
        <p:nvGraphicFramePr>
          <p:cNvPr id="512" name="Tabla 511">
            <a:extLst>
              <a:ext uri="{FF2B5EF4-FFF2-40B4-BE49-F238E27FC236}">
                <a16:creationId xmlns:a16="http://schemas.microsoft.com/office/drawing/2014/main" xmlns="" id="{EF4F36C1-0202-4336-A79C-B73ABF29467A}"/>
              </a:ext>
            </a:extLst>
          </p:cNvPr>
          <p:cNvGraphicFramePr>
            <a:graphicFrameLocks noGrp="1"/>
          </p:cNvGraphicFramePr>
          <p:nvPr/>
        </p:nvGraphicFramePr>
        <p:xfrm>
          <a:off x="7053647" y="6019423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513" name="Tabla 512">
            <a:extLst>
              <a:ext uri="{FF2B5EF4-FFF2-40B4-BE49-F238E27FC236}">
                <a16:creationId xmlns:a16="http://schemas.microsoft.com/office/drawing/2014/main" xmlns="" id="{571D1D4D-186D-4FD1-A8FB-AF0C229CDE57}"/>
              </a:ext>
            </a:extLst>
          </p:cNvPr>
          <p:cNvGraphicFramePr>
            <a:graphicFrameLocks noGrp="1"/>
          </p:cNvGraphicFramePr>
          <p:nvPr/>
        </p:nvGraphicFramePr>
        <p:xfrm>
          <a:off x="8781735" y="6019423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514" name="Tabla 513">
            <a:extLst>
              <a:ext uri="{FF2B5EF4-FFF2-40B4-BE49-F238E27FC236}">
                <a16:creationId xmlns:a16="http://schemas.microsoft.com/office/drawing/2014/main" xmlns="" id="{B349AD64-86FA-453C-86AF-EFD9FDB8759F}"/>
              </a:ext>
            </a:extLst>
          </p:cNvPr>
          <p:cNvGraphicFramePr>
            <a:graphicFrameLocks noGrp="1"/>
          </p:cNvGraphicFramePr>
          <p:nvPr/>
        </p:nvGraphicFramePr>
        <p:xfrm>
          <a:off x="5328527" y="6019423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pSp>
        <p:nvGrpSpPr>
          <p:cNvPr id="515" name="Grupo 514">
            <a:extLst>
              <a:ext uri="{FF2B5EF4-FFF2-40B4-BE49-F238E27FC236}">
                <a16:creationId xmlns:a16="http://schemas.microsoft.com/office/drawing/2014/main" xmlns="" id="{73E5425F-1F19-4ECB-8FFC-FC62B4AD73DA}"/>
              </a:ext>
            </a:extLst>
          </p:cNvPr>
          <p:cNvGrpSpPr/>
          <p:nvPr/>
        </p:nvGrpSpPr>
        <p:grpSpPr>
          <a:xfrm>
            <a:off x="5326669" y="7158459"/>
            <a:ext cx="5057965" cy="280053"/>
            <a:chOff x="284358" y="7061462"/>
            <a:chExt cx="5057965" cy="280053"/>
          </a:xfrm>
        </p:grpSpPr>
        <p:sp>
          <p:nvSpPr>
            <p:cNvPr id="516" name="Rectángulo 515">
              <a:extLst>
                <a:ext uri="{FF2B5EF4-FFF2-40B4-BE49-F238E27FC236}">
                  <a16:creationId xmlns:a16="http://schemas.microsoft.com/office/drawing/2014/main" xmlns="" id="{ED5A09AA-036F-4B36-9EF6-66FD0A87FC08}"/>
                </a:ext>
              </a:extLst>
            </p:cNvPr>
            <p:cNvSpPr/>
            <p:nvPr/>
          </p:nvSpPr>
          <p:spPr>
            <a:xfrm>
              <a:off x="284358" y="7064516"/>
              <a:ext cx="1621816" cy="276999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AR" sz="600" b="0" i="0" dirty="0">
                  <a:effectLst/>
                  <a:latin typeface="Geometr415 Blk BT" panose="020B0802020204020303" pitchFamily="34" charset="0"/>
                </a:rPr>
                <a:t>12- DÍA del RESPETO a la DIVERSIDAD CULTURAL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517" name="Rectángulo 516">
              <a:extLst>
                <a:ext uri="{FF2B5EF4-FFF2-40B4-BE49-F238E27FC236}">
                  <a16:creationId xmlns:a16="http://schemas.microsoft.com/office/drawing/2014/main" xmlns="" id="{F851ED2E-7C5D-4AFB-A26A-A351C5093156}"/>
                </a:ext>
              </a:extLst>
            </p:cNvPr>
            <p:cNvSpPr/>
            <p:nvPr/>
          </p:nvSpPr>
          <p:spPr>
            <a:xfrm>
              <a:off x="2010025" y="7093391"/>
              <a:ext cx="1629599" cy="184666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pPr algn="r"/>
              <a:r>
                <a:rPr lang="es-ES" sz="600" dirty="0">
                  <a:ln w="0"/>
                  <a:latin typeface="Geometr415 Blk BT" panose="020B0802020204020303" pitchFamily="34" charset="0"/>
                </a:rPr>
                <a:t>20- DIA de la SOBERANIA NACIONAL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518" name="Rectángulo 517">
              <a:extLst>
                <a:ext uri="{FF2B5EF4-FFF2-40B4-BE49-F238E27FC236}">
                  <a16:creationId xmlns:a16="http://schemas.microsoft.com/office/drawing/2014/main" xmlns="" id="{88C1C6C4-6DDA-4E8B-A02C-0DC40CA6CC72}"/>
                </a:ext>
              </a:extLst>
            </p:cNvPr>
            <p:cNvSpPr/>
            <p:nvPr/>
          </p:nvSpPr>
          <p:spPr>
            <a:xfrm>
              <a:off x="3735761" y="7061462"/>
              <a:ext cx="1606562" cy="276999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ES" sz="600" dirty="0">
                  <a:ln w="0"/>
                  <a:latin typeface="Geometr415 Blk BT" panose="020B0802020204020303" pitchFamily="34" charset="0"/>
                </a:rPr>
                <a:t>8- INMACULADA CONC. DE MARIA</a:t>
              </a:r>
            </a:p>
            <a:p>
              <a:r>
                <a:rPr lang="es-ES" sz="600" dirty="0">
                  <a:ln w="0"/>
                  <a:latin typeface="Geometr415 Blk BT" panose="020B0802020204020303" pitchFamily="34" charset="0"/>
                </a:rPr>
                <a:t>25- NAVIDAD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</p:grpSp>
      <p:grpSp>
        <p:nvGrpSpPr>
          <p:cNvPr id="519" name="Grupo 518">
            <a:extLst>
              <a:ext uri="{FF2B5EF4-FFF2-40B4-BE49-F238E27FC236}">
                <a16:creationId xmlns:a16="http://schemas.microsoft.com/office/drawing/2014/main" xmlns="" id="{AB3F2DC5-5C8A-4471-8D6D-3EDE8BEB6693}"/>
              </a:ext>
            </a:extLst>
          </p:cNvPr>
          <p:cNvGrpSpPr/>
          <p:nvPr/>
        </p:nvGrpSpPr>
        <p:grpSpPr>
          <a:xfrm>
            <a:off x="8806639" y="6103146"/>
            <a:ext cx="1596746" cy="971982"/>
            <a:chOff x="3793203" y="5919520"/>
            <a:chExt cx="1596746" cy="971982"/>
          </a:xfrm>
        </p:grpSpPr>
        <p:grpSp>
          <p:nvGrpSpPr>
            <p:cNvPr id="520" name="Grupo 519">
              <a:extLst>
                <a:ext uri="{FF2B5EF4-FFF2-40B4-BE49-F238E27FC236}">
                  <a16:creationId xmlns:a16="http://schemas.microsoft.com/office/drawing/2014/main" xmlns="" id="{D0977169-4C34-4D20-A2BA-89AC418EDE8D}"/>
                </a:ext>
              </a:extLst>
            </p:cNvPr>
            <p:cNvGrpSpPr/>
            <p:nvPr/>
          </p:nvGrpSpPr>
          <p:grpSpPr>
            <a:xfrm>
              <a:off x="3793203" y="5919520"/>
              <a:ext cx="280545" cy="202258"/>
              <a:chOff x="4621392" y="6739086"/>
              <a:chExt cx="280545" cy="202258"/>
            </a:xfrm>
          </p:grpSpPr>
          <p:sp>
            <p:nvSpPr>
              <p:cNvPr id="530" name="CuadroTexto 529">
                <a:extLst>
                  <a:ext uri="{FF2B5EF4-FFF2-40B4-BE49-F238E27FC236}">
                    <a16:creationId xmlns:a16="http://schemas.microsoft.com/office/drawing/2014/main" xmlns="" id="{9D089FAB-38D3-4ADC-9BAC-0F89C926F1D4}"/>
                  </a:ext>
                </a:extLst>
              </p:cNvPr>
              <p:cNvSpPr txBox="1"/>
              <p:nvPr/>
            </p:nvSpPr>
            <p:spPr>
              <a:xfrm>
                <a:off x="4621392" y="6739086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31" name="Elipse 530">
                <a:extLst>
                  <a:ext uri="{FF2B5EF4-FFF2-40B4-BE49-F238E27FC236}">
                    <a16:creationId xmlns:a16="http://schemas.microsoft.com/office/drawing/2014/main" xmlns="" id="{F910EB0F-83AA-47D9-9C63-3E178181EF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3122" y="6836368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21" name="Grupo 520">
              <a:extLst>
                <a:ext uri="{FF2B5EF4-FFF2-40B4-BE49-F238E27FC236}">
                  <a16:creationId xmlns:a16="http://schemas.microsoft.com/office/drawing/2014/main" xmlns="" id="{707F4A9D-2041-479F-A401-50B3894C42E1}"/>
                </a:ext>
              </a:extLst>
            </p:cNvPr>
            <p:cNvGrpSpPr/>
            <p:nvPr/>
          </p:nvGrpSpPr>
          <p:grpSpPr>
            <a:xfrm>
              <a:off x="4888214" y="6689098"/>
              <a:ext cx="283924" cy="202258"/>
              <a:chOff x="4997934" y="6739086"/>
              <a:chExt cx="283924" cy="202258"/>
            </a:xfrm>
          </p:grpSpPr>
          <p:sp>
            <p:nvSpPr>
              <p:cNvPr id="528" name="CuadroTexto 527">
                <a:extLst>
                  <a:ext uri="{FF2B5EF4-FFF2-40B4-BE49-F238E27FC236}">
                    <a16:creationId xmlns:a16="http://schemas.microsoft.com/office/drawing/2014/main" xmlns="" id="{6D3B4028-A8D6-4D4C-A30A-CB346735CA97}"/>
                  </a:ext>
                </a:extLst>
              </p:cNvPr>
              <p:cNvSpPr txBox="1"/>
              <p:nvPr/>
            </p:nvSpPr>
            <p:spPr>
              <a:xfrm>
                <a:off x="4997934" y="6739086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29" name="Elipse 528">
                <a:extLst>
                  <a:ext uri="{FF2B5EF4-FFF2-40B4-BE49-F238E27FC236}">
                    <a16:creationId xmlns:a16="http://schemas.microsoft.com/office/drawing/2014/main" xmlns="" id="{03E52145-CA69-49B9-8FF3-2EDD40822C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05148" y="6836368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22" name="Grupo 521">
              <a:extLst>
                <a:ext uri="{FF2B5EF4-FFF2-40B4-BE49-F238E27FC236}">
                  <a16:creationId xmlns:a16="http://schemas.microsoft.com/office/drawing/2014/main" xmlns="" id="{A7C49DDF-8AC0-4694-BBE6-BB3E5CFBFEFC}"/>
                </a:ext>
              </a:extLst>
            </p:cNvPr>
            <p:cNvGrpSpPr/>
            <p:nvPr/>
          </p:nvGrpSpPr>
          <p:grpSpPr>
            <a:xfrm>
              <a:off x="4667670" y="6688952"/>
              <a:ext cx="285238" cy="202550"/>
              <a:chOff x="4814139" y="6739086"/>
              <a:chExt cx="285238" cy="202550"/>
            </a:xfrm>
          </p:grpSpPr>
          <p:sp>
            <p:nvSpPr>
              <p:cNvPr id="526" name="CuadroTexto 525">
                <a:extLst>
                  <a:ext uri="{FF2B5EF4-FFF2-40B4-BE49-F238E27FC236}">
                    <a16:creationId xmlns:a16="http://schemas.microsoft.com/office/drawing/2014/main" xmlns="" id="{8AA501D1-CCA2-448E-BD1C-1473560E17BD}"/>
                  </a:ext>
                </a:extLst>
              </p:cNvPr>
              <p:cNvSpPr txBox="1"/>
              <p:nvPr/>
            </p:nvSpPr>
            <p:spPr>
              <a:xfrm>
                <a:off x="4815453" y="6739086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b="0" cap="none" spc="0" dirty="0">
                    <a:ln w="0"/>
                    <a:latin typeface="Geometr415 Blk BT" panose="020B0802020204020303" pitchFamily="34" charset="0"/>
                  </a:rPr>
                  <a:t>11</a:t>
                </a:r>
              </a:p>
            </p:txBody>
          </p:sp>
          <p:sp>
            <p:nvSpPr>
              <p:cNvPr id="527" name="Forma libre: forma 526">
                <a:extLst>
                  <a:ext uri="{FF2B5EF4-FFF2-40B4-BE49-F238E27FC236}">
                    <a16:creationId xmlns:a16="http://schemas.microsoft.com/office/drawing/2014/main" xmlns="" id="{FB320DE5-B13D-4F12-8B7A-FE351E416038}"/>
                  </a:ext>
                </a:extLst>
              </p:cNvPr>
              <p:cNvSpPr/>
              <p:nvPr/>
            </p:nvSpPr>
            <p:spPr>
              <a:xfrm flipH="1">
                <a:off x="4814139" y="6836077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23" name="Grupo 522">
              <a:extLst>
                <a:ext uri="{FF2B5EF4-FFF2-40B4-BE49-F238E27FC236}">
                  <a16:creationId xmlns:a16="http://schemas.microsoft.com/office/drawing/2014/main" xmlns="" id="{30C6B060-DEDD-40A6-B1F8-00A1249AC54D}"/>
                </a:ext>
              </a:extLst>
            </p:cNvPr>
            <p:cNvGrpSpPr/>
            <p:nvPr/>
          </p:nvGrpSpPr>
          <p:grpSpPr>
            <a:xfrm>
              <a:off x="5105868" y="6688952"/>
              <a:ext cx="284081" cy="202550"/>
              <a:chOff x="5196165" y="6739086"/>
              <a:chExt cx="284081" cy="202550"/>
            </a:xfrm>
          </p:grpSpPr>
          <p:sp>
            <p:nvSpPr>
              <p:cNvPr id="524" name="CuadroTexto 523">
                <a:extLst>
                  <a:ext uri="{FF2B5EF4-FFF2-40B4-BE49-F238E27FC236}">
                    <a16:creationId xmlns:a16="http://schemas.microsoft.com/office/drawing/2014/main" xmlns="" id="{C7D2BC48-1AAC-499E-AE65-1387D06F0F1C}"/>
                  </a:ext>
                </a:extLst>
              </p:cNvPr>
              <p:cNvSpPr txBox="1"/>
              <p:nvPr/>
            </p:nvSpPr>
            <p:spPr>
              <a:xfrm>
                <a:off x="5197120" y="6739086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b="0" cap="none" spc="0" dirty="0">
                    <a:ln w="0"/>
                    <a:latin typeface="Geometr415 Blk BT" panose="020B0802020204020303" pitchFamily="34" charset="0"/>
                  </a:rPr>
                  <a:t>27</a:t>
                </a:r>
              </a:p>
            </p:txBody>
          </p:sp>
          <p:sp>
            <p:nvSpPr>
              <p:cNvPr id="525" name="Forma libre: forma 524">
                <a:extLst>
                  <a:ext uri="{FF2B5EF4-FFF2-40B4-BE49-F238E27FC236}">
                    <a16:creationId xmlns:a16="http://schemas.microsoft.com/office/drawing/2014/main" xmlns="" id="{2B0FFC67-B9AC-4018-822B-4293869F5DDE}"/>
                  </a:ext>
                </a:extLst>
              </p:cNvPr>
              <p:cNvSpPr/>
              <p:nvPr/>
            </p:nvSpPr>
            <p:spPr>
              <a:xfrm>
                <a:off x="5196165" y="6836077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532" name="Grupo 531">
            <a:extLst>
              <a:ext uri="{FF2B5EF4-FFF2-40B4-BE49-F238E27FC236}">
                <a16:creationId xmlns:a16="http://schemas.microsoft.com/office/drawing/2014/main" xmlns="" id="{2ABA433D-63B3-4EDA-B2AF-229824C2462F}"/>
              </a:ext>
            </a:extLst>
          </p:cNvPr>
          <p:cNvGrpSpPr/>
          <p:nvPr/>
        </p:nvGrpSpPr>
        <p:grpSpPr>
          <a:xfrm>
            <a:off x="7091597" y="6107786"/>
            <a:ext cx="936753" cy="202550"/>
            <a:chOff x="2049286" y="5924160"/>
            <a:chExt cx="936753" cy="202550"/>
          </a:xfrm>
        </p:grpSpPr>
        <p:grpSp>
          <p:nvGrpSpPr>
            <p:cNvPr id="533" name="Grupo 532">
              <a:extLst>
                <a:ext uri="{FF2B5EF4-FFF2-40B4-BE49-F238E27FC236}">
                  <a16:creationId xmlns:a16="http://schemas.microsoft.com/office/drawing/2014/main" xmlns="" id="{53EE0995-577C-4491-A7CC-BA012F4DC025}"/>
                </a:ext>
              </a:extLst>
            </p:cNvPr>
            <p:cNvGrpSpPr/>
            <p:nvPr/>
          </p:nvGrpSpPr>
          <p:grpSpPr>
            <a:xfrm>
              <a:off x="2049286" y="5924306"/>
              <a:ext cx="280545" cy="202258"/>
              <a:chOff x="2049919" y="5935470"/>
              <a:chExt cx="280545" cy="202258"/>
            </a:xfrm>
          </p:grpSpPr>
          <p:sp>
            <p:nvSpPr>
              <p:cNvPr id="543" name="CuadroTexto 542">
                <a:extLst>
                  <a:ext uri="{FF2B5EF4-FFF2-40B4-BE49-F238E27FC236}">
                    <a16:creationId xmlns:a16="http://schemas.microsoft.com/office/drawing/2014/main" xmlns="" id="{E81A3A22-5BBE-49C7-B813-3071776EE24D}"/>
                  </a:ext>
                </a:extLst>
              </p:cNvPr>
              <p:cNvSpPr txBox="1"/>
              <p:nvPr/>
            </p:nvSpPr>
            <p:spPr>
              <a:xfrm>
                <a:off x="2049919" y="5935470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44" name="Elipse 543">
                <a:extLst>
                  <a:ext uri="{FF2B5EF4-FFF2-40B4-BE49-F238E27FC236}">
                    <a16:creationId xmlns:a16="http://schemas.microsoft.com/office/drawing/2014/main" xmlns="" id="{121BF569-7533-4F94-9BED-365094E50D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51649" y="603275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34" name="Grupo 533">
              <a:extLst>
                <a:ext uri="{FF2B5EF4-FFF2-40B4-BE49-F238E27FC236}">
                  <a16:creationId xmlns:a16="http://schemas.microsoft.com/office/drawing/2014/main" xmlns="" id="{901F8B0E-2B43-4CE2-827E-D6C4C6AA6510}"/>
                </a:ext>
              </a:extLst>
            </p:cNvPr>
            <p:cNvGrpSpPr/>
            <p:nvPr/>
          </p:nvGrpSpPr>
          <p:grpSpPr>
            <a:xfrm>
              <a:off x="2482600" y="5924306"/>
              <a:ext cx="283924" cy="202258"/>
              <a:chOff x="2426461" y="5935470"/>
              <a:chExt cx="283924" cy="202258"/>
            </a:xfrm>
          </p:grpSpPr>
          <p:sp>
            <p:nvSpPr>
              <p:cNvPr id="541" name="CuadroTexto 540">
                <a:extLst>
                  <a:ext uri="{FF2B5EF4-FFF2-40B4-BE49-F238E27FC236}">
                    <a16:creationId xmlns:a16="http://schemas.microsoft.com/office/drawing/2014/main" xmlns="" id="{736E1457-BD24-482F-8088-70A3775541E9}"/>
                  </a:ext>
                </a:extLst>
              </p:cNvPr>
              <p:cNvSpPr txBox="1"/>
              <p:nvPr/>
            </p:nvSpPr>
            <p:spPr>
              <a:xfrm>
                <a:off x="2426461" y="5935470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42" name="Elipse 541">
                <a:extLst>
                  <a:ext uri="{FF2B5EF4-FFF2-40B4-BE49-F238E27FC236}">
                    <a16:creationId xmlns:a16="http://schemas.microsoft.com/office/drawing/2014/main" xmlns="" id="{221A7372-1156-4A49-B14A-EB4ED74230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3675" y="603275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35" name="Grupo 534">
              <a:extLst>
                <a:ext uri="{FF2B5EF4-FFF2-40B4-BE49-F238E27FC236}">
                  <a16:creationId xmlns:a16="http://schemas.microsoft.com/office/drawing/2014/main" xmlns="" id="{E338FDB7-6962-48DB-B442-1A79119DC1C6}"/>
                </a:ext>
              </a:extLst>
            </p:cNvPr>
            <p:cNvGrpSpPr/>
            <p:nvPr/>
          </p:nvGrpSpPr>
          <p:grpSpPr>
            <a:xfrm>
              <a:off x="2266925" y="5924160"/>
              <a:ext cx="285238" cy="202550"/>
              <a:chOff x="2242666" y="5935470"/>
              <a:chExt cx="285238" cy="202550"/>
            </a:xfrm>
          </p:grpSpPr>
          <p:sp>
            <p:nvSpPr>
              <p:cNvPr id="539" name="CuadroTexto 538">
                <a:extLst>
                  <a:ext uri="{FF2B5EF4-FFF2-40B4-BE49-F238E27FC236}">
                    <a16:creationId xmlns:a16="http://schemas.microsoft.com/office/drawing/2014/main" xmlns="" id="{3D26EC65-BBCA-43A4-953B-10DFFD931923}"/>
                  </a:ext>
                </a:extLst>
              </p:cNvPr>
              <p:cNvSpPr txBox="1"/>
              <p:nvPr/>
            </p:nvSpPr>
            <p:spPr>
              <a:xfrm>
                <a:off x="2243980" y="5935470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40" name="Forma libre: forma 539">
                <a:extLst>
                  <a:ext uri="{FF2B5EF4-FFF2-40B4-BE49-F238E27FC236}">
                    <a16:creationId xmlns:a16="http://schemas.microsoft.com/office/drawing/2014/main" xmlns="" id="{09120F7B-43EF-438A-BFEE-C564CAD816EF}"/>
                  </a:ext>
                </a:extLst>
              </p:cNvPr>
              <p:cNvSpPr/>
              <p:nvPr/>
            </p:nvSpPr>
            <p:spPr>
              <a:xfrm flipH="1">
                <a:off x="2242666" y="603246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36" name="Grupo 535">
              <a:extLst>
                <a:ext uri="{FF2B5EF4-FFF2-40B4-BE49-F238E27FC236}">
                  <a16:creationId xmlns:a16="http://schemas.microsoft.com/office/drawing/2014/main" xmlns="" id="{00784695-7BB5-4A6B-AF73-B1B6FCF38AC2}"/>
                </a:ext>
              </a:extLst>
            </p:cNvPr>
            <p:cNvGrpSpPr/>
            <p:nvPr/>
          </p:nvGrpSpPr>
          <p:grpSpPr>
            <a:xfrm>
              <a:off x="2701958" y="5924160"/>
              <a:ext cx="284081" cy="202550"/>
              <a:chOff x="2624692" y="5935470"/>
              <a:chExt cx="284081" cy="202550"/>
            </a:xfrm>
          </p:grpSpPr>
          <p:sp>
            <p:nvSpPr>
              <p:cNvPr id="537" name="CuadroTexto 536">
                <a:extLst>
                  <a:ext uri="{FF2B5EF4-FFF2-40B4-BE49-F238E27FC236}">
                    <a16:creationId xmlns:a16="http://schemas.microsoft.com/office/drawing/2014/main" xmlns="" id="{A7CDDEDE-59DA-44DA-AD2B-A6DF23AB2545}"/>
                  </a:ext>
                </a:extLst>
              </p:cNvPr>
              <p:cNvSpPr txBox="1"/>
              <p:nvPr/>
            </p:nvSpPr>
            <p:spPr>
              <a:xfrm>
                <a:off x="2625647" y="5935470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38" name="Forma libre: forma 537">
                <a:extLst>
                  <a:ext uri="{FF2B5EF4-FFF2-40B4-BE49-F238E27FC236}">
                    <a16:creationId xmlns:a16="http://schemas.microsoft.com/office/drawing/2014/main" xmlns="" id="{403FF23F-0B52-4499-ABFD-BD00A72F0592}"/>
                  </a:ext>
                </a:extLst>
              </p:cNvPr>
              <p:cNvSpPr/>
              <p:nvPr/>
            </p:nvSpPr>
            <p:spPr>
              <a:xfrm>
                <a:off x="2624692" y="603246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545" name="Grupo 544">
            <a:extLst>
              <a:ext uri="{FF2B5EF4-FFF2-40B4-BE49-F238E27FC236}">
                <a16:creationId xmlns:a16="http://schemas.microsoft.com/office/drawing/2014/main" xmlns="" id="{1DAA79BC-1388-4124-9336-0033396D9559}"/>
              </a:ext>
            </a:extLst>
          </p:cNvPr>
          <p:cNvGrpSpPr/>
          <p:nvPr/>
        </p:nvGrpSpPr>
        <p:grpSpPr>
          <a:xfrm>
            <a:off x="5347952" y="6111444"/>
            <a:ext cx="1608073" cy="946208"/>
            <a:chOff x="305641" y="5918193"/>
            <a:chExt cx="1608073" cy="946208"/>
          </a:xfrm>
        </p:grpSpPr>
        <p:grpSp>
          <p:nvGrpSpPr>
            <p:cNvPr id="546" name="Grupo 545">
              <a:extLst>
                <a:ext uri="{FF2B5EF4-FFF2-40B4-BE49-F238E27FC236}">
                  <a16:creationId xmlns:a16="http://schemas.microsoft.com/office/drawing/2014/main" xmlns="" id="{21C123F4-7912-469F-915A-7C315F07FFD2}"/>
                </a:ext>
              </a:extLst>
            </p:cNvPr>
            <p:cNvGrpSpPr/>
            <p:nvPr/>
          </p:nvGrpSpPr>
          <p:grpSpPr>
            <a:xfrm>
              <a:off x="305641" y="5918339"/>
              <a:ext cx="280545" cy="202258"/>
              <a:chOff x="1008361" y="6864401"/>
              <a:chExt cx="280545" cy="202258"/>
            </a:xfrm>
          </p:grpSpPr>
          <p:sp>
            <p:nvSpPr>
              <p:cNvPr id="556" name="CuadroTexto 555">
                <a:extLst>
                  <a:ext uri="{FF2B5EF4-FFF2-40B4-BE49-F238E27FC236}">
                    <a16:creationId xmlns:a16="http://schemas.microsoft.com/office/drawing/2014/main" xmlns="" id="{3344B0EB-DB9D-4D4E-8F69-E1104B09ADC3}"/>
                  </a:ext>
                </a:extLst>
              </p:cNvPr>
              <p:cNvSpPr txBox="1"/>
              <p:nvPr/>
            </p:nvSpPr>
            <p:spPr>
              <a:xfrm>
                <a:off x="1008361" y="6864401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7" name="Elipse 556">
                <a:extLst>
                  <a:ext uri="{FF2B5EF4-FFF2-40B4-BE49-F238E27FC236}">
                    <a16:creationId xmlns:a16="http://schemas.microsoft.com/office/drawing/2014/main" xmlns="" id="{4F1233E5-8BF2-48CE-93F2-5D5F03199C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0091" y="6961683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47" name="Grupo 546">
              <a:extLst>
                <a:ext uri="{FF2B5EF4-FFF2-40B4-BE49-F238E27FC236}">
                  <a16:creationId xmlns:a16="http://schemas.microsoft.com/office/drawing/2014/main" xmlns="" id="{74C0B4CB-794C-4C78-8B9D-E7AECE4BE39B}"/>
                </a:ext>
              </a:extLst>
            </p:cNvPr>
            <p:cNvGrpSpPr/>
            <p:nvPr/>
          </p:nvGrpSpPr>
          <p:grpSpPr>
            <a:xfrm>
              <a:off x="744388" y="5918339"/>
              <a:ext cx="283924" cy="202258"/>
              <a:chOff x="1384903" y="6864401"/>
              <a:chExt cx="283924" cy="202258"/>
            </a:xfrm>
          </p:grpSpPr>
          <p:sp>
            <p:nvSpPr>
              <p:cNvPr id="554" name="CuadroTexto 553">
                <a:extLst>
                  <a:ext uri="{FF2B5EF4-FFF2-40B4-BE49-F238E27FC236}">
                    <a16:creationId xmlns:a16="http://schemas.microsoft.com/office/drawing/2014/main" xmlns="" id="{0EAF44F0-AD38-4781-805F-2CC66BDA5F3C}"/>
                  </a:ext>
                </a:extLst>
              </p:cNvPr>
              <p:cNvSpPr txBox="1"/>
              <p:nvPr/>
            </p:nvSpPr>
            <p:spPr>
              <a:xfrm>
                <a:off x="1384903" y="686440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5" name="Elipse 554">
                <a:extLst>
                  <a:ext uri="{FF2B5EF4-FFF2-40B4-BE49-F238E27FC236}">
                    <a16:creationId xmlns:a16="http://schemas.microsoft.com/office/drawing/2014/main" xmlns="" id="{66CC2D3F-3C2D-4F6E-87A7-02FFD78AB1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2117" y="6961683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48" name="Grupo 547">
              <a:extLst>
                <a:ext uri="{FF2B5EF4-FFF2-40B4-BE49-F238E27FC236}">
                  <a16:creationId xmlns:a16="http://schemas.microsoft.com/office/drawing/2014/main" xmlns="" id="{C346B6BD-2F03-4391-8426-EC3EACD6C4B7}"/>
                </a:ext>
              </a:extLst>
            </p:cNvPr>
            <p:cNvGrpSpPr/>
            <p:nvPr/>
          </p:nvGrpSpPr>
          <p:grpSpPr>
            <a:xfrm>
              <a:off x="527173" y="5918193"/>
              <a:ext cx="285238" cy="202550"/>
              <a:chOff x="1201108" y="6864401"/>
              <a:chExt cx="285238" cy="202550"/>
            </a:xfrm>
          </p:grpSpPr>
          <p:sp>
            <p:nvSpPr>
              <p:cNvPr id="552" name="CuadroTexto 551">
                <a:extLst>
                  <a:ext uri="{FF2B5EF4-FFF2-40B4-BE49-F238E27FC236}">
                    <a16:creationId xmlns:a16="http://schemas.microsoft.com/office/drawing/2014/main" xmlns="" id="{66B740BC-EBC0-44FA-8EC6-A7883BCD251D}"/>
                  </a:ext>
                </a:extLst>
              </p:cNvPr>
              <p:cNvSpPr txBox="1"/>
              <p:nvPr/>
            </p:nvSpPr>
            <p:spPr>
              <a:xfrm>
                <a:off x="1202422" y="686440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3" name="Forma libre: forma 552">
                <a:extLst>
                  <a:ext uri="{FF2B5EF4-FFF2-40B4-BE49-F238E27FC236}">
                    <a16:creationId xmlns:a16="http://schemas.microsoft.com/office/drawing/2014/main" xmlns="" id="{9A84F04D-46F9-48A2-A783-979C9CC93524}"/>
                  </a:ext>
                </a:extLst>
              </p:cNvPr>
              <p:cNvSpPr/>
              <p:nvPr/>
            </p:nvSpPr>
            <p:spPr>
              <a:xfrm flipH="1">
                <a:off x="1201108" y="696139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49" name="Grupo 548">
              <a:extLst>
                <a:ext uri="{FF2B5EF4-FFF2-40B4-BE49-F238E27FC236}">
                  <a16:creationId xmlns:a16="http://schemas.microsoft.com/office/drawing/2014/main" xmlns="" id="{F8501983-EE36-4FF0-81ED-7014436C38BC}"/>
                </a:ext>
              </a:extLst>
            </p:cNvPr>
            <p:cNvGrpSpPr/>
            <p:nvPr/>
          </p:nvGrpSpPr>
          <p:grpSpPr>
            <a:xfrm>
              <a:off x="1629633" y="6661851"/>
              <a:ext cx="284081" cy="202550"/>
              <a:chOff x="1601922" y="6661851"/>
              <a:chExt cx="284081" cy="202550"/>
            </a:xfrm>
          </p:grpSpPr>
          <p:sp>
            <p:nvSpPr>
              <p:cNvPr id="550" name="CuadroTexto 549">
                <a:extLst>
                  <a:ext uri="{FF2B5EF4-FFF2-40B4-BE49-F238E27FC236}">
                    <a16:creationId xmlns:a16="http://schemas.microsoft.com/office/drawing/2014/main" xmlns="" id="{46500D9D-612F-4932-9529-727DBD60C640}"/>
                  </a:ext>
                </a:extLst>
              </p:cNvPr>
              <p:cNvSpPr txBox="1"/>
              <p:nvPr/>
            </p:nvSpPr>
            <p:spPr>
              <a:xfrm>
                <a:off x="1602877" y="6661851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1" name="Forma libre: forma 550">
                <a:extLst>
                  <a:ext uri="{FF2B5EF4-FFF2-40B4-BE49-F238E27FC236}">
                    <a16:creationId xmlns:a16="http://schemas.microsoft.com/office/drawing/2014/main" xmlns="" id="{32CC86B7-F731-4624-A232-42173B851D1E}"/>
                  </a:ext>
                </a:extLst>
              </p:cNvPr>
              <p:cNvSpPr/>
              <p:nvPr/>
            </p:nvSpPr>
            <p:spPr>
              <a:xfrm>
                <a:off x="1601922" y="675884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2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2 Rectángulo">
            <a:extLst>
              <a:ext uri="{FF2B5EF4-FFF2-40B4-BE49-F238E27FC236}">
                <a16:creationId xmlns:a16="http://schemas.microsoft.com/office/drawing/2014/main" xmlns="" id="{B8F789D6-005E-4E40-B0C1-0C5FA0EA1A5D}"/>
              </a:ext>
            </a:extLst>
          </p:cNvPr>
          <p:cNvSpPr/>
          <p:nvPr/>
        </p:nvSpPr>
        <p:spPr>
          <a:xfrm>
            <a:off x="53906" y="53837"/>
            <a:ext cx="10584000" cy="7452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6" r="-28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16F4F21-86E1-4DB5-8618-89AB2503B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" r="11055" b="6494"/>
          <a:stretch/>
        </p:blipFill>
        <p:spPr>
          <a:xfrm>
            <a:off x="4838812" y="53837"/>
            <a:ext cx="5799094" cy="7452000"/>
          </a:xfrm>
          <a:prstGeom prst="rect">
            <a:avLst/>
          </a:prstGeom>
        </p:spPr>
      </p:pic>
      <p:grpSp>
        <p:nvGrpSpPr>
          <p:cNvPr id="265" name="Grupo 264">
            <a:extLst>
              <a:ext uri="{FF2B5EF4-FFF2-40B4-BE49-F238E27FC236}">
                <a16:creationId xmlns:a16="http://schemas.microsoft.com/office/drawing/2014/main" xmlns="" id="{1E79FE4D-B961-4317-98F4-A8BE94A9E849}"/>
              </a:ext>
            </a:extLst>
          </p:cNvPr>
          <p:cNvGrpSpPr/>
          <p:nvPr/>
        </p:nvGrpSpPr>
        <p:grpSpPr>
          <a:xfrm rot="404195">
            <a:off x="6199678" y="1890381"/>
            <a:ext cx="4351511" cy="4176523"/>
            <a:chOff x="2081850" y="141195"/>
            <a:chExt cx="6051633" cy="5808278"/>
          </a:xfrm>
          <a:blipFill>
            <a:blip r:embed="rId4"/>
            <a:stretch>
              <a:fillRect t="-18406" b="-18406"/>
            </a:stretch>
          </a:blipFill>
        </p:grpSpPr>
        <p:sp>
          <p:nvSpPr>
            <p:cNvPr id="266" name="Estrella: 5 puntas 265">
              <a:extLst>
                <a:ext uri="{FF2B5EF4-FFF2-40B4-BE49-F238E27FC236}">
                  <a16:creationId xmlns:a16="http://schemas.microsoft.com/office/drawing/2014/main" xmlns="" id="{45DD28BD-1755-4D67-93E3-C32B7B0971B9}"/>
                </a:ext>
              </a:extLst>
            </p:cNvPr>
            <p:cNvSpPr/>
            <p:nvPr/>
          </p:nvSpPr>
          <p:spPr>
            <a:xfrm>
              <a:off x="2081850" y="141195"/>
              <a:ext cx="6051633" cy="5808278"/>
            </a:xfrm>
            <a:prstGeom prst="star5">
              <a:avLst>
                <a:gd name="adj" fmla="val 29053"/>
                <a:gd name="hf" fmla="val 105146"/>
                <a:gd name="vf" fmla="val 110557"/>
              </a:avLst>
            </a:prstGeom>
            <a:grp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7" name="Estrella: 5 puntas 266">
              <a:extLst>
                <a:ext uri="{FF2B5EF4-FFF2-40B4-BE49-F238E27FC236}">
                  <a16:creationId xmlns:a16="http://schemas.microsoft.com/office/drawing/2014/main" xmlns="" id="{5063D6AC-D29C-4EBB-8988-FDB82CDDC544}"/>
                </a:ext>
              </a:extLst>
            </p:cNvPr>
            <p:cNvSpPr/>
            <p:nvPr/>
          </p:nvSpPr>
          <p:spPr>
            <a:xfrm>
              <a:off x="2315686" y="389288"/>
              <a:ext cx="5606120" cy="5314352"/>
            </a:xfrm>
            <a:prstGeom prst="star5">
              <a:avLst>
                <a:gd name="adj" fmla="val 29053"/>
                <a:gd name="hf" fmla="val 105146"/>
                <a:gd name="vf" fmla="val 110557"/>
              </a:avLst>
            </a:prstGeom>
            <a:grpFill/>
            <a:ln w="57150"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68" name="Grupo 267">
            <a:extLst>
              <a:ext uri="{FF2B5EF4-FFF2-40B4-BE49-F238E27FC236}">
                <a16:creationId xmlns:a16="http://schemas.microsoft.com/office/drawing/2014/main" xmlns="" id="{D0213A34-6FD4-44FA-B458-829F73387193}"/>
              </a:ext>
            </a:extLst>
          </p:cNvPr>
          <p:cNvGrpSpPr/>
          <p:nvPr/>
        </p:nvGrpSpPr>
        <p:grpSpPr>
          <a:xfrm>
            <a:off x="3042302" y="169625"/>
            <a:ext cx="4558370" cy="4375064"/>
            <a:chOff x="2081850" y="141195"/>
            <a:chExt cx="6051633" cy="5808278"/>
          </a:xfrm>
          <a:blipFill>
            <a:blip r:embed="rId5"/>
            <a:stretch>
              <a:fillRect t="-18406" b="-18406"/>
            </a:stretch>
          </a:blipFill>
        </p:grpSpPr>
        <p:sp>
          <p:nvSpPr>
            <p:cNvPr id="269" name="Estrella: 5 puntas 268">
              <a:extLst>
                <a:ext uri="{FF2B5EF4-FFF2-40B4-BE49-F238E27FC236}">
                  <a16:creationId xmlns:a16="http://schemas.microsoft.com/office/drawing/2014/main" xmlns="" id="{8C9027C6-DC2C-44F6-981C-ADE3EE4955DC}"/>
                </a:ext>
              </a:extLst>
            </p:cNvPr>
            <p:cNvSpPr/>
            <p:nvPr/>
          </p:nvSpPr>
          <p:spPr>
            <a:xfrm>
              <a:off x="2081850" y="141195"/>
              <a:ext cx="6051633" cy="5808278"/>
            </a:xfrm>
            <a:prstGeom prst="star5">
              <a:avLst>
                <a:gd name="adj" fmla="val 29053"/>
                <a:gd name="hf" fmla="val 105146"/>
                <a:gd name="vf" fmla="val 110557"/>
              </a:avLst>
            </a:prstGeom>
            <a:grp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0" name="Estrella: 5 puntas 269">
              <a:extLst>
                <a:ext uri="{FF2B5EF4-FFF2-40B4-BE49-F238E27FC236}">
                  <a16:creationId xmlns:a16="http://schemas.microsoft.com/office/drawing/2014/main" xmlns="" id="{E6B0DB7E-F46E-48EC-8367-94D60D64FF0D}"/>
                </a:ext>
              </a:extLst>
            </p:cNvPr>
            <p:cNvSpPr/>
            <p:nvPr/>
          </p:nvSpPr>
          <p:spPr>
            <a:xfrm>
              <a:off x="2315686" y="389288"/>
              <a:ext cx="5606120" cy="5314352"/>
            </a:xfrm>
            <a:prstGeom prst="star5">
              <a:avLst>
                <a:gd name="adj" fmla="val 29053"/>
                <a:gd name="hf" fmla="val 105146"/>
                <a:gd name="vf" fmla="val 110557"/>
              </a:avLst>
            </a:prstGeom>
            <a:grpFill/>
            <a:ln w="57150"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5C4F6D30-2E8C-4270-B2BA-A4F968F51C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5298" y="3385183"/>
            <a:ext cx="1315719" cy="2426548"/>
          </a:xfrm>
          <a:prstGeom prst="rect">
            <a:avLst/>
          </a:prstGeom>
        </p:spPr>
      </p:pic>
      <p:sp>
        <p:nvSpPr>
          <p:cNvPr id="260" name="Elipse 259">
            <a:extLst>
              <a:ext uri="{FF2B5EF4-FFF2-40B4-BE49-F238E27FC236}">
                <a16:creationId xmlns:a16="http://schemas.microsoft.com/office/drawing/2014/main" xmlns="" id="{6C402325-D6BB-4C08-89CD-5B8D6DCDDFC6}"/>
              </a:ext>
            </a:extLst>
          </p:cNvPr>
          <p:cNvSpPr/>
          <p:nvPr/>
        </p:nvSpPr>
        <p:spPr>
          <a:xfrm>
            <a:off x="2412089" y="6212789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1" name="Elipse 260">
            <a:extLst>
              <a:ext uri="{FF2B5EF4-FFF2-40B4-BE49-F238E27FC236}">
                <a16:creationId xmlns:a16="http://schemas.microsoft.com/office/drawing/2014/main" xmlns="" id="{193A0E83-372C-466B-B7E2-0EFEE462E1FD}"/>
              </a:ext>
            </a:extLst>
          </p:cNvPr>
          <p:cNvSpPr/>
          <p:nvPr/>
        </p:nvSpPr>
        <p:spPr>
          <a:xfrm>
            <a:off x="1985868" y="6214917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4" name="Elipse 253">
            <a:extLst>
              <a:ext uri="{FF2B5EF4-FFF2-40B4-BE49-F238E27FC236}">
                <a16:creationId xmlns:a16="http://schemas.microsoft.com/office/drawing/2014/main" xmlns="" id="{72A3F8E7-A53D-4CD0-8229-5117C52C995A}"/>
              </a:ext>
            </a:extLst>
          </p:cNvPr>
          <p:cNvSpPr/>
          <p:nvPr/>
        </p:nvSpPr>
        <p:spPr>
          <a:xfrm>
            <a:off x="751054" y="4540099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8" name="Elipse 257">
            <a:extLst>
              <a:ext uri="{FF2B5EF4-FFF2-40B4-BE49-F238E27FC236}">
                <a16:creationId xmlns:a16="http://schemas.microsoft.com/office/drawing/2014/main" xmlns="" id="{6EBE06AF-015B-4F4A-BE6D-32EFCE82F56D}"/>
              </a:ext>
            </a:extLst>
          </p:cNvPr>
          <p:cNvSpPr/>
          <p:nvPr/>
        </p:nvSpPr>
        <p:spPr>
          <a:xfrm>
            <a:off x="1421899" y="6959323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9" name="Elipse 258">
            <a:extLst>
              <a:ext uri="{FF2B5EF4-FFF2-40B4-BE49-F238E27FC236}">
                <a16:creationId xmlns:a16="http://schemas.microsoft.com/office/drawing/2014/main" xmlns="" id="{47A932E1-2D20-4F38-872C-B51D22DB2D90}"/>
              </a:ext>
            </a:extLst>
          </p:cNvPr>
          <p:cNvSpPr/>
          <p:nvPr/>
        </p:nvSpPr>
        <p:spPr>
          <a:xfrm>
            <a:off x="294873" y="6212288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6" name="Elipse 255">
            <a:extLst>
              <a:ext uri="{FF2B5EF4-FFF2-40B4-BE49-F238E27FC236}">
                <a16:creationId xmlns:a16="http://schemas.microsoft.com/office/drawing/2014/main" xmlns="" id="{6081451D-4642-4FA1-83D5-2DE34A2CC88E}"/>
              </a:ext>
            </a:extLst>
          </p:cNvPr>
          <p:cNvSpPr/>
          <p:nvPr/>
        </p:nvSpPr>
        <p:spPr>
          <a:xfrm>
            <a:off x="3055408" y="5288064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7" name="Elipse 256">
            <a:extLst>
              <a:ext uri="{FF2B5EF4-FFF2-40B4-BE49-F238E27FC236}">
                <a16:creationId xmlns:a16="http://schemas.microsoft.com/office/drawing/2014/main" xmlns="" id="{DCE8C7FD-95D9-4D2F-80FA-1BEFD6446F0F}"/>
              </a:ext>
            </a:extLst>
          </p:cNvPr>
          <p:cNvSpPr/>
          <p:nvPr/>
        </p:nvSpPr>
        <p:spPr>
          <a:xfrm>
            <a:off x="2618797" y="5290192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5" name="Elipse 254">
            <a:extLst>
              <a:ext uri="{FF2B5EF4-FFF2-40B4-BE49-F238E27FC236}">
                <a16:creationId xmlns:a16="http://schemas.microsoft.com/office/drawing/2014/main" xmlns="" id="{5D51C12F-F69F-4521-8436-C7B0538ED8E4}"/>
              </a:ext>
            </a:extLst>
          </p:cNvPr>
          <p:cNvSpPr/>
          <p:nvPr/>
        </p:nvSpPr>
        <p:spPr>
          <a:xfrm>
            <a:off x="319638" y="4542227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0" name="Elipse 249">
            <a:extLst>
              <a:ext uri="{FF2B5EF4-FFF2-40B4-BE49-F238E27FC236}">
                <a16:creationId xmlns:a16="http://schemas.microsoft.com/office/drawing/2014/main" xmlns="" id="{B5008E5C-2903-4777-B5F9-9B7CF4DE6379}"/>
              </a:ext>
            </a:extLst>
          </p:cNvPr>
          <p:cNvSpPr/>
          <p:nvPr/>
        </p:nvSpPr>
        <p:spPr>
          <a:xfrm>
            <a:off x="752994" y="2943140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2" name="Elipse 251">
            <a:extLst>
              <a:ext uri="{FF2B5EF4-FFF2-40B4-BE49-F238E27FC236}">
                <a16:creationId xmlns:a16="http://schemas.microsoft.com/office/drawing/2014/main" xmlns="" id="{5B984787-089A-46DA-BB42-EDF91AC64D65}"/>
              </a:ext>
            </a:extLst>
          </p:cNvPr>
          <p:cNvSpPr/>
          <p:nvPr/>
        </p:nvSpPr>
        <p:spPr>
          <a:xfrm>
            <a:off x="3037357" y="3695245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3" name="Elipse 252">
            <a:extLst>
              <a:ext uri="{FF2B5EF4-FFF2-40B4-BE49-F238E27FC236}">
                <a16:creationId xmlns:a16="http://schemas.microsoft.com/office/drawing/2014/main" xmlns="" id="{14628651-1974-4FD7-ADD7-C4D1D0B22C5E}"/>
              </a:ext>
            </a:extLst>
          </p:cNvPr>
          <p:cNvSpPr/>
          <p:nvPr/>
        </p:nvSpPr>
        <p:spPr>
          <a:xfrm>
            <a:off x="1985618" y="2934708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1" name="Elipse 250">
            <a:extLst>
              <a:ext uri="{FF2B5EF4-FFF2-40B4-BE49-F238E27FC236}">
                <a16:creationId xmlns:a16="http://schemas.microsoft.com/office/drawing/2014/main" xmlns="" id="{5C2A5742-A718-4BE1-944C-4DE614F00278}"/>
              </a:ext>
            </a:extLst>
          </p:cNvPr>
          <p:cNvSpPr/>
          <p:nvPr/>
        </p:nvSpPr>
        <p:spPr>
          <a:xfrm>
            <a:off x="316383" y="2945268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8" name="Elipse 247">
            <a:extLst>
              <a:ext uri="{FF2B5EF4-FFF2-40B4-BE49-F238E27FC236}">
                <a16:creationId xmlns:a16="http://schemas.microsoft.com/office/drawing/2014/main" xmlns="" id="{55CDBC3D-BC3A-4846-94F9-6DFF57BDDE6C}"/>
              </a:ext>
            </a:extLst>
          </p:cNvPr>
          <p:cNvSpPr/>
          <p:nvPr/>
        </p:nvSpPr>
        <p:spPr>
          <a:xfrm>
            <a:off x="2405970" y="1329093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9" name="Elipse 248">
            <a:extLst>
              <a:ext uri="{FF2B5EF4-FFF2-40B4-BE49-F238E27FC236}">
                <a16:creationId xmlns:a16="http://schemas.microsoft.com/office/drawing/2014/main" xmlns="" id="{AA49C0C8-80E4-4868-AE01-00D2480EB2E5}"/>
              </a:ext>
            </a:extLst>
          </p:cNvPr>
          <p:cNvSpPr/>
          <p:nvPr/>
        </p:nvSpPr>
        <p:spPr>
          <a:xfrm>
            <a:off x="1983980" y="1331221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917F5ED7-C63B-40CE-97AD-96DBDCECCF56}"/>
              </a:ext>
            </a:extLst>
          </p:cNvPr>
          <p:cNvSpPr/>
          <p:nvPr/>
        </p:nvSpPr>
        <p:spPr>
          <a:xfrm>
            <a:off x="322973" y="1321821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4" name="Rectángulo 113">
            <a:extLst>
              <a:ext uri="{FF2B5EF4-FFF2-40B4-BE49-F238E27FC236}">
                <a16:creationId xmlns:a16="http://schemas.microsoft.com/office/drawing/2014/main" xmlns="" id="{635ED855-8F0F-0B39-8FDB-A4197EFC7DC6}"/>
              </a:ext>
            </a:extLst>
          </p:cNvPr>
          <p:cNvSpPr/>
          <p:nvPr/>
        </p:nvSpPr>
        <p:spPr>
          <a:xfrm>
            <a:off x="708568" y="238088"/>
            <a:ext cx="2397965" cy="67004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ES" sz="3200" b="0" cap="none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LEMON MILK Bold" panose="00000800000000000000" pitchFamily="50" charset="0"/>
              </a:rPr>
              <a:t>2</a:t>
            </a:r>
            <a:r>
              <a:rPr lang="es-ES" sz="32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LEMON MILK Bold" panose="00000800000000000000" pitchFamily="50" charset="0"/>
              </a:rPr>
              <a:t>0</a:t>
            </a:r>
            <a:r>
              <a:rPr lang="es-ES" sz="3200" b="0" cap="none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LEMON MILK Bold" panose="00000800000000000000" pitchFamily="50" charset="0"/>
              </a:rPr>
              <a:t>25</a:t>
            </a:r>
          </a:p>
        </p:txBody>
      </p:sp>
      <p:sp>
        <p:nvSpPr>
          <p:cNvPr id="247" name="Elipse 246">
            <a:extLst>
              <a:ext uri="{FF2B5EF4-FFF2-40B4-BE49-F238E27FC236}">
                <a16:creationId xmlns:a16="http://schemas.microsoft.com/office/drawing/2014/main" xmlns="" id="{0A7D76C4-7680-4334-AA70-90FCE925C4A5}"/>
              </a:ext>
            </a:extLst>
          </p:cNvPr>
          <p:cNvSpPr/>
          <p:nvPr/>
        </p:nvSpPr>
        <p:spPr>
          <a:xfrm>
            <a:off x="754389" y="1319693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2" name="Rectángulo redondeado 12">
            <a:extLst>
              <a:ext uri="{FF2B5EF4-FFF2-40B4-BE49-F238E27FC236}">
                <a16:creationId xmlns:a16="http://schemas.microsoft.com/office/drawing/2014/main" xmlns="" id="{CD2C6E42-6BB6-4D23-80D7-8E1D9048B63D}"/>
              </a:ext>
            </a:extLst>
          </p:cNvPr>
          <p:cNvSpPr/>
          <p:nvPr/>
        </p:nvSpPr>
        <p:spPr>
          <a:xfrm>
            <a:off x="276688" y="1131645"/>
            <a:ext cx="1542869" cy="1381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grpSp>
        <p:nvGrpSpPr>
          <p:cNvPr id="113" name="Grupo 112">
            <a:extLst>
              <a:ext uri="{FF2B5EF4-FFF2-40B4-BE49-F238E27FC236}">
                <a16:creationId xmlns:a16="http://schemas.microsoft.com/office/drawing/2014/main" xmlns="" id="{9E3E529A-E63B-47AE-96EF-A17527CD6E0B}"/>
              </a:ext>
            </a:extLst>
          </p:cNvPr>
          <p:cNvGrpSpPr/>
          <p:nvPr/>
        </p:nvGrpSpPr>
        <p:grpSpPr>
          <a:xfrm>
            <a:off x="276414" y="955090"/>
            <a:ext cx="10050971" cy="5061314"/>
            <a:chOff x="325842" y="955090"/>
            <a:chExt cx="10050971" cy="5061314"/>
          </a:xfrm>
          <a:solidFill>
            <a:srgbClr val="C00000"/>
          </a:solidFill>
        </p:grpSpPr>
        <p:sp>
          <p:nvSpPr>
            <p:cNvPr id="115" name="Rectángulo 114">
              <a:extLst>
                <a:ext uri="{FF2B5EF4-FFF2-40B4-BE49-F238E27FC236}">
                  <a16:creationId xmlns:a16="http://schemas.microsoft.com/office/drawing/2014/main" xmlns="" id="{9403E6C8-C3D8-4EE0-A41F-B57FA10B5A9C}"/>
                </a:ext>
              </a:extLst>
            </p:cNvPr>
            <p:cNvSpPr/>
            <p:nvPr/>
          </p:nvSpPr>
          <p:spPr>
            <a:xfrm>
              <a:off x="325842" y="955090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17" name="Rectángulo 116">
              <a:extLst>
                <a:ext uri="{FF2B5EF4-FFF2-40B4-BE49-F238E27FC236}">
                  <a16:creationId xmlns:a16="http://schemas.microsoft.com/office/drawing/2014/main" xmlns="" id="{24D527DA-C8D8-405A-9DDD-4FBC1D698036}"/>
                </a:ext>
              </a:extLst>
            </p:cNvPr>
            <p:cNvSpPr/>
            <p:nvPr/>
          </p:nvSpPr>
          <p:spPr>
            <a:xfrm>
              <a:off x="1992478" y="955090"/>
              <a:ext cx="1547606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0" name="Rectángulo 119">
              <a:extLst>
                <a:ext uri="{FF2B5EF4-FFF2-40B4-BE49-F238E27FC236}">
                  <a16:creationId xmlns:a16="http://schemas.microsoft.com/office/drawing/2014/main" xmlns="" id="{E7A60FD5-B8F2-4743-B56F-AA2D67FFD7B1}"/>
                </a:ext>
              </a:extLst>
            </p:cNvPr>
            <p:cNvSpPr/>
            <p:nvPr/>
          </p:nvSpPr>
          <p:spPr>
            <a:xfrm>
              <a:off x="325842" y="2586749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1" name="Rectángulo 120">
              <a:extLst>
                <a:ext uri="{FF2B5EF4-FFF2-40B4-BE49-F238E27FC236}">
                  <a16:creationId xmlns:a16="http://schemas.microsoft.com/office/drawing/2014/main" xmlns="" id="{8D81BF9A-09FA-4042-BD63-BC27F7A5804A}"/>
                </a:ext>
              </a:extLst>
            </p:cNvPr>
            <p:cNvSpPr/>
            <p:nvPr/>
          </p:nvSpPr>
          <p:spPr>
            <a:xfrm>
              <a:off x="1982924" y="2586749"/>
              <a:ext cx="155716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2" name="Rectángulo 121">
              <a:extLst>
                <a:ext uri="{FF2B5EF4-FFF2-40B4-BE49-F238E27FC236}">
                  <a16:creationId xmlns:a16="http://schemas.microsoft.com/office/drawing/2014/main" xmlns="" id="{DC0867DF-ADB3-429E-A094-41228F8767AF}"/>
                </a:ext>
              </a:extLst>
            </p:cNvPr>
            <p:cNvSpPr/>
            <p:nvPr/>
          </p:nvSpPr>
          <p:spPr>
            <a:xfrm>
              <a:off x="325842" y="4165934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3" name="Rectángulo 122">
              <a:extLst>
                <a:ext uri="{FF2B5EF4-FFF2-40B4-BE49-F238E27FC236}">
                  <a16:creationId xmlns:a16="http://schemas.microsoft.com/office/drawing/2014/main" xmlns="" id="{FC55A6F3-7ED5-46BE-BB2B-134B77D8A7D1}"/>
                </a:ext>
              </a:extLst>
            </p:cNvPr>
            <p:cNvSpPr/>
            <p:nvPr/>
          </p:nvSpPr>
          <p:spPr>
            <a:xfrm>
              <a:off x="1992478" y="4165934"/>
              <a:ext cx="1547606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xmlns="" id="{A66FAFB4-18BF-4836-BDA7-FF417248A5F1}"/>
                </a:ext>
              </a:extLst>
            </p:cNvPr>
            <p:cNvSpPr/>
            <p:nvPr/>
          </p:nvSpPr>
          <p:spPr>
            <a:xfrm>
              <a:off x="325842" y="5836404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xmlns="" id="{4F7F97F4-E177-4649-9FE9-FC8EBF134D2C}"/>
                </a:ext>
              </a:extLst>
            </p:cNvPr>
            <p:cNvSpPr/>
            <p:nvPr/>
          </p:nvSpPr>
          <p:spPr>
            <a:xfrm>
              <a:off x="1995732" y="5836404"/>
              <a:ext cx="1541097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6" name="Rectángulo 125">
              <a:extLst>
                <a:ext uri="{FF2B5EF4-FFF2-40B4-BE49-F238E27FC236}">
                  <a16:creationId xmlns:a16="http://schemas.microsoft.com/office/drawing/2014/main" xmlns="" id="{EF2E83EE-B8EE-4921-9716-9ACEA0D3A673}"/>
                </a:ext>
              </a:extLst>
            </p:cNvPr>
            <p:cNvSpPr/>
            <p:nvPr/>
          </p:nvSpPr>
          <p:spPr>
            <a:xfrm>
              <a:off x="3689513" y="5836404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xmlns="" id="{5CA008E0-2D1F-4EA5-8968-C80D4B45B2EE}"/>
                </a:ext>
              </a:extLst>
            </p:cNvPr>
            <p:cNvSpPr/>
            <p:nvPr/>
          </p:nvSpPr>
          <p:spPr>
            <a:xfrm>
              <a:off x="8828813" y="5836404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8" name="Rectángulo 127">
              <a:extLst>
                <a:ext uri="{FF2B5EF4-FFF2-40B4-BE49-F238E27FC236}">
                  <a16:creationId xmlns:a16="http://schemas.microsoft.com/office/drawing/2014/main" xmlns="" id="{1077FA92-4BB7-4DB4-B593-CC8C1EDD3837}"/>
                </a:ext>
              </a:extLst>
            </p:cNvPr>
            <p:cNvSpPr/>
            <p:nvPr/>
          </p:nvSpPr>
          <p:spPr>
            <a:xfrm>
              <a:off x="7101996" y="5836404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xmlns="" id="{B5947FDD-758B-4DF9-8274-876F04B4EC5D}"/>
                </a:ext>
              </a:extLst>
            </p:cNvPr>
            <p:cNvSpPr/>
            <p:nvPr/>
          </p:nvSpPr>
          <p:spPr>
            <a:xfrm>
              <a:off x="5377799" y="5836404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</p:grpSp>
      <p:sp>
        <p:nvSpPr>
          <p:cNvPr id="130" name="Rectángulo redondeado 12">
            <a:extLst>
              <a:ext uri="{FF2B5EF4-FFF2-40B4-BE49-F238E27FC236}">
                <a16:creationId xmlns:a16="http://schemas.microsoft.com/office/drawing/2014/main" xmlns="" id="{A999A6A0-90FB-4B56-A7BC-979A0CBEABDB}"/>
              </a:ext>
            </a:extLst>
          </p:cNvPr>
          <p:cNvSpPr/>
          <p:nvPr/>
        </p:nvSpPr>
        <p:spPr>
          <a:xfrm>
            <a:off x="1949284" y="1124329"/>
            <a:ext cx="1542458" cy="1384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1" name="Rectángulo redondeado 12">
            <a:extLst>
              <a:ext uri="{FF2B5EF4-FFF2-40B4-BE49-F238E27FC236}">
                <a16:creationId xmlns:a16="http://schemas.microsoft.com/office/drawing/2014/main" xmlns="" id="{31A057BC-916F-46E3-9635-F5A7097A3AF7}"/>
              </a:ext>
            </a:extLst>
          </p:cNvPr>
          <p:cNvSpPr/>
          <p:nvPr/>
        </p:nvSpPr>
        <p:spPr>
          <a:xfrm>
            <a:off x="1949284" y="2752327"/>
            <a:ext cx="1542458" cy="137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2" name="Rectángulo redondeado 12">
            <a:extLst>
              <a:ext uri="{FF2B5EF4-FFF2-40B4-BE49-F238E27FC236}">
                <a16:creationId xmlns:a16="http://schemas.microsoft.com/office/drawing/2014/main" xmlns="" id="{6F76E572-F0D4-40BA-ABB5-0645868385BE}"/>
              </a:ext>
            </a:extLst>
          </p:cNvPr>
          <p:cNvSpPr/>
          <p:nvPr/>
        </p:nvSpPr>
        <p:spPr>
          <a:xfrm>
            <a:off x="276688" y="4343725"/>
            <a:ext cx="1542869" cy="1381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3" name="Rectángulo redondeado 12">
            <a:extLst>
              <a:ext uri="{FF2B5EF4-FFF2-40B4-BE49-F238E27FC236}">
                <a16:creationId xmlns:a16="http://schemas.microsoft.com/office/drawing/2014/main" xmlns="" id="{0ED5F4B2-7F9F-4F7E-B0BA-4FCCF01E3F73}"/>
              </a:ext>
            </a:extLst>
          </p:cNvPr>
          <p:cNvSpPr/>
          <p:nvPr/>
        </p:nvSpPr>
        <p:spPr>
          <a:xfrm>
            <a:off x="1949284" y="4346129"/>
            <a:ext cx="1542458" cy="137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4" name="Rectángulo redondeado 12">
            <a:extLst>
              <a:ext uri="{FF2B5EF4-FFF2-40B4-BE49-F238E27FC236}">
                <a16:creationId xmlns:a16="http://schemas.microsoft.com/office/drawing/2014/main" xmlns="" id="{5B0BE007-E58C-4A12-84FB-F6644A27E72F}"/>
              </a:ext>
            </a:extLst>
          </p:cNvPr>
          <p:cNvSpPr/>
          <p:nvPr/>
        </p:nvSpPr>
        <p:spPr>
          <a:xfrm>
            <a:off x="276688" y="6014294"/>
            <a:ext cx="1542869" cy="1381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5" name="Rectángulo redondeado 12">
            <a:extLst>
              <a:ext uri="{FF2B5EF4-FFF2-40B4-BE49-F238E27FC236}">
                <a16:creationId xmlns:a16="http://schemas.microsoft.com/office/drawing/2014/main" xmlns="" id="{2D9BBD6F-3A08-4C3D-8078-939025C9C8A6}"/>
              </a:ext>
            </a:extLst>
          </p:cNvPr>
          <p:cNvSpPr/>
          <p:nvPr/>
        </p:nvSpPr>
        <p:spPr>
          <a:xfrm>
            <a:off x="1949284" y="6016698"/>
            <a:ext cx="1542458" cy="137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6" name="Rectángulo redondeado 12">
            <a:extLst>
              <a:ext uri="{FF2B5EF4-FFF2-40B4-BE49-F238E27FC236}">
                <a16:creationId xmlns:a16="http://schemas.microsoft.com/office/drawing/2014/main" xmlns="" id="{A2305B7B-A74C-4FE5-9649-75FE7FD87F38}"/>
              </a:ext>
            </a:extLst>
          </p:cNvPr>
          <p:cNvSpPr/>
          <p:nvPr/>
        </p:nvSpPr>
        <p:spPr>
          <a:xfrm>
            <a:off x="3645647" y="6016698"/>
            <a:ext cx="1544400" cy="137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7" name="Rectángulo redondeado 12">
            <a:extLst>
              <a:ext uri="{FF2B5EF4-FFF2-40B4-BE49-F238E27FC236}">
                <a16:creationId xmlns:a16="http://schemas.microsoft.com/office/drawing/2014/main" xmlns="" id="{BBADA88D-90FA-45E2-B235-736B750D4F27}"/>
              </a:ext>
            </a:extLst>
          </p:cNvPr>
          <p:cNvSpPr/>
          <p:nvPr/>
        </p:nvSpPr>
        <p:spPr>
          <a:xfrm>
            <a:off x="7052896" y="6018480"/>
            <a:ext cx="1544400" cy="1372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8" name="Rectángulo redondeado 12">
            <a:extLst>
              <a:ext uri="{FF2B5EF4-FFF2-40B4-BE49-F238E27FC236}">
                <a16:creationId xmlns:a16="http://schemas.microsoft.com/office/drawing/2014/main" xmlns="" id="{B18099AB-31FE-41B7-B881-7BE1741680EF}"/>
              </a:ext>
            </a:extLst>
          </p:cNvPr>
          <p:cNvSpPr/>
          <p:nvPr/>
        </p:nvSpPr>
        <p:spPr>
          <a:xfrm>
            <a:off x="8780459" y="6016698"/>
            <a:ext cx="1544400" cy="137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9" name="Rectángulo redondeado 12">
            <a:extLst>
              <a:ext uri="{FF2B5EF4-FFF2-40B4-BE49-F238E27FC236}">
                <a16:creationId xmlns:a16="http://schemas.microsoft.com/office/drawing/2014/main" xmlns="" id="{A352BC66-6788-4664-B647-1119D5D1C273}"/>
              </a:ext>
            </a:extLst>
          </p:cNvPr>
          <p:cNvSpPr/>
          <p:nvPr/>
        </p:nvSpPr>
        <p:spPr>
          <a:xfrm>
            <a:off x="5328699" y="6016989"/>
            <a:ext cx="1544400" cy="13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40" name="Rectángulo 139">
            <a:extLst>
              <a:ext uri="{FF2B5EF4-FFF2-40B4-BE49-F238E27FC236}">
                <a16:creationId xmlns:a16="http://schemas.microsoft.com/office/drawing/2014/main" xmlns="" id="{DCE22921-3C3D-4FA9-A4D1-3E7C3AD324F4}"/>
              </a:ext>
            </a:extLst>
          </p:cNvPr>
          <p:cNvSpPr/>
          <p:nvPr/>
        </p:nvSpPr>
        <p:spPr>
          <a:xfrm>
            <a:off x="696714" y="932391"/>
            <a:ext cx="712054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ENERO</a:t>
            </a:r>
          </a:p>
        </p:txBody>
      </p:sp>
      <p:sp>
        <p:nvSpPr>
          <p:cNvPr id="141" name="Rectángulo 140">
            <a:extLst>
              <a:ext uri="{FF2B5EF4-FFF2-40B4-BE49-F238E27FC236}">
                <a16:creationId xmlns:a16="http://schemas.microsoft.com/office/drawing/2014/main" xmlns="" id="{98F1171E-238A-48E0-8CB7-C808074B6FD8}"/>
              </a:ext>
            </a:extLst>
          </p:cNvPr>
          <p:cNvSpPr/>
          <p:nvPr/>
        </p:nvSpPr>
        <p:spPr>
          <a:xfrm>
            <a:off x="2275670" y="932391"/>
            <a:ext cx="881973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FEBR</a:t>
            </a:r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ERO</a:t>
            </a:r>
          </a:p>
        </p:txBody>
      </p:sp>
      <p:sp>
        <p:nvSpPr>
          <p:cNvPr id="142" name="Rectángulo 141">
            <a:extLst>
              <a:ext uri="{FF2B5EF4-FFF2-40B4-BE49-F238E27FC236}">
                <a16:creationId xmlns:a16="http://schemas.microsoft.com/office/drawing/2014/main" xmlns="" id="{3553F3D1-BAE8-46C3-AF18-962B56FAA1CB}"/>
              </a:ext>
            </a:extLst>
          </p:cNvPr>
          <p:cNvSpPr/>
          <p:nvPr/>
        </p:nvSpPr>
        <p:spPr>
          <a:xfrm>
            <a:off x="663129" y="2554997"/>
            <a:ext cx="774571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MARZO</a:t>
            </a:r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xmlns="" id="{55301C79-793B-4F3E-B858-965454C442EB}"/>
              </a:ext>
            </a:extLst>
          </p:cNvPr>
          <p:cNvSpPr/>
          <p:nvPr/>
        </p:nvSpPr>
        <p:spPr>
          <a:xfrm>
            <a:off x="2397498" y="2554997"/>
            <a:ext cx="638316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ABRIL</a:t>
            </a:r>
            <a:endParaRPr lang="es-ES" sz="1100" b="0" cap="none" spc="0" dirty="0">
              <a:ln w="0"/>
              <a:solidFill>
                <a:schemeClr val="bg1"/>
              </a:solidFill>
              <a:latin typeface="LEMON MILK Bold" panose="00000800000000000000" pitchFamily="50" charset="0"/>
            </a:endParaRP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xmlns="" id="{AB171EE1-0510-4485-8149-57496212B614}"/>
              </a:ext>
            </a:extLst>
          </p:cNvPr>
          <p:cNvSpPr/>
          <p:nvPr/>
        </p:nvSpPr>
        <p:spPr>
          <a:xfrm>
            <a:off x="712821" y="4138954"/>
            <a:ext cx="675186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MAYO</a:t>
            </a:r>
          </a:p>
        </p:txBody>
      </p:sp>
      <p:sp>
        <p:nvSpPr>
          <p:cNvPr id="145" name="Rectángulo 144">
            <a:extLst>
              <a:ext uri="{FF2B5EF4-FFF2-40B4-BE49-F238E27FC236}">
                <a16:creationId xmlns:a16="http://schemas.microsoft.com/office/drawing/2014/main" xmlns="" id="{6AC43330-4415-4F81-81E6-6C032AE3FD0C}"/>
              </a:ext>
            </a:extLst>
          </p:cNvPr>
          <p:cNvSpPr/>
          <p:nvPr/>
        </p:nvSpPr>
        <p:spPr>
          <a:xfrm>
            <a:off x="2379063" y="4138954"/>
            <a:ext cx="675186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JUNIO</a:t>
            </a:r>
          </a:p>
        </p:txBody>
      </p:sp>
      <p:sp>
        <p:nvSpPr>
          <p:cNvPr id="146" name="Rectángulo 145">
            <a:extLst>
              <a:ext uri="{FF2B5EF4-FFF2-40B4-BE49-F238E27FC236}">
                <a16:creationId xmlns:a16="http://schemas.microsoft.com/office/drawing/2014/main" xmlns="" id="{8D25AC70-502C-4BCE-A658-9A183B2838C7}"/>
              </a:ext>
            </a:extLst>
          </p:cNvPr>
          <p:cNvSpPr/>
          <p:nvPr/>
        </p:nvSpPr>
        <p:spPr>
          <a:xfrm>
            <a:off x="728050" y="5805124"/>
            <a:ext cx="644728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JULIO</a:t>
            </a:r>
          </a:p>
        </p:txBody>
      </p:sp>
      <p:sp>
        <p:nvSpPr>
          <p:cNvPr id="147" name="Rectángulo 146">
            <a:extLst>
              <a:ext uri="{FF2B5EF4-FFF2-40B4-BE49-F238E27FC236}">
                <a16:creationId xmlns:a16="http://schemas.microsoft.com/office/drawing/2014/main" xmlns="" id="{CF105E7E-1604-43D5-A020-C52CE26303FD}"/>
              </a:ext>
            </a:extLst>
          </p:cNvPr>
          <p:cNvSpPr/>
          <p:nvPr/>
        </p:nvSpPr>
        <p:spPr>
          <a:xfrm>
            <a:off x="2279678" y="5805124"/>
            <a:ext cx="873957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AGOSTO</a:t>
            </a:r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xmlns="" id="{D9E632A7-2D79-415E-9AD1-22E434792989}"/>
              </a:ext>
            </a:extLst>
          </p:cNvPr>
          <p:cNvSpPr/>
          <p:nvPr/>
        </p:nvSpPr>
        <p:spPr>
          <a:xfrm>
            <a:off x="3860032" y="5805124"/>
            <a:ext cx="1109599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SEPTIEMBRE</a:t>
            </a:r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xmlns="" id="{99488C58-0109-4C1C-888E-BA764B7682A3}"/>
              </a:ext>
            </a:extLst>
          </p:cNvPr>
          <p:cNvSpPr/>
          <p:nvPr/>
        </p:nvSpPr>
        <p:spPr>
          <a:xfrm>
            <a:off x="9045018" y="5805124"/>
            <a:ext cx="1018228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DICIEMBRE</a:t>
            </a:r>
          </a:p>
        </p:txBody>
      </p:sp>
      <p:sp>
        <p:nvSpPr>
          <p:cNvPr id="150" name="Rectángulo 149">
            <a:extLst>
              <a:ext uri="{FF2B5EF4-FFF2-40B4-BE49-F238E27FC236}">
                <a16:creationId xmlns:a16="http://schemas.microsoft.com/office/drawing/2014/main" xmlns="" id="{FB550C43-5EF7-4F89-8ECB-FCF37B01574D}"/>
              </a:ext>
            </a:extLst>
          </p:cNvPr>
          <p:cNvSpPr/>
          <p:nvPr/>
        </p:nvSpPr>
        <p:spPr>
          <a:xfrm>
            <a:off x="7270166" y="5805124"/>
            <a:ext cx="1112805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NOVIEMBRE</a:t>
            </a:r>
          </a:p>
        </p:txBody>
      </p:sp>
      <p:sp>
        <p:nvSpPr>
          <p:cNvPr id="151" name="Rectángulo 150">
            <a:extLst>
              <a:ext uri="{FF2B5EF4-FFF2-40B4-BE49-F238E27FC236}">
                <a16:creationId xmlns:a16="http://schemas.microsoft.com/office/drawing/2014/main" xmlns="" id="{50499BFE-1465-410C-AA87-F43FFB889294}"/>
              </a:ext>
            </a:extLst>
          </p:cNvPr>
          <p:cNvSpPr/>
          <p:nvPr/>
        </p:nvSpPr>
        <p:spPr>
          <a:xfrm>
            <a:off x="5652133" y="5805124"/>
            <a:ext cx="912429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OCTUBRE</a:t>
            </a:r>
            <a:endParaRPr lang="es-ES" sz="1100" b="0" cap="none" spc="0" dirty="0">
              <a:ln w="0"/>
              <a:solidFill>
                <a:schemeClr val="bg1"/>
              </a:solidFill>
              <a:latin typeface="LEMON MILK Bold" panose="00000800000000000000" pitchFamily="50" charset="0"/>
            </a:endParaRPr>
          </a:p>
        </p:txBody>
      </p:sp>
      <p:sp>
        <p:nvSpPr>
          <p:cNvPr id="185" name="Rectángulo redondeado 12">
            <a:extLst>
              <a:ext uri="{FF2B5EF4-FFF2-40B4-BE49-F238E27FC236}">
                <a16:creationId xmlns:a16="http://schemas.microsoft.com/office/drawing/2014/main" xmlns="" id="{9DBCB272-9DB2-4D24-BAEB-577A18E839E6}"/>
              </a:ext>
            </a:extLst>
          </p:cNvPr>
          <p:cNvSpPr/>
          <p:nvPr/>
        </p:nvSpPr>
        <p:spPr>
          <a:xfrm>
            <a:off x="276688" y="2765087"/>
            <a:ext cx="1542869" cy="136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360" name="Rectángulo 359">
            <a:extLst>
              <a:ext uri="{FF2B5EF4-FFF2-40B4-BE49-F238E27FC236}">
                <a16:creationId xmlns:a16="http://schemas.microsoft.com/office/drawing/2014/main" xmlns="" id="{29E35F3E-6CCB-4F4C-A252-1F7A9F649EFC}"/>
              </a:ext>
            </a:extLst>
          </p:cNvPr>
          <p:cNvSpPr/>
          <p:nvPr/>
        </p:nvSpPr>
        <p:spPr>
          <a:xfrm>
            <a:off x="708568" y="238088"/>
            <a:ext cx="2397965" cy="67004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ES" sz="3200" b="0" cap="none" dirty="0">
                <a:ln w="0">
                  <a:noFill/>
                </a:ln>
                <a:solidFill>
                  <a:srgbClr val="1C7626"/>
                </a:solidFill>
                <a:effectLst/>
                <a:latin typeface="LEMON MILK Bold" panose="00000800000000000000" pitchFamily="50" charset="0"/>
              </a:rPr>
              <a:t>2</a:t>
            </a:r>
            <a:r>
              <a:rPr lang="es-ES" sz="3200" dirty="0">
                <a:ln w="0">
                  <a:noFill/>
                </a:ln>
                <a:solidFill>
                  <a:srgbClr val="1C7626"/>
                </a:solidFill>
                <a:effectLst/>
                <a:latin typeface="LEMON MILK Bold" panose="00000800000000000000" pitchFamily="50" charset="0"/>
              </a:rPr>
              <a:t>0</a:t>
            </a:r>
            <a:r>
              <a:rPr lang="es-ES" sz="3200" b="0" cap="none" dirty="0">
                <a:ln w="0">
                  <a:noFill/>
                </a:ln>
                <a:solidFill>
                  <a:srgbClr val="1C7626"/>
                </a:solidFill>
                <a:effectLst/>
                <a:latin typeface="LEMON MILK Bold" panose="00000800000000000000" pitchFamily="50" charset="0"/>
              </a:rPr>
              <a:t>25</a:t>
            </a:r>
          </a:p>
        </p:txBody>
      </p:sp>
      <p:graphicFrame>
        <p:nvGraphicFramePr>
          <p:cNvPr id="375" name="Tabla 374">
            <a:extLst>
              <a:ext uri="{FF2B5EF4-FFF2-40B4-BE49-F238E27FC236}">
                <a16:creationId xmlns:a16="http://schemas.microsoft.com/office/drawing/2014/main" xmlns="" id="{CAD157D1-0134-469B-9189-397BDF56E887}"/>
              </a:ext>
            </a:extLst>
          </p:cNvPr>
          <p:cNvGraphicFramePr>
            <a:graphicFrameLocks noGrp="1"/>
          </p:cNvGraphicFramePr>
          <p:nvPr/>
        </p:nvGraphicFramePr>
        <p:xfrm>
          <a:off x="275390" y="1124315"/>
          <a:ext cx="1544284" cy="125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61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376" name="Rectángulo 375">
            <a:extLst>
              <a:ext uri="{FF2B5EF4-FFF2-40B4-BE49-F238E27FC236}">
                <a16:creationId xmlns:a16="http://schemas.microsoft.com/office/drawing/2014/main" xmlns="" id="{81B34FF0-7FD2-417E-BB33-5F9DAEF54CBC}"/>
              </a:ext>
            </a:extLst>
          </p:cNvPr>
          <p:cNvSpPr/>
          <p:nvPr/>
        </p:nvSpPr>
        <p:spPr>
          <a:xfrm>
            <a:off x="280515" y="2311686"/>
            <a:ext cx="685455" cy="184666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600" dirty="0">
                <a:ln w="0"/>
                <a:latin typeface="Geometr415 Blk BT" panose="020B0802020204020303" pitchFamily="34" charset="0"/>
              </a:rPr>
              <a:t>1- AÑO NUEVO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377" name="Grupo 376">
            <a:extLst>
              <a:ext uri="{FF2B5EF4-FFF2-40B4-BE49-F238E27FC236}">
                <a16:creationId xmlns:a16="http://schemas.microsoft.com/office/drawing/2014/main" xmlns="" id="{102220C7-A888-4A31-AB50-09583C58E4D1}"/>
              </a:ext>
            </a:extLst>
          </p:cNvPr>
          <p:cNvGrpSpPr/>
          <p:nvPr/>
        </p:nvGrpSpPr>
        <p:grpSpPr>
          <a:xfrm>
            <a:off x="317805" y="1219755"/>
            <a:ext cx="1566123" cy="938749"/>
            <a:chOff x="319519" y="986384"/>
            <a:chExt cx="1566123" cy="938749"/>
          </a:xfrm>
        </p:grpSpPr>
        <p:grpSp>
          <p:nvGrpSpPr>
            <p:cNvPr id="378" name="Grupo 377">
              <a:extLst>
                <a:ext uri="{FF2B5EF4-FFF2-40B4-BE49-F238E27FC236}">
                  <a16:creationId xmlns:a16="http://schemas.microsoft.com/office/drawing/2014/main" xmlns="" id="{1684E8F7-6859-4C5D-A311-00CC37BB8AFA}"/>
                </a:ext>
              </a:extLst>
            </p:cNvPr>
            <p:cNvGrpSpPr/>
            <p:nvPr/>
          </p:nvGrpSpPr>
          <p:grpSpPr>
            <a:xfrm>
              <a:off x="524345" y="986676"/>
              <a:ext cx="286403" cy="198873"/>
              <a:chOff x="1176837" y="1904505"/>
              <a:chExt cx="286403" cy="198873"/>
            </a:xfrm>
          </p:grpSpPr>
          <p:sp>
            <p:nvSpPr>
              <p:cNvPr id="388" name="CuadroTexto 387">
                <a:extLst>
                  <a:ext uri="{FF2B5EF4-FFF2-40B4-BE49-F238E27FC236}">
                    <a16:creationId xmlns:a16="http://schemas.microsoft.com/office/drawing/2014/main" xmlns="" id="{EDB44B87-F00F-4157-8FA1-1E542AD44A47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9" name="Elipse 388">
                <a:extLst>
                  <a:ext uri="{FF2B5EF4-FFF2-40B4-BE49-F238E27FC236}">
                    <a16:creationId xmlns:a16="http://schemas.microsoft.com/office/drawing/2014/main" xmlns="" id="{2DE50152-CF76-4E6C-A064-0905608592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79" name="Grupo 378">
              <a:extLst>
                <a:ext uri="{FF2B5EF4-FFF2-40B4-BE49-F238E27FC236}">
                  <a16:creationId xmlns:a16="http://schemas.microsoft.com/office/drawing/2014/main" xmlns="" id="{BCA90C10-755B-4638-ABA5-1CF197DE2955}"/>
                </a:ext>
              </a:extLst>
            </p:cNvPr>
            <p:cNvGrpSpPr/>
            <p:nvPr/>
          </p:nvGrpSpPr>
          <p:grpSpPr>
            <a:xfrm>
              <a:off x="1601718" y="1726260"/>
              <a:ext cx="283924" cy="198873"/>
              <a:chOff x="1590788" y="1904505"/>
              <a:chExt cx="283924" cy="198873"/>
            </a:xfrm>
          </p:grpSpPr>
          <p:sp>
            <p:nvSpPr>
              <p:cNvPr id="386" name="CuadroTexto 385">
                <a:extLst>
                  <a:ext uri="{FF2B5EF4-FFF2-40B4-BE49-F238E27FC236}">
                    <a16:creationId xmlns:a16="http://schemas.microsoft.com/office/drawing/2014/main" xmlns="" id="{D9425FC9-B59B-4EB1-97A0-89B0299D668C}"/>
                  </a:ext>
                </a:extLst>
              </p:cNvPr>
              <p:cNvSpPr txBox="1"/>
              <p:nvPr/>
            </p:nvSpPr>
            <p:spPr>
              <a:xfrm>
                <a:off x="159078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7" name="Elipse 386">
                <a:extLst>
                  <a:ext uri="{FF2B5EF4-FFF2-40B4-BE49-F238E27FC236}">
                    <a16:creationId xmlns:a16="http://schemas.microsoft.com/office/drawing/2014/main" xmlns="" id="{ABACBF1F-82FB-49AE-9957-0A78BE25A6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7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0" name="Grupo 379">
              <a:extLst>
                <a:ext uri="{FF2B5EF4-FFF2-40B4-BE49-F238E27FC236}">
                  <a16:creationId xmlns:a16="http://schemas.microsoft.com/office/drawing/2014/main" xmlns="" id="{10568EAC-A824-45DA-B35B-4A3ED4BF679F}"/>
                </a:ext>
              </a:extLst>
            </p:cNvPr>
            <p:cNvGrpSpPr/>
            <p:nvPr/>
          </p:nvGrpSpPr>
          <p:grpSpPr>
            <a:xfrm>
              <a:off x="319519" y="986384"/>
              <a:ext cx="222591" cy="199456"/>
              <a:chOff x="958247" y="1904505"/>
              <a:chExt cx="222591" cy="199456"/>
            </a:xfrm>
          </p:grpSpPr>
          <p:sp>
            <p:nvSpPr>
              <p:cNvPr id="384" name="CuadroTexto 383">
                <a:extLst>
                  <a:ext uri="{FF2B5EF4-FFF2-40B4-BE49-F238E27FC236}">
                    <a16:creationId xmlns:a16="http://schemas.microsoft.com/office/drawing/2014/main" xmlns="" id="{39AEF59C-5E01-46C0-957D-D63DF32A37EF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5" name="Forma libre: forma 384">
                <a:extLst>
                  <a:ext uri="{FF2B5EF4-FFF2-40B4-BE49-F238E27FC236}">
                    <a16:creationId xmlns:a16="http://schemas.microsoft.com/office/drawing/2014/main" xmlns="" id="{1AB9C7BF-117F-4F4D-82E3-D89F2924AE8B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81" name="Grupo 380">
              <a:extLst>
                <a:ext uri="{FF2B5EF4-FFF2-40B4-BE49-F238E27FC236}">
                  <a16:creationId xmlns:a16="http://schemas.microsoft.com/office/drawing/2014/main" xmlns="" id="{6985E3DF-1F60-44E1-A573-4639EDE8DA1E}"/>
                </a:ext>
              </a:extLst>
            </p:cNvPr>
            <p:cNvGrpSpPr/>
            <p:nvPr/>
          </p:nvGrpSpPr>
          <p:grpSpPr>
            <a:xfrm>
              <a:off x="748579" y="986384"/>
              <a:ext cx="283924" cy="199456"/>
              <a:chOff x="1396293" y="1904505"/>
              <a:chExt cx="283924" cy="199456"/>
            </a:xfrm>
          </p:grpSpPr>
          <p:sp>
            <p:nvSpPr>
              <p:cNvPr id="382" name="CuadroTexto 381">
                <a:extLst>
                  <a:ext uri="{FF2B5EF4-FFF2-40B4-BE49-F238E27FC236}">
                    <a16:creationId xmlns:a16="http://schemas.microsoft.com/office/drawing/2014/main" xmlns="" id="{FBBF95D3-5FF0-4BC8-A468-7CA5F4A446C9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3" name="Forma libre: forma 382">
                <a:extLst>
                  <a:ext uri="{FF2B5EF4-FFF2-40B4-BE49-F238E27FC236}">
                    <a16:creationId xmlns:a16="http://schemas.microsoft.com/office/drawing/2014/main" xmlns="" id="{48C45DE0-44EC-4509-9A48-92FD732D0E3C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aphicFrame>
        <p:nvGraphicFramePr>
          <p:cNvPr id="390" name="Tabla 389">
            <a:extLst>
              <a:ext uri="{FF2B5EF4-FFF2-40B4-BE49-F238E27FC236}">
                <a16:creationId xmlns:a16="http://schemas.microsoft.com/office/drawing/2014/main" xmlns="" id="{F32544CE-F154-4943-A83E-B9AD661085C8}"/>
              </a:ext>
            </a:extLst>
          </p:cNvPr>
          <p:cNvGraphicFramePr>
            <a:graphicFrameLocks noGrp="1"/>
          </p:cNvGraphicFramePr>
          <p:nvPr/>
        </p:nvGraphicFramePr>
        <p:xfrm>
          <a:off x="1948371" y="1124315"/>
          <a:ext cx="1544284" cy="125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61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pSp>
        <p:nvGrpSpPr>
          <p:cNvPr id="391" name="Grupo 390">
            <a:extLst>
              <a:ext uri="{FF2B5EF4-FFF2-40B4-BE49-F238E27FC236}">
                <a16:creationId xmlns:a16="http://schemas.microsoft.com/office/drawing/2014/main" xmlns="" id="{EEE09DA5-ED42-47C5-AE6B-DBF5D85CC90A}"/>
              </a:ext>
            </a:extLst>
          </p:cNvPr>
          <p:cNvGrpSpPr/>
          <p:nvPr/>
        </p:nvGrpSpPr>
        <p:grpSpPr>
          <a:xfrm>
            <a:off x="1976401" y="1229488"/>
            <a:ext cx="914515" cy="199456"/>
            <a:chOff x="2063330" y="986384"/>
            <a:chExt cx="914515" cy="199456"/>
          </a:xfrm>
        </p:grpSpPr>
        <p:grpSp>
          <p:nvGrpSpPr>
            <p:cNvPr id="392" name="Grupo 391">
              <a:extLst>
                <a:ext uri="{FF2B5EF4-FFF2-40B4-BE49-F238E27FC236}">
                  <a16:creationId xmlns:a16="http://schemas.microsoft.com/office/drawing/2014/main" xmlns="" id="{04811A41-6906-490B-96F4-DCCFA536FACB}"/>
                </a:ext>
              </a:extLst>
            </p:cNvPr>
            <p:cNvGrpSpPr/>
            <p:nvPr/>
          </p:nvGrpSpPr>
          <p:grpSpPr>
            <a:xfrm>
              <a:off x="2258482" y="986676"/>
              <a:ext cx="286403" cy="198873"/>
              <a:chOff x="1176837" y="1904505"/>
              <a:chExt cx="286403" cy="198873"/>
            </a:xfrm>
          </p:grpSpPr>
          <p:sp>
            <p:nvSpPr>
              <p:cNvPr id="402" name="CuadroTexto 401">
                <a:extLst>
                  <a:ext uri="{FF2B5EF4-FFF2-40B4-BE49-F238E27FC236}">
                    <a16:creationId xmlns:a16="http://schemas.microsoft.com/office/drawing/2014/main" xmlns="" id="{3E0F3669-9309-423E-94D5-EA9B8430907D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3" name="Elipse 402">
                <a:extLst>
                  <a:ext uri="{FF2B5EF4-FFF2-40B4-BE49-F238E27FC236}">
                    <a16:creationId xmlns:a16="http://schemas.microsoft.com/office/drawing/2014/main" xmlns="" id="{D9E4597A-A3CC-4CA6-B2DD-1DC172C97D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3" name="Grupo 392">
              <a:extLst>
                <a:ext uri="{FF2B5EF4-FFF2-40B4-BE49-F238E27FC236}">
                  <a16:creationId xmlns:a16="http://schemas.microsoft.com/office/drawing/2014/main" xmlns="" id="{420A3AF1-C689-4C1B-83D5-6E10517185E6}"/>
                </a:ext>
              </a:extLst>
            </p:cNvPr>
            <p:cNvGrpSpPr/>
            <p:nvPr/>
          </p:nvGrpSpPr>
          <p:grpSpPr>
            <a:xfrm>
              <a:off x="2693921" y="986676"/>
              <a:ext cx="283924" cy="198873"/>
              <a:chOff x="1610038" y="1904505"/>
              <a:chExt cx="283924" cy="198873"/>
            </a:xfrm>
          </p:grpSpPr>
          <p:sp>
            <p:nvSpPr>
              <p:cNvPr id="400" name="CuadroTexto 399">
                <a:extLst>
                  <a:ext uri="{FF2B5EF4-FFF2-40B4-BE49-F238E27FC236}">
                    <a16:creationId xmlns:a16="http://schemas.microsoft.com/office/drawing/2014/main" xmlns="" id="{A8E10081-68C7-4CB6-BBDA-DCF940B48DFA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1" name="Elipse 400">
                <a:extLst>
                  <a:ext uri="{FF2B5EF4-FFF2-40B4-BE49-F238E27FC236}">
                    <a16:creationId xmlns:a16="http://schemas.microsoft.com/office/drawing/2014/main" xmlns="" id="{2E95774B-FA33-4A60-BEFA-23051248F7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4" name="Grupo 393">
              <a:extLst>
                <a:ext uri="{FF2B5EF4-FFF2-40B4-BE49-F238E27FC236}">
                  <a16:creationId xmlns:a16="http://schemas.microsoft.com/office/drawing/2014/main" xmlns="" id="{C2215233-C20E-4607-AC86-90BE147F332E}"/>
                </a:ext>
              </a:extLst>
            </p:cNvPr>
            <p:cNvGrpSpPr/>
            <p:nvPr/>
          </p:nvGrpSpPr>
          <p:grpSpPr>
            <a:xfrm>
              <a:off x="2063330" y="986384"/>
              <a:ext cx="222591" cy="199456"/>
              <a:chOff x="958247" y="1904505"/>
              <a:chExt cx="222591" cy="199456"/>
            </a:xfrm>
          </p:grpSpPr>
          <p:sp>
            <p:nvSpPr>
              <p:cNvPr id="398" name="CuadroTexto 397">
                <a:extLst>
                  <a:ext uri="{FF2B5EF4-FFF2-40B4-BE49-F238E27FC236}">
                    <a16:creationId xmlns:a16="http://schemas.microsoft.com/office/drawing/2014/main" xmlns="" id="{9099CAD1-80E1-4302-900C-BC91C31CA6D5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9" name="Forma libre: forma 398">
                <a:extLst>
                  <a:ext uri="{FF2B5EF4-FFF2-40B4-BE49-F238E27FC236}">
                    <a16:creationId xmlns:a16="http://schemas.microsoft.com/office/drawing/2014/main" xmlns="" id="{A8243052-370E-4853-BEAA-25FD123FECB3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5" name="Grupo 394">
              <a:extLst>
                <a:ext uri="{FF2B5EF4-FFF2-40B4-BE49-F238E27FC236}">
                  <a16:creationId xmlns:a16="http://schemas.microsoft.com/office/drawing/2014/main" xmlns="" id="{8B87F329-370B-4B38-841E-B6618E75EA33}"/>
                </a:ext>
              </a:extLst>
            </p:cNvPr>
            <p:cNvGrpSpPr/>
            <p:nvPr/>
          </p:nvGrpSpPr>
          <p:grpSpPr>
            <a:xfrm>
              <a:off x="2479346" y="986384"/>
              <a:ext cx="283924" cy="199456"/>
              <a:chOff x="1396293" y="1904505"/>
              <a:chExt cx="283924" cy="199456"/>
            </a:xfrm>
          </p:grpSpPr>
          <p:sp>
            <p:nvSpPr>
              <p:cNvPr id="396" name="CuadroTexto 395">
                <a:extLst>
                  <a:ext uri="{FF2B5EF4-FFF2-40B4-BE49-F238E27FC236}">
                    <a16:creationId xmlns:a16="http://schemas.microsoft.com/office/drawing/2014/main" xmlns="" id="{7A36D647-02B8-47BC-B9D3-5455B81DC1DC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7" name="Forma libre: forma 396">
                <a:extLst>
                  <a:ext uri="{FF2B5EF4-FFF2-40B4-BE49-F238E27FC236}">
                    <a16:creationId xmlns:a16="http://schemas.microsoft.com/office/drawing/2014/main" xmlns="" id="{59EEFC82-16AB-43ED-B46D-ECF7D86B4701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aphicFrame>
        <p:nvGraphicFramePr>
          <p:cNvPr id="404" name="Tabla 403">
            <a:extLst>
              <a:ext uri="{FF2B5EF4-FFF2-40B4-BE49-F238E27FC236}">
                <a16:creationId xmlns:a16="http://schemas.microsoft.com/office/drawing/2014/main" xmlns="" id="{B035A997-A3E0-4C0E-AB63-74329679C780}"/>
              </a:ext>
            </a:extLst>
          </p:cNvPr>
          <p:cNvGraphicFramePr>
            <a:graphicFrameLocks noGrp="1"/>
          </p:cNvGraphicFramePr>
          <p:nvPr/>
        </p:nvGraphicFramePr>
        <p:xfrm>
          <a:off x="275390" y="2748178"/>
          <a:ext cx="1544284" cy="125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61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05" name="CuadroTexto 404">
            <a:extLst>
              <a:ext uri="{FF2B5EF4-FFF2-40B4-BE49-F238E27FC236}">
                <a16:creationId xmlns:a16="http://schemas.microsoft.com/office/drawing/2014/main" xmlns="" id="{D1C5AC2F-43B7-4898-BFCF-9ACE5CCC0B3D}"/>
              </a:ext>
            </a:extLst>
          </p:cNvPr>
          <p:cNvSpPr txBox="1"/>
          <p:nvPr/>
        </p:nvSpPr>
        <p:spPr>
          <a:xfrm>
            <a:off x="265267" y="3958529"/>
            <a:ext cx="1469054" cy="180049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r>
              <a:rPr lang="es-ES" sz="570" dirty="0">
                <a:ln w="0"/>
                <a:latin typeface="Geometr415 Blk BT" panose="020B0802020204020303" pitchFamily="34" charset="0"/>
              </a:rPr>
              <a:t>3 / 4 CARNAVAL - 24 - DIA de la MEMORIA</a:t>
            </a:r>
          </a:p>
        </p:txBody>
      </p:sp>
      <p:grpSp>
        <p:nvGrpSpPr>
          <p:cNvPr id="406" name="Grupo 405">
            <a:extLst>
              <a:ext uri="{FF2B5EF4-FFF2-40B4-BE49-F238E27FC236}">
                <a16:creationId xmlns:a16="http://schemas.microsoft.com/office/drawing/2014/main" xmlns="" id="{7B751EFE-CA59-4872-84BE-8A2AC3B13393}"/>
              </a:ext>
            </a:extLst>
          </p:cNvPr>
          <p:cNvGrpSpPr/>
          <p:nvPr/>
        </p:nvGrpSpPr>
        <p:grpSpPr>
          <a:xfrm>
            <a:off x="308835" y="2843618"/>
            <a:ext cx="930008" cy="199456"/>
            <a:chOff x="3794936" y="986384"/>
            <a:chExt cx="930008" cy="199456"/>
          </a:xfrm>
        </p:grpSpPr>
        <p:grpSp>
          <p:nvGrpSpPr>
            <p:cNvPr id="407" name="Grupo 406">
              <a:extLst>
                <a:ext uri="{FF2B5EF4-FFF2-40B4-BE49-F238E27FC236}">
                  <a16:creationId xmlns:a16="http://schemas.microsoft.com/office/drawing/2014/main" xmlns="" id="{CB825D3A-576A-4F38-9067-A78AA171D2CD}"/>
                </a:ext>
              </a:extLst>
            </p:cNvPr>
            <p:cNvGrpSpPr/>
            <p:nvPr/>
          </p:nvGrpSpPr>
          <p:grpSpPr>
            <a:xfrm>
              <a:off x="3999455" y="986676"/>
              <a:ext cx="280545" cy="198873"/>
              <a:chOff x="1171265" y="1904505"/>
              <a:chExt cx="280545" cy="198873"/>
            </a:xfrm>
          </p:grpSpPr>
          <p:sp>
            <p:nvSpPr>
              <p:cNvPr id="417" name="CuadroTexto 416">
                <a:extLst>
                  <a:ext uri="{FF2B5EF4-FFF2-40B4-BE49-F238E27FC236}">
                    <a16:creationId xmlns:a16="http://schemas.microsoft.com/office/drawing/2014/main" xmlns="" id="{12BF11D0-50D6-4CC0-ADE8-F759A65FD053}"/>
                  </a:ext>
                </a:extLst>
              </p:cNvPr>
              <p:cNvSpPr txBox="1"/>
              <p:nvPr/>
            </p:nvSpPr>
            <p:spPr>
              <a:xfrm>
                <a:off x="117126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8" name="Elipse 417">
                <a:extLst>
                  <a:ext uri="{FF2B5EF4-FFF2-40B4-BE49-F238E27FC236}">
                    <a16:creationId xmlns:a16="http://schemas.microsoft.com/office/drawing/2014/main" xmlns="" id="{2DAAB6AE-9107-4C4A-BE22-34684D78D4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08" name="Grupo 407">
              <a:extLst>
                <a:ext uri="{FF2B5EF4-FFF2-40B4-BE49-F238E27FC236}">
                  <a16:creationId xmlns:a16="http://schemas.microsoft.com/office/drawing/2014/main" xmlns="" id="{136F44BB-A2F9-4BEA-967C-811728C92372}"/>
                </a:ext>
              </a:extLst>
            </p:cNvPr>
            <p:cNvGrpSpPr/>
            <p:nvPr/>
          </p:nvGrpSpPr>
          <p:grpSpPr>
            <a:xfrm>
              <a:off x="4441020" y="986676"/>
              <a:ext cx="283924" cy="198873"/>
              <a:chOff x="1610038" y="1904505"/>
              <a:chExt cx="283924" cy="198873"/>
            </a:xfrm>
          </p:grpSpPr>
          <p:sp>
            <p:nvSpPr>
              <p:cNvPr id="415" name="CuadroTexto 414">
                <a:extLst>
                  <a:ext uri="{FF2B5EF4-FFF2-40B4-BE49-F238E27FC236}">
                    <a16:creationId xmlns:a16="http://schemas.microsoft.com/office/drawing/2014/main" xmlns="" id="{6E6F58E3-B792-4DC7-97EC-3B049BC9F178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6" name="Elipse 415">
                <a:extLst>
                  <a:ext uri="{FF2B5EF4-FFF2-40B4-BE49-F238E27FC236}">
                    <a16:creationId xmlns:a16="http://schemas.microsoft.com/office/drawing/2014/main" xmlns="" id="{0DCAB8C6-1822-446F-A2BA-5F2BE07F48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09" name="Grupo 408">
              <a:extLst>
                <a:ext uri="{FF2B5EF4-FFF2-40B4-BE49-F238E27FC236}">
                  <a16:creationId xmlns:a16="http://schemas.microsoft.com/office/drawing/2014/main" xmlns="" id="{7FE6E042-870D-4287-BE62-2244FA00FC30}"/>
                </a:ext>
              </a:extLst>
            </p:cNvPr>
            <p:cNvGrpSpPr/>
            <p:nvPr/>
          </p:nvGrpSpPr>
          <p:grpSpPr>
            <a:xfrm>
              <a:off x="3794936" y="986384"/>
              <a:ext cx="222591" cy="199456"/>
              <a:chOff x="958247" y="1904505"/>
              <a:chExt cx="222591" cy="199456"/>
            </a:xfrm>
          </p:grpSpPr>
          <p:sp>
            <p:nvSpPr>
              <p:cNvPr id="413" name="CuadroTexto 412">
                <a:extLst>
                  <a:ext uri="{FF2B5EF4-FFF2-40B4-BE49-F238E27FC236}">
                    <a16:creationId xmlns:a16="http://schemas.microsoft.com/office/drawing/2014/main" xmlns="" id="{49F7B36D-8CE8-4BFA-90B2-C11F3FBC74A7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4" name="Forma libre: forma 413">
                <a:extLst>
                  <a:ext uri="{FF2B5EF4-FFF2-40B4-BE49-F238E27FC236}">
                    <a16:creationId xmlns:a16="http://schemas.microsoft.com/office/drawing/2014/main" xmlns="" id="{74EF0CF3-709F-4338-9181-23A2DD917EF9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10" name="Grupo 409">
              <a:extLst>
                <a:ext uri="{FF2B5EF4-FFF2-40B4-BE49-F238E27FC236}">
                  <a16:creationId xmlns:a16="http://schemas.microsoft.com/office/drawing/2014/main" xmlns="" id="{B2D9485D-76D9-4B51-B096-69B79F3FA1F2}"/>
                </a:ext>
              </a:extLst>
            </p:cNvPr>
            <p:cNvGrpSpPr/>
            <p:nvPr/>
          </p:nvGrpSpPr>
          <p:grpSpPr>
            <a:xfrm>
              <a:off x="4226351" y="986384"/>
              <a:ext cx="283924" cy="199456"/>
              <a:chOff x="1396293" y="1904505"/>
              <a:chExt cx="283924" cy="199456"/>
            </a:xfrm>
          </p:grpSpPr>
          <p:sp>
            <p:nvSpPr>
              <p:cNvPr id="411" name="CuadroTexto 410">
                <a:extLst>
                  <a:ext uri="{FF2B5EF4-FFF2-40B4-BE49-F238E27FC236}">
                    <a16:creationId xmlns:a16="http://schemas.microsoft.com/office/drawing/2014/main" xmlns="" id="{E4A6CD46-F9EC-420E-A174-D3EB9E88686D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2" name="Forma libre: forma 411">
                <a:extLst>
                  <a:ext uri="{FF2B5EF4-FFF2-40B4-BE49-F238E27FC236}">
                    <a16:creationId xmlns:a16="http://schemas.microsoft.com/office/drawing/2014/main" xmlns="" id="{C41CA991-C899-4302-B84F-F45A29143E80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aphicFrame>
        <p:nvGraphicFramePr>
          <p:cNvPr id="419" name="Tabla 418">
            <a:extLst>
              <a:ext uri="{FF2B5EF4-FFF2-40B4-BE49-F238E27FC236}">
                <a16:creationId xmlns:a16="http://schemas.microsoft.com/office/drawing/2014/main" xmlns="" id="{97394EE3-ED30-456F-A05E-A825E0F4133F}"/>
              </a:ext>
            </a:extLst>
          </p:cNvPr>
          <p:cNvGraphicFramePr>
            <a:graphicFrameLocks noGrp="1"/>
          </p:cNvGraphicFramePr>
          <p:nvPr/>
        </p:nvGraphicFramePr>
        <p:xfrm>
          <a:off x="1948371" y="2749679"/>
          <a:ext cx="1544284" cy="1260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175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20" name="Rectángulo 419">
            <a:extLst>
              <a:ext uri="{FF2B5EF4-FFF2-40B4-BE49-F238E27FC236}">
                <a16:creationId xmlns:a16="http://schemas.microsoft.com/office/drawing/2014/main" xmlns="" id="{8F9E98DF-83BA-4DA5-93BB-33266621FA17}"/>
              </a:ext>
            </a:extLst>
          </p:cNvPr>
          <p:cNvSpPr/>
          <p:nvPr/>
        </p:nvSpPr>
        <p:spPr>
          <a:xfrm>
            <a:off x="1944479" y="3892581"/>
            <a:ext cx="1693750" cy="276999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600" dirty="0">
                <a:ln w="0"/>
                <a:latin typeface="Geometr415 Blk BT" panose="020B0802020204020303" pitchFamily="34" charset="0"/>
              </a:rPr>
              <a:t>2- DÍA del VET. Y C. EN MALVINAS</a:t>
            </a:r>
          </a:p>
          <a:p>
            <a:r>
              <a:rPr lang="es-ES" sz="600" dirty="0">
                <a:ln w="0"/>
                <a:latin typeface="Geometr415 Blk BT" panose="020B0802020204020303" pitchFamily="34" charset="0"/>
              </a:rPr>
              <a:t>18 - VIERNES SANTO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421" name="Grupo 420">
            <a:extLst>
              <a:ext uri="{FF2B5EF4-FFF2-40B4-BE49-F238E27FC236}">
                <a16:creationId xmlns:a16="http://schemas.microsoft.com/office/drawing/2014/main" xmlns="" id="{0C4A0546-6D0A-4583-BAEA-FF4F4A64F442}"/>
              </a:ext>
            </a:extLst>
          </p:cNvPr>
          <p:cNvGrpSpPr/>
          <p:nvPr/>
        </p:nvGrpSpPr>
        <p:grpSpPr>
          <a:xfrm>
            <a:off x="1971636" y="2835848"/>
            <a:ext cx="1603457" cy="956544"/>
            <a:chOff x="307240" y="2621159"/>
            <a:chExt cx="1603457" cy="956544"/>
          </a:xfrm>
        </p:grpSpPr>
        <p:grpSp>
          <p:nvGrpSpPr>
            <p:cNvPr id="422" name="Grupo 421">
              <a:extLst>
                <a:ext uri="{FF2B5EF4-FFF2-40B4-BE49-F238E27FC236}">
                  <a16:creationId xmlns:a16="http://schemas.microsoft.com/office/drawing/2014/main" xmlns="" id="{E1881B37-17C9-4189-94E4-5DA55CFD2A4C}"/>
                </a:ext>
              </a:extLst>
            </p:cNvPr>
            <p:cNvGrpSpPr/>
            <p:nvPr/>
          </p:nvGrpSpPr>
          <p:grpSpPr>
            <a:xfrm>
              <a:off x="525975" y="2621451"/>
              <a:ext cx="286403" cy="198873"/>
              <a:chOff x="1176837" y="1904505"/>
              <a:chExt cx="286403" cy="198873"/>
            </a:xfrm>
          </p:grpSpPr>
          <p:sp>
            <p:nvSpPr>
              <p:cNvPr id="432" name="CuadroTexto 431">
                <a:extLst>
                  <a:ext uri="{FF2B5EF4-FFF2-40B4-BE49-F238E27FC236}">
                    <a16:creationId xmlns:a16="http://schemas.microsoft.com/office/drawing/2014/main" xmlns="" id="{72AE56B6-A089-4AC0-8A90-EF081A6C5A08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33" name="Elipse 432">
                <a:extLst>
                  <a:ext uri="{FF2B5EF4-FFF2-40B4-BE49-F238E27FC236}">
                    <a16:creationId xmlns:a16="http://schemas.microsoft.com/office/drawing/2014/main" xmlns="" id="{36888B3C-D533-4921-A6CC-9AA550030D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23" name="Grupo 422">
              <a:extLst>
                <a:ext uri="{FF2B5EF4-FFF2-40B4-BE49-F238E27FC236}">
                  <a16:creationId xmlns:a16="http://schemas.microsoft.com/office/drawing/2014/main" xmlns="" id="{F982E3A5-F6E4-4781-A8A5-605A096D3BF6}"/>
                </a:ext>
              </a:extLst>
            </p:cNvPr>
            <p:cNvGrpSpPr/>
            <p:nvPr/>
          </p:nvGrpSpPr>
          <p:grpSpPr>
            <a:xfrm>
              <a:off x="1593761" y="3378539"/>
              <a:ext cx="316936" cy="198873"/>
              <a:chOff x="1577026" y="1904505"/>
              <a:chExt cx="316936" cy="198873"/>
            </a:xfrm>
          </p:grpSpPr>
          <p:sp>
            <p:nvSpPr>
              <p:cNvPr id="430" name="CuadroTexto 429">
                <a:extLst>
                  <a:ext uri="{FF2B5EF4-FFF2-40B4-BE49-F238E27FC236}">
                    <a16:creationId xmlns:a16="http://schemas.microsoft.com/office/drawing/2014/main" xmlns="" id="{66345591-F20C-4DD1-9699-7FF889DBAF2C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31" name="Elipse 430">
                <a:extLst>
                  <a:ext uri="{FF2B5EF4-FFF2-40B4-BE49-F238E27FC236}">
                    <a16:creationId xmlns:a16="http://schemas.microsoft.com/office/drawing/2014/main" xmlns="" id="{2DC8F70E-34DC-4FE9-8A40-29FA73E44F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770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24" name="Grupo 423">
              <a:extLst>
                <a:ext uri="{FF2B5EF4-FFF2-40B4-BE49-F238E27FC236}">
                  <a16:creationId xmlns:a16="http://schemas.microsoft.com/office/drawing/2014/main" xmlns="" id="{4459B6F1-4522-48C1-8966-63ADA91BC671}"/>
                </a:ext>
              </a:extLst>
            </p:cNvPr>
            <p:cNvGrpSpPr/>
            <p:nvPr/>
          </p:nvGrpSpPr>
          <p:grpSpPr>
            <a:xfrm>
              <a:off x="307240" y="2621159"/>
              <a:ext cx="222591" cy="199456"/>
              <a:chOff x="958247" y="1904505"/>
              <a:chExt cx="222591" cy="199456"/>
            </a:xfrm>
          </p:grpSpPr>
          <p:sp>
            <p:nvSpPr>
              <p:cNvPr id="428" name="CuadroTexto 427">
                <a:extLst>
                  <a:ext uri="{FF2B5EF4-FFF2-40B4-BE49-F238E27FC236}">
                    <a16:creationId xmlns:a16="http://schemas.microsoft.com/office/drawing/2014/main" xmlns="" id="{EEC80293-1CAF-49A3-A9E8-B7C17B2E0CCC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9" name="Forma libre: forma 428">
                <a:extLst>
                  <a:ext uri="{FF2B5EF4-FFF2-40B4-BE49-F238E27FC236}">
                    <a16:creationId xmlns:a16="http://schemas.microsoft.com/office/drawing/2014/main" xmlns="" id="{C43FBC18-7BB0-4EEA-A1BE-463137014E76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25" name="Grupo 424">
              <a:extLst>
                <a:ext uri="{FF2B5EF4-FFF2-40B4-BE49-F238E27FC236}">
                  <a16:creationId xmlns:a16="http://schemas.microsoft.com/office/drawing/2014/main" xmlns="" id="{06FF02B6-8C2E-41CE-8550-667600011503}"/>
                </a:ext>
              </a:extLst>
            </p:cNvPr>
            <p:cNvGrpSpPr/>
            <p:nvPr/>
          </p:nvGrpSpPr>
          <p:grpSpPr>
            <a:xfrm>
              <a:off x="1363430" y="3378247"/>
              <a:ext cx="322288" cy="199456"/>
              <a:chOff x="1357929" y="1904505"/>
              <a:chExt cx="322288" cy="199456"/>
            </a:xfrm>
          </p:grpSpPr>
          <p:sp>
            <p:nvSpPr>
              <p:cNvPr id="426" name="CuadroTexto 425">
                <a:extLst>
                  <a:ext uri="{FF2B5EF4-FFF2-40B4-BE49-F238E27FC236}">
                    <a16:creationId xmlns:a16="http://schemas.microsoft.com/office/drawing/2014/main" xmlns="" id="{C258A107-04A0-43F2-8064-08266B7108F2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7" name="Forma libre: forma 426">
                <a:extLst>
                  <a:ext uri="{FF2B5EF4-FFF2-40B4-BE49-F238E27FC236}">
                    <a16:creationId xmlns:a16="http://schemas.microsoft.com/office/drawing/2014/main" xmlns="" id="{1D3FBCE0-15B0-45BE-A104-FCEAD76AEBAC}"/>
                  </a:ext>
                </a:extLst>
              </p:cNvPr>
              <p:cNvSpPr/>
              <p:nvPr/>
            </p:nvSpPr>
            <p:spPr>
              <a:xfrm flipH="1">
                <a:off x="13579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aphicFrame>
        <p:nvGraphicFramePr>
          <p:cNvPr id="434" name="Tabla 433">
            <a:extLst>
              <a:ext uri="{FF2B5EF4-FFF2-40B4-BE49-F238E27FC236}">
                <a16:creationId xmlns:a16="http://schemas.microsoft.com/office/drawing/2014/main" xmlns="" id="{6F768BE5-02DC-4E1E-8353-0CCE3D2BABF0}"/>
              </a:ext>
            </a:extLst>
          </p:cNvPr>
          <p:cNvGraphicFramePr>
            <a:graphicFrameLocks noGrp="1"/>
          </p:cNvGraphicFramePr>
          <p:nvPr/>
        </p:nvGraphicFramePr>
        <p:xfrm>
          <a:off x="275390" y="4345934"/>
          <a:ext cx="1544284" cy="12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5148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435" name="Tabla 434">
            <a:extLst>
              <a:ext uri="{FF2B5EF4-FFF2-40B4-BE49-F238E27FC236}">
                <a16:creationId xmlns:a16="http://schemas.microsoft.com/office/drawing/2014/main" xmlns="" id="{1D023C41-2CCD-4789-8BA4-72156A66CB72}"/>
              </a:ext>
            </a:extLst>
          </p:cNvPr>
          <p:cNvGraphicFramePr>
            <a:graphicFrameLocks noGrp="1"/>
          </p:cNvGraphicFramePr>
          <p:nvPr/>
        </p:nvGraphicFramePr>
        <p:xfrm>
          <a:off x="1948371" y="4345934"/>
          <a:ext cx="1544284" cy="12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8916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36" name="Rectángulo 435">
            <a:extLst>
              <a:ext uri="{FF2B5EF4-FFF2-40B4-BE49-F238E27FC236}">
                <a16:creationId xmlns:a16="http://schemas.microsoft.com/office/drawing/2014/main" xmlns="" id="{1F9238D5-05C5-4D4F-A1F9-F0F21E803176}"/>
              </a:ext>
            </a:extLst>
          </p:cNvPr>
          <p:cNvSpPr/>
          <p:nvPr/>
        </p:nvSpPr>
        <p:spPr>
          <a:xfrm>
            <a:off x="281306" y="5470086"/>
            <a:ext cx="1625189" cy="276999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600" dirty="0">
                <a:ln w="0"/>
                <a:latin typeface="Geometr415 Blk BT" panose="020B0802020204020303" pitchFamily="34" charset="0"/>
              </a:rPr>
              <a:t>1- DIA del TRABAJADOR</a:t>
            </a:r>
          </a:p>
          <a:p>
            <a:r>
              <a:rPr lang="es-ES" sz="600" dirty="0">
                <a:ln w="0"/>
                <a:latin typeface="Geometr415 Blk BT" panose="020B0802020204020303" pitchFamily="34" charset="0"/>
              </a:rPr>
              <a:t>25- DIA de la REV. DE MAYO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437" name="Cuerda 436">
            <a:extLst>
              <a:ext uri="{FF2B5EF4-FFF2-40B4-BE49-F238E27FC236}">
                <a16:creationId xmlns:a16="http://schemas.microsoft.com/office/drawing/2014/main" xmlns="" id="{07AB727B-233F-4756-AC33-EFD8E4F6FC89}"/>
              </a:ext>
            </a:extLst>
          </p:cNvPr>
          <p:cNvSpPr/>
          <p:nvPr/>
        </p:nvSpPr>
        <p:spPr>
          <a:xfrm rot="12103496">
            <a:off x="1854910" y="4555809"/>
            <a:ext cx="67994" cy="85297"/>
          </a:xfrm>
          <a:prstGeom prst="chord">
            <a:avLst>
              <a:gd name="adj1" fmla="val 2664782"/>
              <a:gd name="adj2" fmla="val 16105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00"/>
          </a:p>
        </p:txBody>
      </p:sp>
      <p:sp>
        <p:nvSpPr>
          <p:cNvPr id="438" name="Rectángulo 437">
            <a:extLst>
              <a:ext uri="{FF2B5EF4-FFF2-40B4-BE49-F238E27FC236}">
                <a16:creationId xmlns:a16="http://schemas.microsoft.com/office/drawing/2014/main" xmlns="" id="{456DBD4F-F5C1-4E0E-A702-555457B57A0B}"/>
              </a:ext>
            </a:extLst>
          </p:cNvPr>
          <p:cNvSpPr/>
          <p:nvPr/>
        </p:nvSpPr>
        <p:spPr>
          <a:xfrm>
            <a:off x="1945577" y="5470086"/>
            <a:ext cx="1624517" cy="276999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600" dirty="0">
                <a:ln w="0"/>
                <a:latin typeface="Geometr415 Blk BT" panose="020B0802020204020303" pitchFamily="34" charset="0"/>
              </a:rPr>
              <a:t>20- </a:t>
            </a:r>
            <a:r>
              <a:rPr lang="es-AR" sz="600" dirty="0">
                <a:latin typeface="Geometr415 Blk BT" panose="020B0802020204020303" pitchFamily="34" charset="0"/>
              </a:rPr>
              <a:t>PASO a la INM. del GRAL.M. BELGRANO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439" name="Grupo 438">
            <a:extLst>
              <a:ext uri="{FF2B5EF4-FFF2-40B4-BE49-F238E27FC236}">
                <a16:creationId xmlns:a16="http://schemas.microsoft.com/office/drawing/2014/main" xmlns="" id="{274257BE-E444-4A98-9D91-36FB16FA6772}"/>
              </a:ext>
            </a:extLst>
          </p:cNvPr>
          <p:cNvGrpSpPr/>
          <p:nvPr/>
        </p:nvGrpSpPr>
        <p:grpSpPr>
          <a:xfrm>
            <a:off x="313597" y="4441293"/>
            <a:ext cx="936297" cy="199456"/>
            <a:chOff x="2056351" y="2630349"/>
            <a:chExt cx="936297" cy="199456"/>
          </a:xfrm>
        </p:grpSpPr>
        <p:grpSp>
          <p:nvGrpSpPr>
            <p:cNvPr id="440" name="Grupo 439">
              <a:extLst>
                <a:ext uri="{FF2B5EF4-FFF2-40B4-BE49-F238E27FC236}">
                  <a16:creationId xmlns:a16="http://schemas.microsoft.com/office/drawing/2014/main" xmlns="" id="{ECA1DF64-DCF6-4E5A-BB2C-CE03B3F768D8}"/>
                </a:ext>
              </a:extLst>
            </p:cNvPr>
            <p:cNvGrpSpPr/>
            <p:nvPr/>
          </p:nvGrpSpPr>
          <p:grpSpPr>
            <a:xfrm>
              <a:off x="2257765" y="2630349"/>
              <a:ext cx="280545" cy="198873"/>
              <a:chOff x="1168910" y="1904505"/>
              <a:chExt cx="280545" cy="198873"/>
            </a:xfrm>
          </p:grpSpPr>
          <p:sp>
            <p:nvSpPr>
              <p:cNvPr id="450" name="CuadroTexto 449">
                <a:extLst>
                  <a:ext uri="{FF2B5EF4-FFF2-40B4-BE49-F238E27FC236}">
                    <a16:creationId xmlns:a16="http://schemas.microsoft.com/office/drawing/2014/main" xmlns="" id="{98A6EC9C-7125-4D52-A729-F6B9C165567C}"/>
                  </a:ext>
                </a:extLst>
              </p:cNvPr>
              <p:cNvSpPr txBox="1"/>
              <p:nvPr/>
            </p:nvSpPr>
            <p:spPr>
              <a:xfrm>
                <a:off x="1168910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51" name="Elipse 450">
                <a:extLst>
                  <a:ext uri="{FF2B5EF4-FFF2-40B4-BE49-F238E27FC236}">
                    <a16:creationId xmlns:a16="http://schemas.microsoft.com/office/drawing/2014/main" xmlns="" id="{AE1E296E-38EC-4E80-8699-FE44F27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41" name="Grupo 440">
              <a:extLst>
                <a:ext uri="{FF2B5EF4-FFF2-40B4-BE49-F238E27FC236}">
                  <a16:creationId xmlns:a16="http://schemas.microsoft.com/office/drawing/2014/main" xmlns="" id="{ECBEBC22-FC65-4F34-9036-8ABE077EACE5}"/>
                </a:ext>
              </a:extLst>
            </p:cNvPr>
            <p:cNvGrpSpPr/>
            <p:nvPr/>
          </p:nvGrpSpPr>
          <p:grpSpPr>
            <a:xfrm>
              <a:off x="2708724" y="2630349"/>
              <a:ext cx="283924" cy="198873"/>
              <a:chOff x="1610038" y="1904505"/>
              <a:chExt cx="283924" cy="198873"/>
            </a:xfrm>
          </p:grpSpPr>
          <p:sp>
            <p:nvSpPr>
              <p:cNvPr id="448" name="CuadroTexto 447">
                <a:extLst>
                  <a:ext uri="{FF2B5EF4-FFF2-40B4-BE49-F238E27FC236}">
                    <a16:creationId xmlns:a16="http://schemas.microsoft.com/office/drawing/2014/main" xmlns="" id="{AE061516-4A07-4437-831A-C2E6B43A165F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9" name="Elipse 448">
                <a:extLst>
                  <a:ext uri="{FF2B5EF4-FFF2-40B4-BE49-F238E27FC236}">
                    <a16:creationId xmlns:a16="http://schemas.microsoft.com/office/drawing/2014/main" xmlns="" id="{B5E5E61A-04CB-4EF5-8428-8BE090B772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42" name="Grupo 441">
              <a:extLst>
                <a:ext uri="{FF2B5EF4-FFF2-40B4-BE49-F238E27FC236}">
                  <a16:creationId xmlns:a16="http://schemas.microsoft.com/office/drawing/2014/main" xmlns="" id="{B198B112-B62E-4323-AC5D-FAAF2683C07E}"/>
                </a:ext>
              </a:extLst>
            </p:cNvPr>
            <p:cNvGrpSpPr/>
            <p:nvPr/>
          </p:nvGrpSpPr>
          <p:grpSpPr>
            <a:xfrm>
              <a:off x="2056351" y="2630349"/>
              <a:ext cx="222591" cy="199456"/>
              <a:chOff x="958247" y="1904505"/>
              <a:chExt cx="222591" cy="199456"/>
            </a:xfrm>
          </p:grpSpPr>
          <p:sp>
            <p:nvSpPr>
              <p:cNvPr id="446" name="CuadroTexto 445">
                <a:extLst>
                  <a:ext uri="{FF2B5EF4-FFF2-40B4-BE49-F238E27FC236}">
                    <a16:creationId xmlns:a16="http://schemas.microsoft.com/office/drawing/2014/main" xmlns="" id="{DB6E9933-85F1-4566-A23A-2B4FDC3B2A15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7" name="Forma libre: forma 446">
                <a:extLst>
                  <a:ext uri="{FF2B5EF4-FFF2-40B4-BE49-F238E27FC236}">
                    <a16:creationId xmlns:a16="http://schemas.microsoft.com/office/drawing/2014/main" xmlns="" id="{47EA3E28-D729-45A2-A32A-3A28B9706A02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43" name="Grupo 442">
              <a:extLst>
                <a:ext uri="{FF2B5EF4-FFF2-40B4-BE49-F238E27FC236}">
                  <a16:creationId xmlns:a16="http://schemas.microsoft.com/office/drawing/2014/main" xmlns="" id="{2D09C096-025F-45B8-9DB4-D513AD255703}"/>
                </a:ext>
              </a:extLst>
            </p:cNvPr>
            <p:cNvGrpSpPr/>
            <p:nvPr/>
          </p:nvGrpSpPr>
          <p:grpSpPr>
            <a:xfrm>
              <a:off x="2484284" y="2630349"/>
              <a:ext cx="283924" cy="199456"/>
              <a:chOff x="1396293" y="1904505"/>
              <a:chExt cx="283924" cy="199456"/>
            </a:xfrm>
          </p:grpSpPr>
          <p:sp>
            <p:nvSpPr>
              <p:cNvPr id="444" name="CuadroTexto 443">
                <a:extLst>
                  <a:ext uri="{FF2B5EF4-FFF2-40B4-BE49-F238E27FC236}">
                    <a16:creationId xmlns:a16="http://schemas.microsoft.com/office/drawing/2014/main" xmlns="" id="{4B11DDFA-DAB4-4342-985F-DFB7C1BB7F8F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5" name="Forma libre: forma 444">
                <a:extLst>
                  <a:ext uri="{FF2B5EF4-FFF2-40B4-BE49-F238E27FC236}">
                    <a16:creationId xmlns:a16="http://schemas.microsoft.com/office/drawing/2014/main" xmlns="" id="{A9BDDB9F-CE74-4787-986D-97BCC0B60CE9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452" name="Grupo 451">
            <a:extLst>
              <a:ext uri="{FF2B5EF4-FFF2-40B4-BE49-F238E27FC236}">
                <a16:creationId xmlns:a16="http://schemas.microsoft.com/office/drawing/2014/main" xmlns="" id="{605A03F8-0515-442D-9484-D2D79AE64DC5}"/>
              </a:ext>
            </a:extLst>
          </p:cNvPr>
          <p:cNvGrpSpPr/>
          <p:nvPr/>
        </p:nvGrpSpPr>
        <p:grpSpPr>
          <a:xfrm>
            <a:off x="2606562" y="5189191"/>
            <a:ext cx="938317" cy="199456"/>
            <a:chOff x="4445566" y="3378247"/>
            <a:chExt cx="938317" cy="199456"/>
          </a:xfrm>
        </p:grpSpPr>
        <p:grpSp>
          <p:nvGrpSpPr>
            <p:cNvPr id="453" name="Grupo 452">
              <a:extLst>
                <a:ext uri="{FF2B5EF4-FFF2-40B4-BE49-F238E27FC236}">
                  <a16:creationId xmlns:a16="http://schemas.microsoft.com/office/drawing/2014/main" xmlns="" id="{0D76A7D2-5958-4AF0-91C0-E0F214DCB966}"/>
                </a:ext>
              </a:extLst>
            </p:cNvPr>
            <p:cNvGrpSpPr/>
            <p:nvPr/>
          </p:nvGrpSpPr>
          <p:grpSpPr>
            <a:xfrm>
              <a:off x="4659555" y="3378539"/>
              <a:ext cx="286403" cy="198873"/>
              <a:chOff x="1176837" y="1904505"/>
              <a:chExt cx="286403" cy="198873"/>
            </a:xfrm>
          </p:grpSpPr>
          <p:sp>
            <p:nvSpPr>
              <p:cNvPr id="463" name="CuadroTexto 462">
                <a:extLst>
                  <a:ext uri="{FF2B5EF4-FFF2-40B4-BE49-F238E27FC236}">
                    <a16:creationId xmlns:a16="http://schemas.microsoft.com/office/drawing/2014/main" xmlns="" id="{CD923130-3F2B-4B4D-AC1B-98E6CD0F6942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4" name="Elipse 463">
                <a:extLst>
                  <a:ext uri="{FF2B5EF4-FFF2-40B4-BE49-F238E27FC236}">
                    <a16:creationId xmlns:a16="http://schemas.microsoft.com/office/drawing/2014/main" xmlns="" id="{BDA39F60-B38C-4255-AA70-28CA49F19B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54" name="Grupo 453">
              <a:extLst>
                <a:ext uri="{FF2B5EF4-FFF2-40B4-BE49-F238E27FC236}">
                  <a16:creationId xmlns:a16="http://schemas.microsoft.com/office/drawing/2014/main" xmlns="" id="{8E7438C1-8A15-4920-A9CD-2174C0EF71E2}"/>
                </a:ext>
              </a:extLst>
            </p:cNvPr>
            <p:cNvGrpSpPr/>
            <p:nvPr/>
          </p:nvGrpSpPr>
          <p:grpSpPr>
            <a:xfrm>
              <a:off x="5099959" y="3378539"/>
              <a:ext cx="283924" cy="198873"/>
              <a:chOff x="1610038" y="1904505"/>
              <a:chExt cx="283924" cy="198873"/>
            </a:xfrm>
          </p:grpSpPr>
          <p:sp>
            <p:nvSpPr>
              <p:cNvPr id="461" name="CuadroTexto 460">
                <a:extLst>
                  <a:ext uri="{FF2B5EF4-FFF2-40B4-BE49-F238E27FC236}">
                    <a16:creationId xmlns:a16="http://schemas.microsoft.com/office/drawing/2014/main" xmlns="" id="{8D6D7850-4054-4A6C-B8B9-DE1D11337D2E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2" name="Elipse 461">
                <a:extLst>
                  <a:ext uri="{FF2B5EF4-FFF2-40B4-BE49-F238E27FC236}">
                    <a16:creationId xmlns:a16="http://schemas.microsoft.com/office/drawing/2014/main" xmlns="" id="{833544BA-8927-4E51-94B4-220D1E5B1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55" name="Grupo 454">
              <a:extLst>
                <a:ext uri="{FF2B5EF4-FFF2-40B4-BE49-F238E27FC236}">
                  <a16:creationId xmlns:a16="http://schemas.microsoft.com/office/drawing/2014/main" xmlns="" id="{15709E2B-F082-4942-856D-DA0BF81C2C58}"/>
                </a:ext>
              </a:extLst>
            </p:cNvPr>
            <p:cNvGrpSpPr/>
            <p:nvPr/>
          </p:nvGrpSpPr>
          <p:grpSpPr>
            <a:xfrm>
              <a:off x="4445566" y="3378247"/>
              <a:ext cx="222591" cy="199456"/>
              <a:chOff x="958247" y="1904505"/>
              <a:chExt cx="222591" cy="199456"/>
            </a:xfrm>
          </p:grpSpPr>
          <p:sp>
            <p:nvSpPr>
              <p:cNvPr id="459" name="CuadroTexto 458">
                <a:extLst>
                  <a:ext uri="{FF2B5EF4-FFF2-40B4-BE49-F238E27FC236}">
                    <a16:creationId xmlns:a16="http://schemas.microsoft.com/office/drawing/2014/main" xmlns="" id="{5A23DF41-B5E3-48C1-B386-E7E34D5D9A14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0" name="Forma libre: forma 459">
                <a:extLst>
                  <a:ext uri="{FF2B5EF4-FFF2-40B4-BE49-F238E27FC236}">
                    <a16:creationId xmlns:a16="http://schemas.microsoft.com/office/drawing/2014/main" xmlns="" id="{973CC06E-1B31-46DB-AD49-7EEA6581634B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56" name="Grupo 455">
              <a:extLst>
                <a:ext uri="{FF2B5EF4-FFF2-40B4-BE49-F238E27FC236}">
                  <a16:creationId xmlns:a16="http://schemas.microsoft.com/office/drawing/2014/main" xmlns="" id="{E2551873-5255-469A-994D-87E86C429584}"/>
                </a:ext>
              </a:extLst>
            </p:cNvPr>
            <p:cNvGrpSpPr/>
            <p:nvPr/>
          </p:nvGrpSpPr>
          <p:grpSpPr>
            <a:xfrm>
              <a:off x="4881556" y="3378247"/>
              <a:ext cx="283924" cy="199456"/>
              <a:chOff x="1396293" y="1904505"/>
              <a:chExt cx="283924" cy="199456"/>
            </a:xfrm>
          </p:grpSpPr>
          <p:sp>
            <p:nvSpPr>
              <p:cNvPr id="457" name="CuadroTexto 456">
                <a:extLst>
                  <a:ext uri="{FF2B5EF4-FFF2-40B4-BE49-F238E27FC236}">
                    <a16:creationId xmlns:a16="http://schemas.microsoft.com/office/drawing/2014/main" xmlns="" id="{E64DF714-CDA7-4857-8DFC-0F46654DAD01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58" name="Forma libre: forma 457">
                <a:extLst>
                  <a:ext uri="{FF2B5EF4-FFF2-40B4-BE49-F238E27FC236}">
                    <a16:creationId xmlns:a16="http://schemas.microsoft.com/office/drawing/2014/main" xmlns="" id="{218ACAF1-255B-4D51-B94D-E11FE299274C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aphicFrame>
        <p:nvGraphicFramePr>
          <p:cNvPr id="465" name="Tabla 464">
            <a:extLst>
              <a:ext uri="{FF2B5EF4-FFF2-40B4-BE49-F238E27FC236}">
                <a16:creationId xmlns:a16="http://schemas.microsoft.com/office/drawing/2014/main" xmlns="" id="{56D4F84F-7612-4C2E-9993-37F86690DFD3}"/>
              </a:ext>
            </a:extLst>
          </p:cNvPr>
          <p:cNvGraphicFramePr>
            <a:graphicFrameLocks noGrp="1"/>
          </p:cNvGraphicFramePr>
          <p:nvPr/>
        </p:nvGraphicFramePr>
        <p:xfrm>
          <a:off x="275390" y="6014228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66" name="Rectángulo 465">
            <a:extLst>
              <a:ext uri="{FF2B5EF4-FFF2-40B4-BE49-F238E27FC236}">
                <a16:creationId xmlns:a16="http://schemas.microsoft.com/office/drawing/2014/main" xmlns="" id="{0D4FD015-9803-4058-B800-495235D9278C}"/>
              </a:ext>
            </a:extLst>
          </p:cNvPr>
          <p:cNvSpPr/>
          <p:nvPr/>
        </p:nvSpPr>
        <p:spPr>
          <a:xfrm>
            <a:off x="284820" y="7203486"/>
            <a:ext cx="1234573" cy="184666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600" dirty="0">
                <a:ln w="0"/>
                <a:latin typeface="Geometr415 Blk BT" panose="020B0802020204020303" pitchFamily="34" charset="0"/>
              </a:rPr>
              <a:t>9- DIA de la INDEPENDENCIA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467" name="Grupo 466">
            <a:extLst>
              <a:ext uri="{FF2B5EF4-FFF2-40B4-BE49-F238E27FC236}">
                <a16:creationId xmlns:a16="http://schemas.microsoft.com/office/drawing/2014/main" xmlns="" id="{D08AE0E8-B1AE-41FD-83FB-28622A6D22E3}"/>
              </a:ext>
            </a:extLst>
          </p:cNvPr>
          <p:cNvGrpSpPr/>
          <p:nvPr/>
        </p:nvGrpSpPr>
        <p:grpSpPr>
          <a:xfrm>
            <a:off x="291352" y="6111710"/>
            <a:ext cx="1605676" cy="946362"/>
            <a:chOff x="301154" y="4281659"/>
            <a:chExt cx="1605676" cy="946362"/>
          </a:xfrm>
        </p:grpSpPr>
        <p:grpSp>
          <p:nvGrpSpPr>
            <p:cNvPr id="468" name="Grupo 467">
              <a:extLst>
                <a:ext uri="{FF2B5EF4-FFF2-40B4-BE49-F238E27FC236}">
                  <a16:creationId xmlns:a16="http://schemas.microsoft.com/office/drawing/2014/main" xmlns="" id="{A4CB1E7D-8E08-4BEF-981A-C16DF0EAAA5C}"/>
                </a:ext>
              </a:extLst>
            </p:cNvPr>
            <p:cNvGrpSpPr/>
            <p:nvPr/>
          </p:nvGrpSpPr>
          <p:grpSpPr>
            <a:xfrm>
              <a:off x="522694" y="4281951"/>
              <a:ext cx="286403" cy="198873"/>
              <a:chOff x="1176837" y="1904505"/>
              <a:chExt cx="286403" cy="198873"/>
            </a:xfrm>
          </p:grpSpPr>
          <p:sp>
            <p:nvSpPr>
              <p:cNvPr id="478" name="CuadroTexto 477">
                <a:extLst>
                  <a:ext uri="{FF2B5EF4-FFF2-40B4-BE49-F238E27FC236}">
                    <a16:creationId xmlns:a16="http://schemas.microsoft.com/office/drawing/2014/main" xmlns="" id="{4E31F8F0-B4DF-477C-968B-8378DE5F1AD4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9" name="Elipse 478">
                <a:extLst>
                  <a:ext uri="{FF2B5EF4-FFF2-40B4-BE49-F238E27FC236}">
                    <a16:creationId xmlns:a16="http://schemas.microsoft.com/office/drawing/2014/main" xmlns="" id="{B8E95ED9-B2F6-482B-8C52-2462E7A661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69" name="Grupo 468">
              <a:extLst>
                <a:ext uri="{FF2B5EF4-FFF2-40B4-BE49-F238E27FC236}">
                  <a16:creationId xmlns:a16="http://schemas.microsoft.com/office/drawing/2014/main" xmlns="" id="{7017073F-3FF0-4F0A-8A7C-2018E274A6DD}"/>
                </a:ext>
              </a:extLst>
            </p:cNvPr>
            <p:cNvGrpSpPr/>
            <p:nvPr/>
          </p:nvGrpSpPr>
          <p:grpSpPr>
            <a:xfrm>
              <a:off x="1622906" y="5028565"/>
              <a:ext cx="283924" cy="198873"/>
              <a:chOff x="1610038" y="1904505"/>
              <a:chExt cx="283924" cy="198873"/>
            </a:xfrm>
          </p:grpSpPr>
          <p:sp>
            <p:nvSpPr>
              <p:cNvPr id="476" name="CuadroTexto 475">
                <a:extLst>
                  <a:ext uri="{FF2B5EF4-FFF2-40B4-BE49-F238E27FC236}">
                    <a16:creationId xmlns:a16="http://schemas.microsoft.com/office/drawing/2014/main" xmlns="" id="{482760BB-1F92-411A-924A-77B29219A3CB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7" name="Elipse 476">
                <a:extLst>
                  <a:ext uri="{FF2B5EF4-FFF2-40B4-BE49-F238E27FC236}">
                    <a16:creationId xmlns:a16="http://schemas.microsoft.com/office/drawing/2014/main" xmlns="" id="{53DEE173-C752-42E7-858A-3433CADB17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70" name="Grupo 469">
              <a:extLst>
                <a:ext uri="{FF2B5EF4-FFF2-40B4-BE49-F238E27FC236}">
                  <a16:creationId xmlns:a16="http://schemas.microsoft.com/office/drawing/2014/main" xmlns="" id="{D974A74F-541E-4F79-9BA1-C61040D50631}"/>
                </a:ext>
              </a:extLst>
            </p:cNvPr>
            <p:cNvGrpSpPr/>
            <p:nvPr/>
          </p:nvGrpSpPr>
          <p:grpSpPr>
            <a:xfrm>
              <a:off x="301154" y="4281659"/>
              <a:ext cx="222591" cy="199456"/>
              <a:chOff x="958247" y="1904505"/>
              <a:chExt cx="222591" cy="199456"/>
            </a:xfrm>
          </p:grpSpPr>
          <p:sp>
            <p:nvSpPr>
              <p:cNvPr id="474" name="CuadroTexto 473">
                <a:extLst>
                  <a:ext uri="{FF2B5EF4-FFF2-40B4-BE49-F238E27FC236}">
                    <a16:creationId xmlns:a16="http://schemas.microsoft.com/office/drawing/2014/main" xmlns="" id="{ED73F5AE-61D9-49B2-9B43-B507C81958AD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5" name="Forma libre: forma 474">
                <a:extLst>
                  <a:ext uri="{FF2B5EF4-FFF2-40B4-BE49-F238E27FC236}">
                    <a16:creationId xmlns:a16="http://schemas.microsoft.com/office/drawing/2014/main" xmlns="" id="{EA00D98C-2D6D-45C8-8067-1B263203DE0D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71" name="Grupo 470">
              <a:extLst>
                <a:ext uri="{FF2B5EF4-FFF2-40B4-BE49-F238E27FC236}">
                  <a16:creationId xmlns:a16="http://schemas.microsoft.com/office/drawing/2014/main" xmlns="" id="{59CA83B0-D65C-4813-8A6C-8702EA8F965F}"/>
                </a:ext>
              </a:extLst>
            </p:cNvPr>
            <p:cNvGrpSpPr/>
            <p:nvPr/>
          </p:nvGrpSpPr>
          <p:grpSpPr>
            <a:xfrm>
              <a:off x="1424091" y="5028565"/>
              <a:ext cx="283924" cy="199456"/>
              <a:chOff x="1396293" y="1904505"/>
              <a:chExt cx="283924" cy="199456"/>
            </a:xfrm>
          </p:grpSpPr>
          <p:sp>
            <p:nvSpPr>
              <p:cNvPr id="472" name="CuadroTexto 471">
                <a:extLst>
                  <a:ext uri="{FF2B5EF4-FFF2-40B4-BE49-F238E27FC236}">
                    <a16:creationId xmlns:a16="http://schemas.microsoft.com/office/drawing/2014/main" xmlns="" id="{4E235464-25BE-4499-A79F-CBADE663C773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3" name="Forma libre: forma 472">
                <a:extLst>
                  <a:ext uri="{FF2B5EF4-FFF2-40B4-BE49-F238E27FC236}">
                    <a16:creationId xmlns:a16="http://schemas.microsoft.com/office/drawing/2014/main" xmlns="" id="{776AE2D3-0D02-47EB-A34E-2F56EC49BB0D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aphicFrame>
        <p:nvGraphicFramePr>
          <p:cNvPr id="480" name="Tabla 479">
            <a:extLst>
              <a:ext uri="{FF2B5EF4-FFF2-40B4-BE49-F238E27FC236}">
                <a16:creationId xmlns:a16="http://schemas.microsoft.com/office/drawing/2014/main" xmlns="" id="{87005901-FDFC-40ED-801C-E6059351C9FF}"/>
              </a:ext>
            </a:extLst>
          </p:cNvPr>
          <p:cNvGraphicFramePr>
            <a:graphicFrameLocks noGrp="1"/>
          </p:cNvGraphicFramePr>
          <p:nvPr/>
        </p:nvGraphicFramePr>
        <p:xfrm>
          <a:off x="1948371" y="6020461"/>
          <a:ext cx="1544284" cy="126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0581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81" name="Rectángulo 480">
            <a:extLst>
              <a:ext uri="{FF2B5EF4-FFF2-40B4-BE49-F238E27FC236}">
                <a16:creationId xmlns:a16="http://schemas.microsoft.com/office/drawing/2014/main" xmlns="" id="{22CC7F40-2EBC-442C-A605-F646EDB62ECF}"/>
              </a:ext>
            </a:extLst>
          </p:cNvPr>
          <p:cNvSpPr/>
          <p:nvPr/>
        </p:nvSpPr>
        <p:spPr>
          <a:xfrm>
            <a:off x="1954869" y="7170496"/>
            <a:ext cx="1602400" cy="276999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17- </a:t>
            </a:r>
            <a:r>
              <a:rPr lang="es-AR" sz="600" dirty="0">
                <a:latin typeface="Geometr415 Blk BT" panose="020B0802020204020303" pitchFamily="34" charset="0"/>
              </a:rPr>
              <a:t>PASO a la INM. GRAL.  J. de SAN MARTIN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482" name="Grupo 481">
            <a:extLst>
              <a:ext uri="{FF2B5EF4-FFF2-40B4-BE49-F238E27FC236}">
                <a16:creationId xmlns:a16="http://schemas.microsoft.com/office/drawing/2014/main" xmlns="" id="{90FC4D23-D9FD-4675-8E5C-F992FE36E6F5}"/>
              </a:ext>
            </a:extLst>
          </p:cNvPr>
          <p:cNvGrpSpPr/>
          <p:nvPr/>
        </p:nvGrpSpPr>
        <p:grpSpPr>
          <a:xfrm>
            <a:off x="1972453" y="6108379"/>
            <a:ext cx="1160294" cy="206834"/>
            <a:chOff x="2088958" y="4144978"/>
            <a:chExt cx="1160294" cy="206834"/>
          </a:xfrm>
        </p:grpSpPr>
        <p:grpSp>
          <p:nvGrpSpPr>
            <p:cNvPr id="483" name="Grupo 482">
              <a:extLst>
                <a:ext uri="{FF2B5EF4-FFF2-40B4-BE49-F238E27FC236}">
                  <a16:creationId xmlns:a16="http://schemas.microsoft.com/office/drawing/2014/main" xmlns="" id="{79F4EB36-7410-499D-911A-85A8618365D2}"/>
                </a:ext>
              </a:extLst>
            </p:cNvPr>
            <p:cNvGrpSpPr/>
            <p:nvPr/>
          </p:nvGrpSpPr>
          <p:grpSpPr>
            <a:xfrm>
              <a:off x="2307756" y="4148768"/>
              <a:ext cx="280545" cy="202258"/>
              <a:chOff x="1182695" y="1904505"/>
              <a:chExt cx="280545" cy="202258"/>
            </a:xfrm>
          </p:grpSpPr>
          <p:sp>
            <p:nvSpPr>
              <p:cNvPr id="496" name="CuadroTexto 495">
                <a:extLst>
                  <a:ext uri="{FF2B5EF4-FFF2-40B4-BE49-F238E27FC236}">
                    <a16:creationId xmlns:a16="http://schemas.microsoft.com/office/drawing/2014/main" xmlns="" id="{4C759B0F-DDFC-46A9-AB24-436D5DAA3593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97" name="Elipse 496">
                <a:extLst>
                  <a:ext uri="{FF2B5EF4-FFF2-40B4-BE49-F238E27FC236}">
                    <a16:creationId xmlns:a16="http://schemas.microsoft.com/office/drawing/2014/main" xmlns="" id="{4520A52F-7FEA-40DF-9937-0A88CBC359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4425" y="2001787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84" name="Grupo 483">
              <a:extLst>
                <a:ext uri="{FF2B5EF4-FFF2-40B4-BE49-F238E27FC236}">
                  <a16:creationId xmlns:a16="http://schemas.microsoft.com/office/drawing/2014/main" xmlns="" id="{BBE1484B-C588-4AD1-AC19-6E79F5855943}"/>
                </a:ext>
              </a:extLst>
            </p:cNvPr>
            <p:cNvGrpSpPr/>
            <p:nvPr/>
          </p:nvGrpSpPr>
          <p:grpSpPr>
            <a:xfrm>
              <a:off x="2739686" y="4149262"/>
              <a:ext cx="283924" cy="202258"/>
              <a:chOff x="1610038" y="1904505"/>
              <a:chExt cx="283924" cy="202258"/>
            </a:xfrm>
          </p:grpSpPr>
          <p:sp>
            <p:nvSpPr>
              <p:cNvPr id="494" name="CuadroTexto 493">
                <a:extLst>
                  <a:ext uri="{FF2B5EF4-FFF2-40B4-BE49-F238E27FC236}">
                    <a16:creationId xmlns:a16="http://schemas.microsoft.com/office/drawing/2014/main" xmlns="" id="{BB81AF82-7C4A-4D4C-9E37-DC9E990D10B4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95" name="Elipse 494">
                <a:extLst>
                  <a:ext uri="{FF2B5EF4-FFF2-40B4-BE49-F238E27FC236}">
                    <a16:creationId xmlns:a16="http://schemas.microsoft.com/office/drawing/2014/main" xmlns="" id="{B794D9A5-FD07-4FB4-9B52-A95F13E3D1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7252" y="2001787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85" name="Grupo 484">
              <a:extLst>
                <a:ext uri="{FF2B5EF4-FFF2-40B4-BE49-F238E27FC236}">
                  <a16:creationId xmlns:a16="http://schemas.microsoft.com/office/drawing/2014/main" xmlns="" id="{C2FE9910-BB72-4757-BCB2-60DCA88D4580}"/>
                </a:ext>
              </a:extLst>
            </p:cNvPr>
            <p:cNvGrpSpPr/>
            <p:nvPr/>
          </p:nvGrpSpPr>
          <p:grpSpPr>
            <a:xfrm>
              <a:off x="2088958" y="4149262"/>
              <a:ext cx="222591" cy="202550"/>
              <a:chOff x="958247" y="1904505"/>
              <a:chExt cx="222591" cy="202550"/>
            </a:xfrm>
          </p:grpSpPr>
          <p:sp>
            <p:nvSpPr>
              <p:cNvPr id="492" name="CuadroTexto 491">
                <a:extLst>
                  <a:ext uri="{FF2B5EF4-FFF2-40B4-BE49-F238E27FC236}">
                    <a16:creationId xmlns:a16="http://schemas.microsoft.com/office/drawing/2014/main" xmlns="" id="{B09B8284-8F71-4780-84BF-C898CB29D229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93" name="Forma libre: forma 492">
                <a:extLst>
                  <a:ext uri="{FF2B5EF4-FFF2-40B4-BE49-F238E27FC236}">
                    <a16:creationId xmlns:a16="http://schemas.microsoft.com/office/drawing/2014/main" xmlns="" id="{8E5D9615-1387-443E-B51F-D30E1F908E4B}"/>
                  </a:ext>
                </a:extLst>
              </p:cNvPr>
              <p:cNvSpPr/>
              <p:nvPr/>
            </p:nvSpPr>
            <p:spPr>
              <a:xfrm>
                <a:off x="958247" y="2001496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86" name="Grupo 485">
              <a:extLst>
                <a:ext uri="{FF2B5EF4-FFF2-40B4-BE49-F238E27FC236}">
                  <a16:creationId xmlns:a16="http://schemas.microsoft.com/office/drawing/2014/main" xmlns="" id="{1438C8AB-A61E-492F-B353-065D2FE9620A}"/>
                </a:ext>
              </a:extLst>
            </p:cNvPr>
            <p:cNvGrpSpPr/>
            <p:nvPr/>
          </p:nvGrpSpPr>
          <p:grpSpPr>
            <a:xfrm>
              <a:off x="2517454" y="4144978"/>
              <a:ext cx="285238" cy="202550"/>
              <a:chOff x="1394979" y="1904505"/>
              <a:chExt cx="285238" cy="202550"/>
            </a:xfrm>
          </p:grpSpPr>
          <p:sp>
            <p:nvSpPr>
              <p:cNvPr id="490" name="CuadroTexto 489">
                <a:extLst>
                  <a:ext uri="{FF2B5EF4-FFF2-40B4-BE49-F238E27FC236}">
                    <a16:creationId xmlns:a16="http://schemas.microsoft.com/office/drawing/2014/main" xmlns="" id="{BE124179-4E20-4D9A-BB2D-90725B23E526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91" name="Forma libre: forma 490">
                <a:extLst>
                  <a:ext uri="{FF2B5EF4-FFF2-40B4-BE49-F238E27FC236}">
                    <a16:creationId xmlns:a16="http://schemas.microsoft.com/office/drawing/2014/main" xmlns="" id="{04D8E782-487D-4408-ABFA-ADDEAED34CFA}"/>
                  </a:ext>
                </a:extLst>
              </p:cNvPr>
              <p:cNvSpPr/>
              <p:nvPr/>
            </p:nvSpPr>
            <p:spPr>
              <a:xfrm flipH="1">
                <a:off x="1394979" y="2001496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87" name="Grupo 486">
              <a:extLst>
                <a:ext uri="{FF2B5EF4-FFF2-40B4-BE49-F238E27FC236}">
                  <a16:creationId xmlns:a16="http://schemas.microsoft.com/office/drawing/2014/main" xmlns="" id="{2D5A7C28-3F1C-4DF3-8E96-3F3F8DA21AE8}"/>
                </a:ext>
              </a:extLst>
            </p:cNvPr>
            <p:cNvGrpSpPr/>
            <p:nvPr/>
          </p:nvGrpSpPr>
          <p:grpSpPr>
            <a:xfrm>
              <a:off x="2965171" y="4146502"/>
              <a:ext cx="284081" cy="202550"/>
              <a:chOff x="2920266" y="4279852"/>
              <a:chExt cx="284081" cy="202550"/>
            </a:xfrm>
          </p:grpSpPr>
          <p:sp>
            <p:nvSpPr>
              <p:cNvPr id="488" name="CuadroTexto 487">
                <a:extLst>
                  <a:ext uri="{FF2B5EF4-FFF2-40B4-BE49-F238E27FC236}">
                    <a16:creationId xmlns:a16="http://schemas.microsoft.com/office/drawing/2014/main" xmlns="" id="{46246A79-1881-4CF7-A569-31C8FCB021AE}"/>
                  </a:ext>
                </a:extLst>
              </p:cNvPr>
              <p:cNvSpPr txBox="1"/>
              <p:nvPr/>
            </p:nvSpPr>
            <p:spPr>
              <a:xfrm>
                <a:off x="2921221" y="4279852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9" name="Forma libre: forma 488">
                <a:extLst>
                  <a:ext uri="{FF2B5EF4-FFF2-40B4-BE49-F238E27FC236}">
                    <a16:creationId xmlns:a16="http://schemas.microsoft.com/office/drawing/2014/main" xmlns="" id="{9AEDECD6-3240-4B79-9F36-CCCE4EB6DC40}"/>
                  </a:ext>
                </a:extLst>
              </p:cNvPr>
              <p:cNvSpPr/>
              <p:nvPr/>
            </p:nvSpPr>
            <p:spPr>
              <a:xfrm>
                <a:off x="2920266" y="4376843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aphicFrame>
        <p:nvGraphicFramePr>
          <p:cNvPr id="498" name="Tabla 497">
            <a:extLst>
              <a:ext uri="{FF2B5EF4-FFF2-40B4-BE49-F238E27FC236}">
                <a16:creationId xmlns:a16="http://schemas.microsoft.com/office/drawing/2014/main" xmlns="" id="{E293BDF7-18E4-4DBE-8474-FB8DCE032801}"/>
              </a:ext>
            </a:extLst>
          </p:cNvPr>
          <p:cNvGraphicFramePr>
            <a:graphicFrameLocks noGrp="1"/>
          </p:cNvGraphicFramePr>
          <p:nvPr/>
        </p:nvGraphicFramePr>
        <p:xfrm>
          <a:off x="3642764" y="6020461"/>
          <a:ext cx="1544284" cy="126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0581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pSp>
        <p:nvGrpSpPr>
          <p:cNvPr id="499" name="Grupo 498">
            <a:extLst>
              <a:ext uri="{FF2B5EF4-FFF2-40B4-BE49-F238E27FC236}">
                <a16:creationId xmlns:a16="http://schemas.microsoft.com/office/drawing/2014/main" xmlns="" id="{9495DEB8-D2A8-4C66-B205-EDC5908B795C}"/>
              </a:ext>
            </a:extLst>
          </p:cNvPr>
          <p:cNvGrpSpPr/>
          <p:nvPr/>
        </p:nvGrpSpPr>
        <p:grpSpPr>
          <a:xfrm>
            <a:off x="4331396" y="6867472"/>
            <a:ext cx="945073" cy="202550"/>
            <a:chOff x="4447306" y="5035732"/>
            <a:chExt cx="945073" cy="202550"/>
          </a:xfrm>
        </p:grpSpPr>
        <p:grpSp>
          <p:nvGrpSpPr>
            <p:cNvPr id="500" name="Grupo 499">
              <a:extLst>
                <a:ext uri="{FF2B5EF4-FFF2-40B4-BE49-F238E27FC236}">
                  <a16:creationId xmlns:a16="http://schemas.microsoft.com/office/drawing/2014/main" xmlns="" id="{883B5378-73BB-4D0A-8DE1-3211A6DA8C96}"/>
                </a:ext>
              </a:extLst>
            </p:cNvPr>
            <p:cNvGrpSpPr/>
            <p:nvPr/>
          </p:nvGrpSpPr>
          <p:grpSpPr>
            <a:xfrm>
              <a:off x="4447306" y="5035878"/>
              <a:ext cx="280545" cy="202258"/>
              <a:chOff x="4481523" y="5055721"/>
              <a:chExt cx="280545" cy="202258"/>
            </a:xfrm>
          </p:grpSpPr>
          <p:sp>
            <p:nvSpPr>
              <p:cNvPr id="510" name="CuadroTexto 509">
                <a:extLst>
                  <a:ext uri="{FF2B5EF4-FFF2-40B4-BE49-F238E27FC236}">
                    <a16:creationId xmlns:a16="http://schemas.microsoft.com/office/drawing/2014/main" xmlns="" id="{AA85B558-303B-4550-AC40-C70DEAEECB50}"/>
                  </a:ext>
                </a:extLst>
              </p:cNvPr>
              <p:cNvSpPr txBox="1"/>
              <p:nvPr/>
            </p:nvSpPr>
            <p:spPr>
              <a:xfrm>
                <a:off x="4481523" y="5055721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11" name="Elipse 510">
                <a:extLst>
                  <a:ext uri="{FF2B5EF4-FFF2-40B4-BE49-F238E27FC236}">
                    <a16:creationId xmlns:a16="http://schemas.microsoft.com/office/drawing/2014/main" xmlns="" id="{224A0330-BF98-45F5-8D16-677AF0E174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83253" y="5153003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01" name="Grupo 500">
              <a:extLst>
                <a:ext uri="{FF2B5EF4-FFF2-40B4-BE49-F238E27FC236}">
                  <a16:creationId xmlns:a16="http://schemas.microsoft.com/office/drawing/2014/main" xmlns="" id="{2E02BBBD-77E9-465D-BC8A-F7B2536E16B1}"/>
                </a:ext>
              </a:extLst>
            </p:cNvPr>
            <p:cNvGrpSpPr/>
            <p:nvPr/>
          </p:nvGrpSpPr>
          <p:grpSpPr>
            <a:xfrm>
              <a:off x="4883344" y="5035878"/>
              <a:ext cx="283924" cy="202258"/>
              <a:chOff x="4858065" y="5055721"/>
              <a:chExt cx="283924" cy="202258"/>
            </a:xfrm>
          </p:grpSpPr>
          <p:sp>
            <p:nvSpPr>
              <p:cNvPr id="508" name="CuadroTexto 507">
                <a:extLst>
                  <a:ext uri="{FF2B5EF4-FFF2-40B4-BE49-F238E27FC236}">
                    <a16:creationId xmlns:a16="http://schemas.microsoft.com/office/drawing/2014/main" xmlns="" id="{F29BA595-D4D3-4351-BE8F-448F95D31128}"/>
                  </a:ext>
                </a:extLst>
              </p:cNvPr>
              <p:cNvSpPr txBox="1"/>
              <p:nvPr/>
            </p:nvSpPr>
            <p:spPr>
              <a:xfrm>
                <a:off x="4858065" y="505572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09" name="Elipse 508">
                <a:extLst>
                  <a:ext uri="{FF2B5EF4-FFF2-40B4-BE49-F238E27FC236}">
                    <a16:creationId xmlns:a16="http://schemas.microsoft.com/office/drawing/2014/main" xmlns="" id="{54ADF6ED-570E-4FF4-A798-909C3C764B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5279" y="5153003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02" name="Grupo 501">
              <a:extLst>
                <a:ext uri="{FF2B5EF4-FFF2-40B4-BE49-F238E27FC236}">
                  <a16:creationId xmlns:a16="http://schemas.microsoft.com/office/drawing/2014/main" xmlns="" id="{9ABF1885-9A14-4571-90DE-E93A9F393013}"/>
                </a:ext>
              </a:extLst>
            </p:cNvPr>
            <p:cNvGrpSpPr/>
            <p:nvPr/>
          </p:nvGrpSpPr>
          <p:grpSpPr>
            <a:xfrm>
              <a:off x="4671273" y="5035732"/>
              <a:ext cx="285238" cy="202550"/>
              <a:chOff x="4674270" y="5055721"/>
              <a:chExt cx="285238" cy="202550"/>
            </a:xfrm>
          </p:grpSpPr>
          <p:sp>
            <p:nvSpPr>
              <p:cNvPr id="506" name="CuadroTexto 505">
                <a:extLst>
                  <a:ext uri="{FF2B5EF4-FFF2-40B4-BE49-F238E27FC236}">
                    <a16:creationId xmlns:a16="http://schemas.microsoft.com/office/drawing/2014/main" xmlns="" id="{11A5F451-C4E2-4224-8227-BBDACBDBA5FD}"/>
                  </a:ext>
                </a:extLst>
              </p:cNvPr>
              <p:cNvSpPr txBox="1"/>
              <p:nvPr/>
            </p:nvSpPr>
            <p:spPr>
              <a:xfrm>
                <a:off x="4675584" y="505572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07" name="Forma libre: forma 506">
                <a:extLst>
                  <a:ext uri="{FF2B5EF4-FFF2-40B4-BE49-F238E27FC236}">
                    <a16:creationId xmlns:a16="http://schemas.microsoft.com/office/drawing/2014/main" xmlns="" id="{45A274CB-26F8-4001-9B6C-BB839BDD87F8}"/>
                  </a:ext>
                </a:extLst>
              </p:cNvPr>
              <p:cNvSpPr/>
              <p:nvPr/>
            </p:nvSpPr>
            <p:spPr>
              <a:xfrm flipH="1">
                <a:off x="4674270" y="515271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03" name="Grupo 502">
              <a:extLst>
                <a:ext uri="{FF2B5EF4-FFF2-40B4-BE49-F238E27FC236}">
                  <a16:creationId xmlns:a16="http://schemas.microsoft.com/office/drawing/2014/main" xmlns="" id="{CCC6A02A-6BB9-49A8-8CF1-10F0D7579927}"/>
                </a:ext>
              </a:extLst>
            </p:cNvPr>
            <p:cNvGrpSpPr/>
            <p:nvPr/>
          </p:nvGrpSpPr>
          <p:grpSpPr>
            <a:xfrm>
              <a:off x="5108298" y="5035732"/>
              <a:ext cx="284081" cy="202550"/>
              <a:chOff x="5056296" y="5055721"/>
              <a:chExt cx="284081" cy="202550"/>
            </a:xfrm>
          </p:grpSpPr>
          <p:sp>
            <p:nvSpPr>
              <p:cNvPr id="504" name="CuadroTexto 503">
                <a:extLst>
                  <a:ext uri="{FF2B5EF4-FFF2-40B4-BE49-F238E27FC236}">
                    <a16:creationId xmlns:a16="http://schemas.microsoft.com/office/drawing/2014/main" xmlns="" id="{8DADF074-0312-41B7-8FCE-A2FCCDE7FCC7}"/>
                  </a:ext>
                </a:extLst>
              </p:cNvPr>
              <p:cNvSpPr txBox="1"/>
              <p:nvPr/>
            </p:nvSpPr>
            <p:spPr>
              <a:xfrm>
                <a:off x="5057251" y="5055721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b="0" cap="none" spc="0" dirty="0">
                    <a:ln w="0"/>
                    <a:latin typeface="Geometr415 Blk BT" panose="020B0802020204020303" pitchFamily="34" charset="0"/>
                  </a:rPr>
                  <a:t>29</a:t>
                </a:r>
              </a:p>
            </p:txBody>
          </p:sp>
          <p:sp>
            <p:nvSpPr>
              <p:cNvPr id="505" name="Forma libre: forma 504">
                <a:extLst>
                  <a:ext uri="{FF2B5EF4-FFF2-40B4-BE49-F238E27FC236}">
                    <a16:creationId xmlns:a16="http://schemas.microsoft.com/office/drawing/2014/main" xmlns="" id="{7985EAA9-F457-4CB5-8CC4-6F61FD65F7C1}"/>
                  </a:ext>
                </a:extLst>
              </p:cNvPr>
              <p:cNvSpPr/>
              <p:nvPr/>
            </p:nvSpPr>
            <p:spPr>
              <a:xfrm>
                <a:off x="5056296" y="515271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aphicFrame>
        <p:nvGraphicFramePr>
          <p:cNvPr id="512" name="Tabla 511">
            <a:extLst>
              <a:ext uri="{FF2B5EF4-FFF2-40B4-BE49-F238E27FC236}">
                <a16:creationId xmlns:a16="http://schemas.microsoft.com/office/drawing/2014/main" xmlns="" id="{EF4F36C1-0202-4336-A79C-B73ABF29467A}"/>
              </a:ext>
            </a:extLst>
          </p:cNvPr>
          <p:cNvGraphicFramePr>
            <a:graphicFrameLocks noGrp="1"/>
          </p:cNvGraphicFramePr>
          <p:nvPr/>
        </p:nvGraphicFramePr>
        <p:xfrm>
          <a:off x="7053647" y="6019423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513" name="Tabla 512">
            <a:extLst>
              <a:ext uri="{FF2B5EF4-FFF2-40B4-BE49-F238E27FC236}">
                <a16:creationId xmlns:a16="http://schemas.microsoft.com/office/drawing/2014/main" xmlns="" id="{571D1D4D-186D-4FD1-A8FB-AF0C229CDE57}"/>
              </a:ext>
            </a:extLst>
          </p:cNvPr>
          <p:cNvGraphicFramePr>
            <a:graphicFrameLocks noGrp="1"/>
          </p:cNvGraphicFramePr>
          <p:nvPr/>
        </p:nvGraphicFramePr>
        <p:xfrm>
          <a:off x="8781735" y="6019423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514" name="Tabla 513">
            <a:extLst>
              <a:ext uri="{FF2B5EF4-FFF2-40B4-BE49-F238E27FC236}">
                <a16:creationId xmlns:a16="http://schemas.microsoft.com/office/drawing/2014/main" xmlns="" id="{B349AD64-86FA-453C-86AF-EFD9FDB8759F}"/>
              </a:ext>
            </a:extLst>
          </p:cNvPr>
          <p:cNvGraphicFramePr>
            <a:graphicFrameLocks noGrp="1"/>
          </p:cNvGraphicFramePr>
          <p:nvPr/>
        </p:nvGraphicFramePr>
        <p:xfrm>
          <a:off x="5328527" y="6019423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pSp>
        <p:nvGrpSpPr>
          <p:cNvPr id="515" name="Grupo 514">
            <a:extLst>
              <a:ext uri="{FF2B5EF4-FFF2-40B4-BE49-F238E27FC236}">
                <a16:creationId xmlns:a16="http://schemas.microsoft.com/office/drawing/2014/main" xmlns="" id="{73E5425F-1F19-4ECB-8FFC-FC62B4AD73DA}"/>
              </a:ext>
            </a:extLst>
          </p:cNvPr>
          <p:cNvGrpSpPr/>
          <p:nvPr/>
        </p:nvGrpSpPr>
        <p:grpSpPr>
          <a:xfrm>
            <a:off x="5326669" y="7158459"/>
            <a:ext cx="5057965" cy="280053"/>
            <a:chOff x="284358" y="7061462"/>
            <a:chExt cx="5057965" cy="280053"/>
          </a:xfrm>
        </p:grpSpPr>
        <p:sp>
          <p:nvSpPr>
            <p:cNvPr id="516" name="Rectángulo 515">
              <a:extLst>
                <a:ext uri="{FF2B5EF4-FFF2-40B4-BE49-F238E27FC236}">
                  <a16:creationId xmlns:a16="http://schemas.microsoft.com/office/drawing/2014/main" xmlns="" id="{ED5A09AA-036F-4B36-9EF6-66FD0A87FC08}"/>
                </a:ext>
              </a:extLst>
            </p:cNvPr>
            <p:cNvSpPr/>
            <p:nvPr/>
          </p:nvSpPr>
          <p:spPr>
            <a:xfrm>
              <a:off x="284358" y="7064516"/>
              <a:ext cx="1621816" cy="276999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AR" sz="600" b="0" i="0" dirty="0">
                  <a:effectLst/>
                  <a:latin typeface="Geometr415 Blk BT" panose="020B0802020204020303" pitchFamily="34" charset="0"/>
                </a:rPr>
                <a:t>12- DÍA del RESPETO a la DIVERSIDAD CULTURAL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517" name="Rectángulo 516">
              <a:extLst>
                <a:ext uri="{FF2B5EF4-FFF2-40B4-BE49-F238E27FC236}">
                  <a16:creationId xmlns:a16="http://schemas.microsoft.com/office/drawing/2014/main" xmlns="" id="{F851ED2E-7C5D-4AFB-A26A-A351C5093156}"/>
                </a:ext>
              </a:extLst>
            </p:cNvPr>
            <p:cNvSpPr/>
            <p:nvPr/>
          </p:nvSpPr>
          <p:spPr>
            <a:xfrm>
              <a:off x="2010025" y="7093391"/>
              <a:ext cx="1629599" cy="184666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pPr algn="r"/>
              <a:r>
                <a:rPr lang="es-ES" sz="600" dirty="0">
                  <a:ln w="0"/>
                  <a:latin typeface="Geometr415 Blk BT" panose="020B0802020204020303" pitchFamily="34" charset="0"/>
                </a:rPr>
                <a:t>20- DIA de la SOBERANIA NACIONAL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518" name="Rectángulo 517">
              <a:extLst>
                <a:ext uri="{FF2B5EF4-FFF2-40B4-BE49-F238E27FC236}">
                  <a16:creationId xmlns:a16="http://schemas.microsoft.com/office/drawing/2014/main" xmlns="" id="{88C1C6C4-6DDA-4E8B-A02C-0DC40CA6CC72}"/>
                </a:ext>
              </a:extLst>
            </p:cNvPr>
            <p:cNvSpPr/>
            <p:nvPr/>
          </p:nvSpPr>
          <p:spPr>
            <a:xfrm>
              <a:off x="3735761" y="7061462"/>
              <a:ext cx="1606562" cy="276999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ES" sz="600" dirty="0">
                  <a:ln w="0"/>
                  <a:latin typeface="Geometr415 Blk BT" panose="020B0802020204020303" pitchFamily="34" charset="0"/>
                </a:rPr>
                <a:t>8- INMACULADA CONC. DE MARIA</a:t>
              </a:r>
            </a:p>
            <a:p>
              <a:r>
                <a:rPr lang="es-ES" sz="600" dirty="0">
                  <a:ln w="0"/>
                  <a:latin typeface="Geometr415 Blk BT" panose="020B0802020204020303" pitchFamily="34" charset="0"/>
                </a:rPr>
                <a:t>25- NAVIDAD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</p:grpSp>
      <p:grpSp>
        <p:nvGrpSpPr>
          <p:cNvPr id="519" name="Grupo 518">
            <a:extLst>
              <a:ext uri="{FF2B5EF4-FFF2-40B4-BE49-F238E27FC236}">
                <a16:creationId xmlns:a16="http://schemas.microsoft.com/office/drawing/2014/main" xmlns="" id="{AB3F2DC5-5C8A-4471-8D6D-3EDE8BEB6693}"/>
              </a:ext>
            </a:extLst>
          </p:cNvPr>
          <p:cNvGrpSpPr/>
          <p:nvPr/>
        </p:nvGrpSpPr>
        <p:grpSpPr>
          <a:xfrm>
            <a:off x="8806639" y="6103146"/>
            <a:ext cx="1596746" cy="971982"/>
            <a:chOff x="3793203" y="5919520"/>
            <a:chExt cx="1596746" cy="971982"/>
          </a:xfrm>
        </p:grpSpPr>
        <p:grpSp>
          <p:nvGrpSpPr>
            <p:cNvPr id="520" name="Grupo 519">
              <a:extLst>
                <a:ext uri="{FF2B5EF4-FFF2-40B4-BE49-F238E27FC236}">
                  <a16:creationId xmlns:a16="http://schemas.microsoft.com/office/drawing/2014/main" xmlns="" id="{D0977169-4C34-4D20-A2BA-89AC418EDE8D}"/>
                </a:ext>
              </a:extLst>
            </p:cNvPr>
            <p:cNvGrpSpPr/>
            <p:nvPr/>
          </p:nvGrpSpPr>
          <p:grpSpPr>
            <a:xfrm>
              <a:off x="3793203" y="5919520"/>
              <a:ext cx="280545" cy="202258"/>
              <a:chOff x="4621392" y="6739086"/>
              <a:chExt cx="280545" cy="202258"/>
            </a:xfrm>
          </p:grpSpPr>
          <p:sp>
            <p:nvSpPr>
              <p:cNvPr id="530" name="CuadroTexto 529">
                <a:extLst>
                  <a:ext uri="{FF2B5EF4-FFF2-40B4-BE49-F238E27FC236}">
                    <a16:creationId xmlns:a16="http://schemas.microsoft.com/office/drawing/2014/main" xmlns="" id="{9D089FAB-38D3-4ADC-9BAC-0F89C926F1D4}"/>
                  </a:ext>
                </a:extLst>
              </p:cNvPr>
              <p:cNvSpPr txBox="1"/>
              <p:nvPr/>
            </p:nvSpPr>
            <p:spPr>
              <a:xfrm>
                <a:off x="4621392" y="6739086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31" name="Elipse 530">
                <a:extLst>
                  <a:ext uri="{FF2B5EF4-FFF2-40B4-BE49-F238E27FC236}">
                    <a16:creationId xmlns:a16="http://schemas.microsoft.com/office/drawing/2014/main" xmlns="" id="{F910EB0F-83AA-47D9-9C63-3E178181EF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3122" y="6836368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21" name="Grupo 520">
              <a:extLst>
                <a:ext uri="{FF2B5EF4-FFF2-40B4-BE49-F238E27FC236}">
                  <a16:creationId xmlns:a16="http://schemas.microsoft.com/office/drawing/2014/main" xmlns="" id="{707F4A9D-2041-479F-A401-50B3894C42E1}"/>
                </a:ext>
              </a:extLst>
            </p:cNvPr>
            <p:cNvGrpSpPr/>
            <p:nvPr/>
          </p:nvGrpSpPr>
          <p:grpSpPr>
            <a:xfrm>
              <a:off x="4888214" y="6689098"/>
              <a:ext cx="283924" cy="202258"/>
              <a:chOff x="4997934" y="6739086"/>
              <a:chExt cx="283924" cy="202258"/>
            </a:xfrm>
          </p:grpSpPr>
          <p:sp>
            <p:nvSpPr>
              <p:cNvPr id="528" name="CuadroTexto 527">
                <a:extLst>
                  <a:ext uri="{FF2B5EF4-FFF2-40B4-BE49-F238E27FC236}">
                    <a16:creationId xmlns:a16="http://schemas.microsoft.com/office/drawing/2014/main" xmlns="" id="{6D3B4028-A8D6-4D4C-A30A-CB346735CA97}"/>
                  </a:ext>
                </a:extLst>
              </p:cNvPr>
              <p:cNvSpPr txBox="1"/>
              <p:nvPr/>
            </p:nvSpPr>
            <p:spPr>
              <a:xfrm>
                <a:off x="4997934" y="6739086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29" name="Elipse 528">
                <a:extLst>
                  <a:ext uri="{FF2B5EF4-FFF2-40B4-BE49-F238E27FC236}">
                    <a16:creationId xmlns:a16="http://schemas.microsoft.com/office/drawing/2014/main" xmlns="" id="{03E52145-CA69-49B9-8FF3-2EDD40822C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05148" y="6836368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22" name="Grupo 521">
              <a:extLst>
                <a:ext uri="{FF2B5EF4-FFF2-40B4-BE49-F238E27FC236}">
                  <a16:creationId xmlns:a16="http://schemas.microsoft.com/office/drawing/2014/main" xmlns="" id="{A7C49DDF-8AC0-4694-BBE6-BB3E5CFBFEFC}"/>
                </a:ext>
              </a:extLst>
            </p:cNvPr>
            <p:cNvGrpSpPr/>
            <p:nvPr/>
          </p:nvGrpSpPr>
          <p:grpSpPr>
            <a:xfrm>
              <a:off x="4667670" y="6688952"/>
              <a:ext cx="285238" cy="202550"/>
              <a:chOff x="4814139" y="6739086"/>
              <a:chExt cx="285238" cy="202550"/>
            </a:xfrm>
          </p:grpSpPr>
          <p:sp>
            <p:nvSpPr>
              <p:cNvPr id="526" name="CuadroTexto 525">
                <a:extLst>
                  <a:ext uri="{FF2B5EF4-FFF2-40B4-BE49-F238E27FC236}">
                    <a16:creationId xmlns:a16="http://schemas.microsoft.com/office/drawing/2014/main" xmlns="" id="{8AA501D1-CCA2-448E-BD1C-1473560E17BD}"/>
                  </a:ext>
                </a:extLst>
              </p:cNvPr>
              <p:cNvSpPr txBox="1"/>
              <p:nvPr/>
            </p:nvSpPr>
            <p:spPr>
              <a:xfrm>
                <a:off x="4815453" y="6739086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b="0" cap="none" spc="0" dirty="0">
                    <a:ln w="0"/>
                    <a:latin typeface="Geometr415 Blk BT" panose="020B0802020204020303" pitchFamily="34" charset="0"/>
                  </a:rPr>
                  <a:t>11</a:t>
                </a:r>
              </a:p>
            </p:txBody>
          </p:sp>
          <p:sp>
            <p:nvSpPr>
              <p:cNvPr id="527" name="Forma libre: forma 526">
                <a:extLst>
                  <a:ext uri="{FF2B5EF4-FFF2-40B4-BE49-F238E27FC236}">
                    <a16:creationId xmlns:a16="http://schemas.microsoft.com/office/drawing/2014/main" xmlns="" id="{FB320DE5-B13D-4F12-8B7A-FE351E416038}"/>
                  </a:ext>
                </a:extLst>
              </p:cNvPr>
              <p:cNvSpPr/>
              <p:nvPr/>
            </p:nvSpPr>
            <p:spPr>
              <a:xfrm flipH="1">
                <a:off x="4814139" y="6836077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23" name="Grupo 522">
              <a:extLst>
                <a:ext uri="{FF2B5EF4-FFF2-40B4-BE49-F238E27FC236}">
                  <a16:creationId xmlns:a16="http://schemas.microsoft.com/office/drawing/2014/main" xmlns="" id="{30C6B060-DEDD-40A6-B1F8-00A1249AC54D}"/>
                </a:ext>
              </a:extLst>
            </p:cNvPr>
            <p:cNvGrpSpPr/>
            <p:nvPr/>
          </p:nvGrpSpPr>
          <p:grpSpPr>
            <a:xfrm>
              <a:off x="5105868" y="6688952"/>
              <a:ext cx="284081" cy="202550"/>
              <a:chOff x="5196165" y="6739086"/>
              <a:chExt cx="284081" cy="202550"/>
            </a:xfrm>
          </p:grpSpPr>
          <p:sp>
            <p:nvSpPr>
              <p:cNvPr id="524" name="CuadroTexto 523">
                <a:extLst>
                  <a:ext uri="{FF2B5EF4-FFF2-40B4-BE49-F238E27FC236}">
                    <a16:creationId xmlns:a16="http://schemas.microsoft.com/office/drawing/2014/main" xmlns="" id="{C7D2BC48-1AAC-499E-AE65-1387D06F0F1C}"/>
                  </a:ext>
                </a:extLst>
              </p:cNvPr>
              <p:cNvSpPr txBox="1"/>
              <p:nvPr/>
            </p:nvSpPr>
            <p:spPr>
              <a:xfrm>
                <a:off x="5197120" y="6739086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b="0" cap="none" spc="0" dirty="0">
                    <a:ln w="0"/>
                    <a:latin typeface="Geometr415 Blk BT" panose="020B0802020204020303" pitchFamily="34" charset="0"/>
                  </a:rPr>
                  <a:t>27</a:t>
                </a:r>
              </a:p>
            </p:txBody>
          </p:sp>
          <p:sp>
            <p:nvSpPr>
              <p:cNvPr id="525" name="Forma libre: forma 524">
                <a:extLst>
                  <a:ext uri="{FF2B5EF4-FFF2-40B4-BE49-F238E27FC236}">
                    <a16:creationId xmlns:a16="http://schemas.microsoft.com/office/drawing/2014/main" xmlns="" id="{2B0FFC67-B9AC-4018-822B-4293869F5DDE}"/>
                  </a:ext>
                </a:extLst>
              </p:cNvPr>
              <p:cNvSpPr/>
              <p:nvPr/>
            </p:nvSpPr>
            <p:spPr>
              <a:xfrm>
                <a:off x="5196165" y="6836077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532" name="Grupo 531">
            <a:extLst>
              <a:ext uri="{FF2B5EF4-FFF2-40B4-BE49-F238E27FC236}">
                <a16:creationId xmlns:a16="http://schemas.microsoft.com/office/drawing/2014/main" xmlns="" id="{2ABA433D-63B3-4EDA-B2AF-229824C2462F}"/>
              </a:ext>
            </a:extLst>
          </p:cNvPr>
          <p:cNvGrpSpPr/>
          <p:nvPr/>
        </p:nvGrpSpPr>
        <p:grpSpPr>
          <a:xfrm>
            <a:off x="7091597" y="6107786"/>
            <a:ext cx="936753" cy="202550"/>
            <a:chOff x="2049286" y="5924160"/>
            <a:chExt cx="936753" cy="202550"/>
          </a:xfrm>
        </p:grpSpPr>
        <p:grpSp>
          <p:nvGrpSpPr>
            <p:cNvPr id="533" name="Grupo 532">
              <a:extLst>
                <a:ext uri="{FF2B5EF4-FFF2-40B4-BE49-F238E27FC236}">
                  <a16:creationId xmlns:a16="http://schemas.microsoft.com/office/drawing/2014/main" xmlns="" id="{53EE0995-577C-4491-A7CC-BA012F4DC025}"/>
                </a:ext>
              </a:extLst>
            </p:cNvPr>
            <p:cNvGrpSpPr/>
            <p:nvPr/>
          </p:nvGrpSpPr>
          <p:grpSpPr>
            <a:xfrm>
              <a:off x="2049286" y="5924306"/>
              <a:ext cx="280545" cy="202258"/>
              <a:chOff x="2049919" y="5935470"/>
              <a:chExt cx="280545" cy="202258"/>
            </a:xfrm>
          </p:grpSpPr>
          <p:sp>
            <p:nvSpPr>
              <p:cNvPr id="543" name="CuadroTexto 542">
                <a:extLst>
                  <a:ext uri="{FF2B5EF4-FFF2-40B4-BE49-F238E27FC236}">
                    <a16:creationId xmlns:a16="http://schemas.microsoft.com/office/drawing/2014/main" xmlns="" id="{E81A3A22-5BBE-49C7-B813-3071776EE24D}"/>
                  </a:ext>
                </a:extLst>
              </p:cNvPr>
              <p:cNvSpPr txBox="1"/>
              <p:nvPr/>
            </p:nvSpPr>
            <p:spPr>
              <a:xfrm>
                <a:off x="2049919" y="5935470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44" name="Elipse 543">
                <a:extLst>
                  <a:ext uri="{FF2B5EF4-FFF2-40B4-BE49-F238E27FC236}">
                    <a16:creationId xmlns:a16="http://schemas.microsoft.com/office/drawing/2014/main" xmlns="" id="{121BF569-7533-4F94-9BED-365094E50D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51649" y="603275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34" name="Grupo 533">
              <a:extLst>
                <a:ext uri="{FF2B5EF4-FFF2-40B4-BE49-F238E27FC236}">
                  <a16:creationId xmlns:a16="http://schemas.microsoft.com/office/drawing/2014/main" xmlns="" id="{901F8B0E-2B43-4CE2-827E-D6C4C6AA6510}"/>
                </a:ext>
              </a:extLst>
            </p:cNvPr>
            <p:cNvGrpSpPr/>
            <p:nvPr/>
          </p:nvGrpSpPr>
          <p:grpSpPr>
            <a:xfrm>
              <a:off x="2482600" y="5924306"/>
              <a:ext cx="283924" cy="202258"/>
              <a:chOff x="2426461" y="5935470"/>
              <a:chExt cx="283924" cy="202258"/>
            </a:xfrm>
          </p:grpSpPr>
          <p:sp>
            <p:nvSpPr>
              <p:cNvPr id="541" name="CuadroTexto 540">
                <a:extLst>
                  <a:ext uri="{FF2B5EF4-FFF2-40B4-BE49-F238E27FC236}">
                    <a16:creationId xmlns:a16="http://schemas.microsoft.com/office/drawing/2014/main" xmlns="" id="{736E1457-BD24-482F-8088-70A3775541E9}"/>
                  </a:ext>
                </a:extLst>
              </p:cNvPr>
              <p:cNvSpPr txBox="1"/>
              <p:nvPr/>
            </p:nvSpPr>
            <p:spPr>
              <a:xfrm>
                <a:off x="2426461" y="5935470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42" name="Elipse 541">
                <a:extLst>
                  <a:ext uri="{FF2B5EF4-FFF2-40B4-BE49-F238E27FC236}">
                    <a16:creationId xmlns:a16="http://schemas.microsoft.com/office/drawing/2014/main" xmlns="" id="{221A7372-1156-4A49-B14A-EB4ED74230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3675" y="603275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35" name="Grupo 534">
              <a:extLst>
                <a:ext uri="{FF2B5EF4-FFF2-40B4-BE49-F238E27FC236}">
                  <a16:creationId xmlns:a16="http://schemas.microsoft.com/office/drawing/2014/main" xmlns="" id="{E338FDB7-6962-48DB-B442-1A79119DC1C6}"/>
                </a:ext>
              </a:extLst>
            </p:cNvPr>
            <p:cNvGrpSpPr/>
            <p:nvPr/>
          </p:nvGrpSpPr>
          <p:grpSpPr>
            <a:xfrm>
              <a:off x="2266925" y="5924160"/>
              <a:ext cx="285238" cy="202550"/>
              <a:chOff x="2242666" y="5935470"/>
              <a:chExt cx="285238" cy="202550"/>
            </a:xfrm>
          </p:grpSpPr>
          <p:sp>
            <p:nvSpPr>
              <p:cNvPr id="539" name="CuadroTexto 538">
                <a:extLst>
                  <a:ext uri="{FF2B5EF4-FFF2-40B4-BE49-F238E27FC236}">
                    <a16:creationId xmlns:a16="http://schemas.microsoft.com/office/drawing/2014/main" xmlns="" id="{3D26EC65-BBCA-43A4-953B-10DFFD931923}"/>
                  </a:ext>
                </a:extLst>
              </p:cNvPr>
              <p:cNvSpPr txBox="1"/>
              <p:nvPr/>
            </p:nvSpPr>
            <p:spPr>
              <a:xfrm>
                <a:off x="2243980" y="5935470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40" name="Forma libre: forma 539">
                <a:extLst>
                  <a:ext uri="{FF2B5EF4-FFF2-40B4-BE49-F238E27FC236}">
                    <a16:creationId xmlns:a16="http://schemas.microsoft.com/office/drawing/2014/main" xmlns="" id="{09120F7B-43EF-438A-BFEE-C564CAD816EF}"/>
                  </a:ext>
                </a:extLst>
              </p:cNvPr>
              <p:cNvSpPr/>
              <p:nvPr/>
            </p:nvSpPr>
            <p:spPr>
              <a:xfrm flipH="1">
                <a:off x="2242666" y="603246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36" name="Grupo 535">
              <a:extLst>
                <a:ext uri="{FF2B5EF4-FFF2-40B4-BE49-F238E27FC236}">
                  <a16:creationId xmlns:a16="http://schemas.microsoft.com/office/drawing/2014/main" xmlns="" id="{00784695-7BB5-4A6B-AF73-B1B6FCF38AC2}"/>
                </a:ext>
              </a:extLst>
            </p:cNvPr>
            <p:cNvGrpSpPr/>
            <p:nvPr/>
          </p:nvGrpSpPr>
          <p:grpSpPr>
            <a:xfrm>
              <a:off x="2701958" y="5924160"/>
              <a:ext cx="284081" cy="202550"/>
              <a:chOff x="2624692" y="5935470"/>
              <a:chExt cx="284081" cy="202550"/>
            </a:xfrm>
          </p:grpSpPr>
          <p:sp>
            <p:nvSpPr>
              <p:cNvPr id="537" name="CuadroTexto 536">
                <a:extLst>
                  <a:ext uri="{FF2B5EF4-FFF2-40B4-BE49-F238E27FC236}">
                    <a16:creationId xmlns:a16="http://schemas.microsoft.com/office/drawing/2014/main" xmlns="" id="{A7CDDEDE-59DA-44DA-AD2B-A6DF23AB2545}"/>
                  </a:ext>
                </a:extLst>
              </p:cNvPr>
              <p:cNvSpPr txBox="1"/>
              <p:nvPr/>
            </p:nvSpPr>
            <p:spPr>
              <a:xfrm>
                <a:off x="2625647" y="5935470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38" name="Forma libre: forma 537">
                <a:extLst>
                  <a:ext uri="{FF2B5EF4-FFF2-40B4-BE49-F238E27FC236}">
                    <a16:creationId xmlns:a16="http://schemas.microsoft.com/office/drawing/2014/main" xmlns="" id="{403FF23F-0B52-4499-ABFD-BD00A72F0592}"/>
                  </a:ext>
                </a:extLst>
              </p:cNvPr>
              <p:cNvSpPr/>
              <p:nvPr/>
            </p:nvSpPr>
            <p:spPr>
              <a:xfrm>
                <a:off x="2624692" y="603246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545" name="Grupo 544">
            <a:extLst>
              <a:ext uri="{FF2B5EF4-FFF2-40B4-BE49-F238E27FC236}">
                <a16:creationId xmlns:a16="http://schemas.microsoft.com/office/drawing/2014/main" xmlns="" id="{1DAA79BC-1388-4124-9336-0033396D9559}"/>
              </a:ext>
            </a:extLst>
          </p:cNvPr>
          <p:cNvGrpSpPr/>
          <p:nvPr/>
        </p:nvGrpSpPr>
        <p:grpSpPr>
          <a:xfrm>
            <a:off x="5347952" y="6111444"/>
            <a:ext cx="1608073" cy="946208"/>
            <a:chOff x="305641" y="5918193"/>
            <a:chExt cx="1608073" cy="946208"/>
          </a:xfrm>
        </p:grpSpPr>
        <p:grpSp>
          <p:nvGrpSpPr>
            <p:cNvPr id="546" name="Grupo 545">
              <a:extLst>
                <a:ext uri="{FF2B5EF4-FFF2-40B4-BE49-F238E27FC236}">
                  <a16:creationId xmlns:a16="http://schemas.microsoft.com/office/drawing/2014/main" xmlns="" id="{21C123F4-7912-469F-915A-7C315F07FFD2}"/>
                </a:ext>
              </a:extLst>
            </p:cNvPr>
            <p:cNvGrpSpPr/>
            <p:nvPr/>
          </p:nvGrpSpPr>
          <p:grpSpPr>
            <a:xfrm>
              <a:off x="305641" y="5918339"/>
              <a:ext cx="280545" cy="202258"/>
              <a:chOff x="1008361" y="6864401"/>
              <a:chExt cx="280545" cy="202258"/>
            </a:xfrm>
          </p:grpSpPr>
          <p:sp>
            <p:nvSpPr>
              <p:cNvPr id="556" name="CuadroTexto 555">
                <a:extLst>
                  <a:ext uri="{FF2B5EF4-FFF2-40B4-BE49-F238E27FC236}">
                    <a16:creationId xmlns:a16="http://schemas.microsoft.com/office/drawing/2014/main" xmlns="" id="{3344B0EB-DB9D-4D4E-8F69-E1104B09ADC3}"/>
                  </a:ext>
                </a:extLst>
              </p:cNvPr>
              <p:cNvSpPr txBox="1"/>
              <p:nvPr/>
            </p:nvSpPr>
            <p:spPr>
              <a:xfrm>
                <a:off x="1008361" y="6864401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7" name="Elipse 556">
                <a:extLst>
                  <a:ext uri="{FF2B5EF4-FFF2-40B4-BE49-F238E27FC236}">
                    <a16:creationId xmlns:a16="http://schemas.microsoft.com/office/drawing/2014/main" xmlns="" id="{4F1233E5-8BF2-48CE-93F2-5D5F03199C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0091" y="6961683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47" name="Grupo 546">
              <a:extLst>
                <a:ext uri="{FF2B5EF4-FFF2-40B4-BE49-F238E27FC236}">
                  <a16:creationId xmlns:a16="http://schemas.microsoft.com/office/drawing/2014/main" xmlns="" id="{74C0B4CB-794C-4C78-8B9D-E7AECE4BE39B}"/>
                </a:ext>
              </a:extLst>
            </p:cNvPr>
            <p:cNvGrpSpPr/>
            <p:nvPr/>
          </p:nvGrpSpPr>
          <p:grpSpPr>
            <a:xfrm>
              <a:off x="744388" y="5918339"/>
              <a:ext cx="283924" cy="202258"/>
              <a:chOff x="1384903" y="6864401"/>
              <a:chExt cx="283924" cy="202258"/>
            </a:xfrm>
          </p:grpSpPr>
          <p:sp>
            <p:nvSpPr>
              <p:cNvPr id="554" name="CuadroTexto 553">
                <a:extLst>
                  <a:ext uri="{FF2B5EF4-FFF2-40B4-BE49-F238E27FC236}">
                    <a16:creationId xmlns:a16="http://schemas.microsoft.com/office/drawing/2014/main" xmlns="" id="{0EAF44F0-AD38-4781-805F-2CC66BDA5F3C}"/>
                  </a:ext>
                </a:extLst>
              </p:cNvPr>
              <p:cNvSpPr txBox="1"/>
              <p:nvPr/>
            </p:nvSpPr>
            <p:spPr>
              <a:xfrm>
                <a:off x="1384903" y="686440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5" name="Elipse 554">
                <a:extLst>
                  <a:ext uri="{FF2B5EF4-FFF2-40B4-BE49-F238E27FC236}">
                    <a16:creationId xmlns:a16="http://schemas.microsoft.com/office/drawing/2014/main" xmlns="" id="{66CC2D3F-3C2D-4F6E-87A7-02FFD78AB1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2117" y="6961683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48" name="Grupo 547">
              <a:extLst>
                <a:ext uri="{FF2B5EF4-FFF2-40B4-BE49-F238E27FC236}">
                  <a16:creationId xmlns:a16="http://schemas.microsoft.com/office/drawing/2014/main" xmlns="" id="{C346B6BD-2F03-4391-8426-EC3EACD6C4B7}"/>
                </a:ext>
              </a:extLst>
            </p:cNvPr>
            <p:cNvGrpSpPr/>
            <p:nvPr/>
          </p:nvGrpSpPr>
          <p:grpSpPr>
            <a:xfrm>
              <a:off x="527173" y="5918193"/>
              <a:ext cx="285238" cy="202550"/>
              <a:chOff x="1201108" y="6864401"/>
              <a:chExt cx="285238" cy="202550"/>
            </a:xfrm>
          </p:grpSpPr>
          <p:sp>
            <p:nvSpPr>
              <p:cNvPr id="552" name="CuadroTexto 551">
                <a:extLst>
                  <a:ext uri="{FF2B5EF4-FFF2-40B4-BE49-F238E27FC236}">
                    <a16:creationId xmlns:a16="http://schemas.microsoft.com/office/drawing/2014/main" xmlns="" id="{66B740BC-EBC0-44FA-8EC6-A7883BCD251D}"/>
                  </a:ext>
                </a:extLst>
              </p:cNvPr>
              <p:cNvSpPr txBox="1"/>
              <p:nvPr/>
            </p:nvSpPr>
            <p:spPr>
              <a:xfrm>
                <a:off x="1202422" y="686440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3" name="Forma libre: forma 552">
                <a:extLst>
                  <a:ext uri="{FF2B5EF4-FFF2-40B4-BE49-F238E27FC236}">
                    <a16:creationId xmlns:a16="http://schemas.microsoft.com/office/drawing/2014/main" xmlns="" id="{9A84F04D-46F9-48A2-A783-979C9CC93524}"/>
                  </a:ext>
                </a:extLst>
              </p:cNvPr>
              <p:cNvSpPr/>
              <p:nvPr/>
            </p:nvSpPr>
            <p:spPr>
              <a:xfrm flipH="1">
                <a:off x="1201108" y="696139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49" name="Grupo 548">
              <a:extLst>
                <a:ext uri="{FF2B5EF4-FFF2-40B4-BE49-F238E27FC236}">
                  <a16:creationId xmlns:a16="http://schemas.microsoft.com/office/drawing/2014/main" xmlns="" id="{F8501983-EE36-4FF0-81ED-7014436C38BC}"/>
                </a:ext>
              </a:extLst>
            </p:cNvPr>
            <p:cNvGrpSpPr/>
            <p:nvPr/>
          </p:nvGrpSpPr>
          <p:grpSpPr>
            <a:xfrm>
              <a:off x="1629633" y="6661851"/>
              <a:ext cx="284081" cy="202550"/>
              <a:chOff x="1601922" y="6661851"/>
              <a:chExt cx="284081" cy="202550"/>
            </a:xfrm>
          </p:grpSpPr>
          <p:sp>
            <p:nvSpPr>
              <p:cNvPr id="550" name="CuadroTexto 549">
                <a:extLst>
                  <a:ext uri="{FF2B5EF4-FFF2-40B4-BE49-F238E27FC236}">
                    <a16:creationId xmlns:a16="http://schemas.microsoft.com/office/drawing/2014/main" xmlns="" id="{46500D9D-612F-4932-9529-727DBD60C640}"/>
                  </a:ext>
                </a:extLst>
              </p:cNvPr>
              <p:cNvSpPr txBox="1"/>
              <p:nvPr/>
            </p:nvSpPr>
            <p:spPr>
              <a:xfrm>
                <a:off x="1602877" y="6661851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1" name="Forma libre: forma 550">
                <a:extLst>
                  <a:ext uri="{FF2B5EF4-FFF2-40B4-BE49-F238E27FC236}">
                    <a16:creationId xmlns:a16="http://schemas.microsoft.com/office/drawing/2014/main" xmlns="" id="{32CC86B7-F731-4624-A232-42173B851D1E}"/>
                  </a:ext>
                </a:extLst>
              </p:cNvPr>
              <p:cNvSpPr/>
              <p:nvPr/>
            </p:nvSpPr>
            <p:spPr>
              <a:xfrm>
                <a:off x="1601922" y="675884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84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2 Rectángulo">
            <a:extLst>
              <a:ext uri="{FF2B5EF4-FFF2-40B4-BE49-F238E27FC236}">
                <a16:creationId xmlns:a16="http://schemas.microsoft.com/office/drawing/2014/main" xmlns="" id="{B8F789D6-005E-4E40-B0C1-0C5FA0EA1A5D}"/>
              </a:ext>
            </a:extLst>
          </p:cNvPr>
          <p:cNvSpPr/>
          <p:nvPr/>
        </p:nvSpPr>
        <p:spPr>
          <a:xfrm>
            <a:off x="53906" y="53837"/>
            <a:ext cx="10584000" cy="7452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6" r="-28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16F4F21-86E1-4DB5-8618-89AB2503B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" r="11055" b="6494"/>
          <a:stretch/>
        </p:blipFill>
        <p:spPr>
          <a:xfrm>
            <a:off x="4838812" y="53837"/>
            <a:ext cx="5799094" cy="7452000"/>
          </a:xfrm>
          <a:prstGeom prst="rect">
            <a:avLst/>
          </a:prstGeom>
        </p:spPr>
      </p:pic>
      <p:grpSp>
        <p:nvGrpSpPr>
          <p:cNvPr id="263" name="Grupo 262">
            <a:extLst>
              <a:ext uri="{FF2B5EF4-FFF2-40B4-BE49-F238E27FC236}">
                <a16:creationId xmlns:a16="http://schemas.microsoft.com/office/drawing/2014/main" xmlns="" id="{7E35A4E8-897A-46D9-A8FF-D630940D0D25}"/>
              </a:ext>
            </a:extLst>
          </p:cNvPr>
          <p:cNvGrpSpPr/>
          <p:nvPr/>
        </p:nvGrpSpPr>
        <p:grpSpPr>
          <a:xfrm>
            <a:off x="3280232" y="123543"/>
            <a:ext cx="4321989" cy="4148188"/>
            <a:chOff x="2081850" y="141195"/>
            <a:chExt cx="6051633" cy="5808278"/>
          </a:xfrm>
          <a:blipFill>
            <a:blip r:embed="rId4"/>
            <a:stretch>
              <a:fillRect t="-18406" b="-18406"/>
            </a:stretch>
          </a:blipFill>
        </p:grpSpPr>
        <p:sp>
          <p:nvSpPr>
            <p:cNvPr id="264" name="Estrella: 5 puntas 263">
              <a:extLst>
                <a:ext uri="{FF2B5EF4-FFF2-40B4-BE49-F238E27FC236}">
                  <a16:creationId xmlns:a16="http://schemas.microsoft.com/office/drawing/2014/main" xmlns="" id="{78D0054E-AF8E-4FD8-99E0-F1F0C383FBAF}"/>
                </a:ext>
              </a:extLst>
            </p:cNvPr>
            <p:cNvSpPr/>
            <p:nvPr/>
          </p:nvSpPr>
          <p:spPr>
            <a:xfrm>
              <a:off x="2081850" y="141195"/>
              <a:ext cx="6051633" cy="5808278"/>
            </a:xfrm>
            <a:prstGeom prst="star5">
              <a:avLst>
                <a:gd name="adj" fmla="val 29053"/>
                <a:gd name="hf" fmla="val 105146"/>
                <a:gd name="vf" fmla="val 110557"/>
              </a:avLst>
            </a:prstGeom>
            <a:grp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1" name="Estrella: 5 puntas 270">
              <a:extLst>
                <a:ext uri="{FF2B5EF4-FFF2-40B4-BE49-F238E27FC236}">
                  <a16:creationId xmlns:a16="http://schemas.microsoft.com/office/drawing/2014/main" xmlns="" id="{49F465DA-254B-4D6A-A16C-07F9045AD394}"/>
                </a:ext>
              </a:extLst>
            </p:cNvPr>
            <p:cNvSpPr/>
            <p:nvPr/>
          </p:nvSpPr>
          <p:spPr>
            <a:xfrm>
              <a:off x="2315686" y="389288"/>
              <a:ext cx="5606120" cy="5314352"/>
            </a:xfrm>
            <a:prstGeom prst="star5">
              <a:avLst>
                <a:gd name="adj" fmla="val 29053"/>
                <a:gd name="hf" fmla="val 105146"/>
                <a:gd name="vf" fmla="val 110557"/>
              </a:avLst>
            </a:prstGeom>
            <a:grpFill/>
            <a:ln w="57150"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72" name="Grupo 271">
            <a:extLst>
              <a:ext uri="{FF2B5EF4-FFF2-40B4-BE49-F238E27FC236}">
                <a16:creationId xmlns:a16="http://schemas.microsoft.com/office/drawing/2014/main" xmlns="" id="{A802B292-9C52-4BA6-88C8-6EDDE964E7AA}"/>
              </a:ext>
            </a:extLst>
          </p:cNvPr>
          <p:cNvGrpSpPr/>
          <p:nvPr/>
        </p:nvGrpSpPr>
        <p:grpSpPr>
          <a:xfrm rot="600027">
            <a:off x="6374069" y="3121633"/>
            <a:ext cx="2916889" cy="2799592"/>
            <a:chOff x="2081850" y="141195"/>
            <a:chExt cx="6051633" cy="5808278"/>
          </a:xfrm>
          <a:blipFill>
            <a:blip r:embed="rId5"/>
            <a:stretch>
              <a:fillRect t="-18406" b="-18406"/>
            </a:stretch>
          </a:blipFill>
        </p:grpSpPr>
        <p:sp>
          <p:nvSpPr>
            <p:cNvPr id="273" name="Estrella: 5 puntas 272">
              <a:extLst>
                <a:ext uri="{FF2B5EF4-FFF2-40B4-BE49-F238E27FC236}">
                  <a16:creationId xmlns:a16="http://schemas.microsoft.com/office/drawing/2014/main" xmlns="" id="{790140EC-6BCD-4E39-8E2A-FFEC3FC695FC}"/>
                </a:ext>
              </a:extLst>
            </p:cNvPr>
            <p:cNvSpPr/>
            <p:nvPr/>
          </p:nvSpPr>
          <p:spPr>
            <a:xfrm>
              <a:off x="2081850" y="141195"/>
              <a:ext cx="6051633" cy="5808278"/>
            </a:xfrm>
            <a:prstGeom prst="star5">
              <a:avLst>
                <a:gd name="adj" fmla="val 29053"/>
                <a:gd name="hf" fmla="val 105146"/>
                <a:gd name="vf" fmla="val 110557"/>
              </a:avLst>
            </a:prstGeom>
            <a:grp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4" name="Estrella: 5 puntas 273">
              <a:extLst>
                <a:ext uri="{FF2B5EF4-FFF2-40B4-BE49-F238E27FC236}">
                  <a16:creationId xmlns:a16="http://schemas.microsoft.com/office/drawing/2014/main" xmlns="" id="{2FAB5B2F-34A0-4ADA-9463-6B525F72E457}"/>
                </a:ext>
              </a:extLst>
            </p:cNvPr>
            <p:cNvSpPr/>
            <p:nvPr/>
          </p:nvSpPr>
          <p:spPr>
            <a:xfrm>
              <a:off x="2315686" y="389288"/>
              <a:ext cx="5606120" cy="5314352"/>
            </a:xfrm>
            <a:prstGeom prst="star5">
              <a:avLst>
                <a:gd name="adj" fmla="val 29053"/>
                <a:gd name="hf" fmla="val 105146"/>
                <a:gd name="vf" fmla="val 110557"/>
              </a:avLst>
            </a:prstGeom>
            <a:grpFill/>
            <a:ln w="57150"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75" name="Grupo 274">
            <a:extLst>
              <a:ext uri="{FF2B5EF4-FFF2-40B4-BE49-F238E27FC236}">
                <a16:creationId xmlns:a16="http://schemas.microsoft.com/office/drawing/2014/main" xmlns="" id="{BD0FE827-AB6E-46AE-9908-536FC76A9EF5}"/>
              </a:ext>
            </a:extLst>
          </p:cNvPr>
          <p:cNvGrpSpPr/>
          <p:nvPr/>
        </p:nvGrpSpPr>
        <p:grpSpPr>
          <a:xfrm rot="20912917">
            <a:off x="7669709" y="754198"/>
            <a:ext cx="2829723" cy="2715931"/>
            <a:chOff x="2081850" y="141195"/>
            <a:chExt cx="6051633" cy="5808278"/>
          </a:xfrm>
          <a:blipFill>
            <a:blip r:embed="rId6"/>
            <a:stretch>
              <a:fillRect t="-18406" b="-18406"/>
            </a:stretch>
          </a:blipFill>
        </p:grpSpPr>
        <p:sp>
          <p:nvSpPr>
            <p:cNvPr id="276" name="Estrella: 5 puntas 275">
              <a:extLst>
                <a:ext uri="{FF2B5EF4-FFF2-40B4-BE49-F238E27FC236}">
                  <a16:creationId xmlns:a16="http://schemas.microsoft.com/office/drawing/2014/main" xmlns="" id="{BCE564CB-B146-423B-BD57-822476BEA089}"/>
                </a:ext>
              </a:extLst>
            </p:cNvPr>
            <p:cNvSpPr/>
            <p:nvPr/>
          </p:nvSpPr>
          <p:spPr>
            <a:xfrm>
              <a:off x="2081850" y="141195"/>
              <a:ext cx="6051633" cy="5808278"/>
            </a:xfrm>
            <a:prstGeom prst="star5">
              <a:avLst>
                <a:gd name="adj" fmla="val 29053"/>
                <a:gd name="hf" fmla="val 105146"/>
                <a:gd name="vf" fmla="val 110557"/>
              </a:avLst>
            </a:prstGeom>
            <a:grp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7" name="Estrella: 5 puntas 276">
              <a:extLst>
                <a:ext uri="{FF2B5EF4-FFF2-40B4-BE49-F238E27FC236}">
                  <a16:creationId xmlns:a16="http://schemas.microsoft.com/office/drawing/2014/main" xmlns="" id="{F3035EA1-ED4E-49C1-A46B-237D925E2988}"/>
                </a:ext>
              </a:extLst>
            </p:cNvPr>
            <p:cNvSpPr/>
            <p:nvPr/>
          </p:nvSpPr>
          <p:spPr>
            <a:xfrm>
              <a:off x="2315686" y="389288"/>
              <a:ext cx="5606120" cy="5314353"/>
            </a:xfrm>
            <a:prstGeom prst="star5">
              <a:avLst>
                <a:gd name="adj" fmla="val 29053"/>
                <a:gd name="hf" fmla="val 105146"/>
                <a:gd name="vf" fmla="val 110557"/>
              </a:avLst>
            </a:prstGeom>
            <a:grpFill/>
            <a:ln w="57150"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5C4F6D30-2E8C-4270-B2BA-A4F968F51C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5298" y="3385183"/>
            <a:ext cx="1315719" cy="2426548"/>
          </a:xfrm>
          <a:prstGeom prst="rect">
            <a:avLst/>
          </a:prstGeom>
        </p:spPr>
      </p:pic>
      <p:sp>
        <p:nvSpPr>
          <p:cNvPr id="260" name="Elipse 259">
            <a:extLst>
              <a:ext uri="{FF2B5EF4-FFF2-40B4-BE49-F238E27FC236}">
                <a16:creationId xmlns:a16="http://schemas.microsoft.com/office/drawing/2014/main" xmlns="" id="{6C402325-D6BB-4C08-89CD-5B8D6DCDDFC6}"/>
              </a:ext>
            </a:extLst>
          </p:cNvPr>
          <p:cNvSpPr/>
          <p:nvPr/>
        </p:nvSpPr>
        <p:spPr>
          <a:xfrm>
            <a:off x="2412089" y="6212789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1" name="Elipse 260">
            <a:extLst>
              <a:ext uri="{FF2B5EF4-FFF2-40B4-BE49-F238E27FC236}">
                <a16:creationId xmlns:a16="http://schemas.microsoft.com/office/drawing/2014/main" xmlns="" id="{193A0E83-372C-466B-B7E2-0EFEE462E1FD}"/>
              </a:ext>
            </a:extLst>
          </p:cNvPr>
          <p:cNvSpPr/>
          <p:nvPr/>
        </p:nvSpPr>
        <p:spPr>
          <a:xfrm>
            <a:off x="1985868" y="6214917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4" name="Elipse 253">
            <a:extLst>
              <a:ext uri="{FF2B5EF4-FFF2-40B4-BE49-F238E27FC236}">
                <a16:creationId xmlns:a16="http://schemas.microsoft.com/office/drawing/2014/main" xmlns="" id="{72A3F8E7-A53D-4CD0-8229-5117C52C995A}"/>
              </a:ext>
            </a:extLst>
          </p:cNvPr>
          <p:cNvSpPr/>
          <p:nvPr/>
        </p:nvSpPr>
        <p:spPr>
          <a:xfrm>
            <a:off x="751054" y="4540099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8" name="Elipse 257">
            <a:extLst>
              <a:ext uri="{FF2B5EF4-FFF2-40B4-BE49-F238E27FC236}">
                <a16:creationId xmlns:a16="http://schemas.microsoft.com/office/drawing/2014/main" xmlns="" id="{6EBE06AF-015B-4F4A-BE6D-32EFCE82F56D}"/>
              </a:ext>
            </a:extLst>
          </p:cNvPr>
          <p:cNvSpPr/>
          <p:nvPr/>
        </p:nvSpPr>
        <p:spPr>
          <a:xfrm>
            <a:off x="1421899" y="6959323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9" name="Elipse 258">
            <a:extLst>
              <a:ext uri="{FF2B5EF4-FFF2-40B4-BE49-F238E27FC236}">
                <a16:creationId xmlns:a16="http://schemas.microsoft.com/office/drawing/2014/main" xmlns="" id="{47A932E1-2D20-4F38-872C-B51D22DB2D90}"/>
              </a:ext>
            </a:extLst>
          </p:cNvPr>
          <p:cNvSpPr/>
          <p:nvPr/>
        </p:nvSpPr>
        <p:spPr>
          <a:xfrm>
            <a:off x="294873" y="6212288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6" name="Elipse 255">
            <a:extLst>
              <a:ext uri="{FF2B5EF4-FFF2-40B4-BE49-F238E27FC236}">
                <a16:creationId xmlns:a16="http://schemas.microsoft.com/office/drawing/2014/main" xmlns="" id="{6081451D-4642-4FA1-83D5-2DE34A2CC88E}"/>
              </a:ext>
            </a:extLst>
          </p:cNvPr>
          <p:cNvSpPr/>
          <p:nvPr/>
        </p:nvSpPr>
        <p:spPr>
          <a:xfrm>
            <a:off x="3055408" y="5288064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7" name="Elipse 256">
            <a:extLst>
              <a:ext uri="{FF2B5EF4-FFF2-40B4-BE49-F238E27FC236}">
                <a16:creationId xmlns:a16="http://schemas.microsoft.com/office/drawing/2014/main" xmlns="" id="{DCE8C7FD-95D9-4D2F-80FA-1BEFD6446F0F}"/>
              </a:ext>
            </a:extLst>
          </p:cNvPr>
          <p:cNvSpPr/>
          <p:nvPr/>
        </p:nvSpPr>
        <p:spPr>
          <a:xfrm>
            <a:off x="2618797" y="5290192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5" name="Elipse 254">
            <a:extLst>
              <a:ext uri="{FF2B5EF4-FFF2-40B4-BE49-F238E27FC236}">
                <a16:creationId xmlns:a16="http://schemas.microsoft.com/office/drawing/2014/main" xmlns="" id="{5D51C12F-F69F-4521-8436-C7B0538ED8E4}"/>
              </a:ext>
            </a:extLst>
          </p:cNvPr>
          <p:cNvSpPr/>
          <p:nvPr/>
        </p:nvSpPr>
        <p:spPr>
          <a:xfrm>
            <a:off x="319638" y="4542227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0" name="Elipse 249">
            <a:extLst>
              <a:ext uri="{FF2B5EF4-FFF2-40B4-BE49-F238E27FC236}">
                <a16:creationId xmlns:a16="http://schemas.microsoft.com/office/drawing/2014/main" xmlns="" id="{B5008E5C-2903-4777-B5F9-9B7CF4DE6379}"/>
              </a:ext>
            </a:extLst>
          </p:cNvPr>
          <p:cNvSpPr/>
          <p:nvPr/>
        </p:nvSpPr>
        <p:spPr>
          <a:xfrm>
            <a:off x="752994" y="2943140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2" name="Elipse 251">
            <a:extLst>
              <a:ext uri="{FF2B5EF4-FFF2-40B4-BE49-F238E27FC236}">
                <a16:creationId xmlns:a16="http://schemas.microsoft.com/office/drawing/2014/main" xmlns="" id="{5B984787-089A-46DA-BB42-EDF91AC64D65}"/>
              </a:ext>
            </a:extLst>
          </p:cNvPr>
          <p:cNvSpPr/>
          <p:nvPr/>
        </p:nvSpPr>
        <p:spPr>
          <a:xfrm>
            <a:off x="3037357" y="3695245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3" name="Elipse 252">
            <a:extLst>
              <a:ext uri="{FF2B5EF4-FFF2-40B4-BE49-F238E27FC236}">
                <a16:creationId xmlns:a16="http://schemas.microsoft.com/office/drawing/2014/main" xmlns="" id="{14628651-1974-4FD7-ADD7-C4D1D0B22C5E}"/>
              </a:ext>
            </a:extLst>
          </p:cNvPr>
          <p:cNvSpPr/>
          <p:nvPr/>
        </p:nvSpPr>
        <p:spPr>
          <a:xfrm>
            <a:off x="1985618" y="2934708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1" name="Elipse 250">
            <a:extLst>
              <a:ext uri="{FF2B5EF4-FFF2-40B4-BE49-F238E27FC236}">
                <a16:creationId xmlns:a16="http://schemas.microsoft.com/office/drawing/2014/main" xmlns="" id="{5C2A5742-A718-4BE1-944C-4DE614F00278}"/>
              </a:ext>
            </a:extLst>
          </p:cNvPr>
          <p:cNvSpPr/>
          <p:nvPr/>
        </p:nvSpPr>
        <p:spPr>
          <a:xfrm>
            <a:off x="316383" y="2945268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8" name="Elipse 247">
            <a:extLst>
              <a:ext uri="{FF2B5EF4-FFF2-40B4-BE49-F238E27FC236}">
                <a16:creationId xmlns:a16="http://schemas.microsoft.com/office/drawing/2014/main" xmlns="" id="{55CDBC3D-BC3A-4846-94F9-6DFF57BDDE6C}"/>
              </a:ext>
            </a:extLst>
          </p:cNvPr>
          <p:cNvSpPr/>
          <p:nvPr/>
        </p:nvSpPr>
        <p:spPr>
          <a:xfrm>
            <a:off x="2405970" y="1329093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9" name="Elipse 248">
            <a:extLst>
              <a:ext uri="{FF2B5EF4-FFF2-40B4-BE49-F238E27FC236}">
                <a16:creationId xmlns:a16="http://schemas.microsoft.com/office/drawing/2014/main" xmlns="" id="{AA49C0C8-80E4-4868-AE01-00D2480EB2E5}"/>
              </a:ext>
            </a:extLst>
          </p:cNvPr>
          <p:cNvSpPr/>
          <p:nvPr/>
        </p:nvSpPr>
        <p:spPr>
          <a:xfrm>
            <a:off x="1983980" y="1331221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917F5ED7-C63B-40CE-97AD-96DBDCECCF56}"/>
              </a:ext>
            </a:extLst>
          </p:cNvPr>
          <p:cNvSpPr/>
          <p:nvPr/>
        </p:nvSpPr>
        <p:spPr>
          <a:xfrm>
            <a:off x="322973" y="1321821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4" name="Rectángulo 113">
            <a:extLst>
              <a:ext uri="{FF2B5EF4-FFF2-40B4-BE49-F238E27FC236}">
                <a16:creationId xmlns:a16="http://schemas.microsoft.com/office/drawing/2014/main" xmlns="" id="{635ED855-8F0F-0B39-8FDB-A4197EFC7DC6}"/>
              </a:ext>
            </a:extLst>
          </p:cNvPr>
          <p:cNvSpPr/>
          <p:nvPr/>
        </p:nvSpPr>
        <p:spPr>
          <a:xfrm>
            <a:off x="708568" y="238088"/>
            <a:ext cx="2397965" cy="67004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ES" sz="3200" b="0" cap="none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LEMON MILK Bold" panose="00000800000000000000" pitchFamily="50" charset="0"/>
              </a:rPr>
              <a:t>2</a:t>
            </a:r>
            <a:r>
              <a:rPr lang="es-ES" sz="32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LEMON MILK Bold" panose="00000800000000000000" pitchFamily="50" charset="0"/>
              </a:rPr>
              <a:t>0</a:t>
            </a:r>
            <a:r>
              <a:rPr lang="es-ES" sz="3200" b="0" cap="none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LEMON MILK Bold" panose="00000800000000000000" pitchFamily="50" charset="0"/>
              </a:rPr>
              <a:t>25</a:t>
            </a:r>
          </a:p>
        </p:txBody>
      </p:sp>
      <p:sp>
        <p:nvSpPr>
          <p:cNvPr id="247" name="Elipse 246">
            <a:extLst>
              <a:ext uri="{FF2B5EF4-FFF2-40B4-BE49-F238E27FC236}">
                <a16:creationId xmlns:a16="http://schemas.microsoft.com/office/drawing/2014/main" xmlns="" id="{0A7D76C4-7680-4334-AA70-90FCE925C4A5}"/>
              </a:ext>
            </a:extLst>
          </p:cNvPr>
          <p:cNvSpPr/>
          <p:nvPr/>
        </p:nvSpPr>
        <p:spPr>
          <a:xfrm>
            <a:off x="754389" y="1319693"/>
            <a:ext cx="89812" cy="979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2" name="Rectángulo redondeado 12">
            <a:extLst>
              <a:ext uri="{FF2B5EF4-FFF2-40B4-BE49-F238E27FC236}">
                <a16:creationId xmlns:a16="http://schemas.microsoft.com/office/drawing/2014/main" xmlns="" id="{CD2C6E42-6BB6-4D23-80D7-8E1D9048B63D}"/>
              </a:ext>
            </a:extLst>
          </p:cNvPr>
          <p:cNvSpPr/>
          <p:nvPr/>
        </p:nvSpPr>
        <p:spPr>
          <a:xfrm>
            <a:off x="276688" y="1131645"/>
            <a:ext cx="1542869" cy="1381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grpSp>
        <p:nvGrpSpPr>
          <p:cNvPr id="113" name="Grupo 112">
            <a:extLst>
              <a:ext uri="{FF2B5EF4-FFF2-40B4-BE49-F238E27FC236}">
                <a16:creationId xmlns:a16="http://schemas.microsoft.com/office/drawing/2014/main" xmlns="" id="{9E3E529A-E63B-47AE-96EF-A17527CD6E0B}"/>
              </a:ext>
            </a:extLst>
          </p:cNvPr>
          <p:cNvGrpSpPr/>
          <p:nvPr/>
        </p:nvGrpSpPr>
        <p:grpSpPr>
          <a:xfrm>
            <a:off x="276414" y="955090"/>
            <a:ext cx="10050971" cy="5061314"/>
            <a:chOff x="325842" y="955090"/>
            <a:chExt cx="10050971" cy="5061314"/>
          </a:xfrm>
          <a:solidFill>
            <a:srgbClr val="C00000"/>
          </a:solidFill>
        </p:grpSpPr>
        <p:sp>
          <p:nvSpPr>
            <p:cNvPr id="115" name="Rectángulo 114">
              <a:extLst>
                <a:ext uri="{FF2B5EF4-FFF2-40B4-BE49-F238E27FC236}">
                  <a16:creationId xmlns:a16="http://schemas.microsoft.com/office/drawing/2014/main" xmlns="" id="{9403E6C8-C3D8-4EE0-A41F-B57FA10B5A9C}"/>
                </a:ext>
              </a:extLst>
            </p:cNvPr>
            <p:cNvSpPr/>
            <p:nvPr/>
          </p:nvSpPr>
          <p:spPr>
            <a:xfrm>
              <a:off x="325842" y="955090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17" name="Rectángulo 116">
              <a:extLst>
                <a:ext uri="{FF2B5EF4-FFF2-40B4-BE49-F238E27FC236}">
                  <a16:creationId xmlns:a16="http://schemas.microsoft.com/office/drawing/2014/main" xmlns="" id="{24D527DA-C8D8-405A-9DDD-4FBC1D698036}"/>
                </a:ext>
              </a:extLst>
            </p:cNvPr>
            <p:cNvSpPr/>
            <p:nvPr/>
          </p:nvSpPr>
          <p:spPr>
            <a:xfrm>
              <a:off x="1992478" y="955090"/>
              <a:ext cx="1547606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0" name="Rectángulo 119">
              <a:extLst>
                <a:ext uri="{FF2B5EF4-FFF2-40B4-BE49-F238E27FC236}">
                  <a16:creationId xmlns:a16="http://schemas.microsoft.com/office/drawing/2014/main" xmlns="" id="{E7A60FD5-B8F2-4743-B56F-AA2D67FFD7B1}"/>
                </a:ext>
              </a:extLst>
            </p:cNvPr>
            <p:cNvSpPr/>
            <p:nvPr/>
          </p:nvSpPr>
          <p:spPr>
            <a:xfrm>
              <a:off x="325842" y="2586749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1" name="Rectángulo 120">
              <a:extLst>
                <a:ext uri="{FF2B5EF4-FFF2-40B4-BE49-F238E27FC236}">
                  <a16:creationId xmlns:a16="http://schemas.microsoft.com/office/drawing/2014/main" xmlns="" id="{8D81BF9A-09FA-4042-BD63-BC27F7A5804A}"/>
                </a:ext>
              </a:extLst>
            </p:cNvPr>
            <p:cNvSpPr/>
            <p:nvPr/>
          </p:nvSpPr>
          <p:spPr>
            <a:xfrm>
              <a:off x="1982924" y="2586749"/>
              <a:ext cx="155716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2" name="Rectángulo 121">
              <a:extLst>
                <a:ext uri="{FF2B5EF4-FFF2-40B4-BE49-F238E27FC236}">
                  <a16:creationId xmlns:a16="http://schemas.microsoft.com/office/drawing/2014/main" xmlns="" id="{DC0867DF-ADB3-429E-A094-41228F8767AF}"/>
                </a:ext>
              </a:extLst>
            </p:cNvPr>
            <p:cNvSpPr/>
            <p:nvPr/>
          </p:nvSpPr>
          <p:spPr>
            <a:xfrm>
              <a:off x="325842" y="4165934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3" name="Rectángulo 122">
              <a:extLst>
                <a:ext uri="{FF2B5EF4-FFF2-40B4-BE49-F238E27FC236}">
                  <a16:creationId xmlns:a16="http://schemas.microsoft.com/office/drawing/2014/main" xmlns="" id="{FC55A6F3-7ED5-46BE-BB2B-134B77D8A7D1}"/>
                </a:ext>
              </a:extLst>
            </p:cNvPr>
            <p:cNvSpPr/>
            <p:nvPr/>
          </p:nvSpPr>
          <p:spPr>
            <a:xfrm>
              <a:off x="1992478" y="4165934"/>
              <a:ext cx="1547606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xmlns="" id="{A66FAFB4-18BF-4836-BDA7-FF417248A5F1}"/>
                </a:ext>
              </a:extLst>
            </p:cNvPr>
            <p:cNvSpPr/>
            <p:nvPr/>
          </p:nvSpPr>
          <p:spPr>
            <a:xfrm>
              <a:off x="325842" y="5836404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xmlns="" id="{4F7F97F4-E177-4649-9FE9-FC8EBF134D2C}"/>
                </a:ext>
              </a:extLst>
            </p:cNvPr>
            <p:cNvSpPr/>
            <p:nvPr/>
          </p:nvSpPr>
          <p:spPr>
            <a:xfrm>
              <a:off x="1995732" y="5836404"/>
              <a:ext cx="1541097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6" name="Rectángulo 125">
              <a:extLst>
                <a:ext uri="{FF2B5EF4-FFF2-40B4-BE49-F238E27FC236}">
                  <a16:creationId xmlns:a16="http://schemas.microsoft.com/office/drawing/2014/main" xmlns="" id="{EF2E83EE-B8EE-4921-9716-9ACEA0D3A673}"/>
                </a:ext>
              </a:extLst>
            </p:cNvPr>
            <p:cNvSpPr/>
            <p:nvPr/>
          </p:nvSpPr>
          <p:spPr>
            <a:xfrm>
              <a:off x="3689513" y="5836404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xmlns="" id="{5CA008E0-2D1F-4EA5-8968-C80D4B45B2EE}"/>
                </a:ext>
              </a:extLst>
            </p:cNvPr>
            <p:cNvSpPr/>
            <p:nvPr/>
          </p:nvSpPr>
          <p:spPr>
            <a:xfrm>
              <a:off x="8828813" y="5836404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8" name="Rectángulo 127">
              <a:extLst>
                <a:ext uri="{FF2B5EF4-FFF2-40B4-BE49-F238E27FC236}">
                  <a16:creationId xmlns:a16="http://schemas.microsoft.com/office/drawing/2014/main" xmlns="" id="{1077FA92-4BB7-4DB4-B593-CC8C1EDD3837}"/>
                </a:ext>
              </a:extLst>
            </p:cNvPr>
            <p:cNvSpPr/>
            <p:nvPr/>
          </p:nvSpPr>
          <p:spPr>
            <a:xfrm>
              <a:off x="7101996" y="5836404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xmlns="" id="{B5947FDD-758B-4DF9-8274-876F04B4EC5D}"/>
                </a:ext>
              </a:extLst>
            </p:cNvPr>
            <p:cNvSpPr/>
            <p:nvPr/>
          </p:nvSpPr>
          <p:spPr>
            <a:xfrm>
              <a:off x="5377799" y="5836404"/>
              <a:ext cx="1548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Hellowin" pitchFamily="2" charset="0"/>
              </a:endParaRPr>
            </a:p>
          </p:txBody>
        </p:sp>
      </p:grpSp>
      <p:sp>
        <p:nvSpPr>
          <p:cNvPr id="130" name="Rectángulo redondeado 12">
            <a:extLst>
              <a:ext uri="{FF2B5EF4-FFF2-40B4-BE49-F238E27FC236}">
                <a16:creationId xmlns:a16="http://schemas.microsoft.com/office/drawing/2014/main" xmlns="" id="{A999A6A0-90FB-4B56-A7BC-979A0CBEABDB}"/>
              </a:ext>
            </a:extLst>
          </p:cNvPr>
          <p:cNvSpPr/>
          <p:nvPr/>
        </p:nvSpPr>
        <p:spPr>
          <a:xfrm>
            <a:off x="1949284" y="1124329"/>
            <a:ext cx="1542458" cy="1384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1" name="Rectángulo redondeado 12">
            <a:extLst>
              <a:ext uri="{FF2B5EF4-FFF2-40B4-BE49-F238E27FC236}">
                <a16:creationId xmlns:a16="http://schemas.microsoft.com/office/drawing/2014/main" xmlns="" id="{31A057BC-916F-46E3-9635-F5A7097A3AF7}"/>
              </a:ext>
            </a:extLst>
          </p:cNvPr>
          <p:cNvSpPr/>
          <p:nvPr/>
        </p:nvSpPr>
        <p:spPr>
          <a:xfrm>
            <a:off x="1949284" y="2752327"/>
            <a:ext cx="1542458" cy="137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2" name="Rectángulo redondeado 12">
            <a:extLst>
              <a:ext uri="{FF2B5EF4-FFF2-40B4-BE49-F238E27FC236}">
                <a16:creationId xmlns:a16="http://schemas.microsoft.com/office/drawing/2014/main" xmlns="" id="{6F76E572-F0D4-40BA-ABB5-0645868385BE}"/>
              </a:ext>
            </a:extLst>
          </p:cNvPr>
          <p:cNvSpPr/>
          <p:nvPr/>
        </p:nvSpPr>
        <p:spPr>
          <a:xfrm>
            <a:off x="276688" y="4343725"/>
            <a:ext cx="1542869" cy="1381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3" name="Rectángulo redondeado 12">
            <a:extLst>
              <a:ext uri="{FF2B5EF4-FFF2-40B4-BE49-F238E27FC236}">
                <a16:creationId xmlns:a16="http://schemas.microsoft.com/office/drawing/2014/main" xmlns="" id="{0ED5F4B2-7F9F-4F7E-B0BA-4FCCF01E3F73}"/>
              </a:ext>
            </a:extLst>
          </p:cNvPr>
          <p:cNvSpPr/>
          <p:nvPr/>
        </p:nvSpPr>
        <p:spPr>
          <a:xfrm>
            <a:off x="1949284" y="4346129"/>
            <a:ext cx="1542458" cy="137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4" name="Rectángulo redondeado 12">
            <a:extLst>
              <a:ext uri="{FF2B5EF4-FFF2-40B4-BE49-F238E27FC236}">
                <a16:creationId xmlns:a16="http://schemas.microsoft.com/office/drawing/2014/main" xmlns="" id="{5B0BE007-E58C-4A12-84FB-F6644A27E72F}"/>
              </a:ext>
            </a:extLst>
          </p:cNvPr>
          <p:cNvSpPr/>
          <p:nvPr/>
        </p:nvSpPr>
        <p:spPr>
          <a:xfrm>
            <a:off x="276688" y="6014294"/>
            <a:ext cx="1542869" cy="1381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5" name="Rectángulo redondeado 12">
            <a:extLst>
              <a:ext uri="{FF2B5EF4-FFF2-40B4-BE49-F238E27FC236}">
                <a16:creationId xmlns:a16="http://schemas.microsoft.com/office/drawing/2014/main" xmlns="" id="{2D9BBD6F-3A08-4C3D-8078-939025C9C8A6}"/>
              </a:ext>
            </a:extLst>
          </p:cNvPr>
          <p:cNvSpPr/>
          <p:nvPr/>
        </p:nvSpPr>
        <p:spPr>
          <a:xfrm>
            <a:off x="1949284" y="6016698"/>
            <a:ext cx="1542458" cy="137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6" name="Rectángulo redondeado 12">
            <a:extLst>
              <a:ext uri="{FF2B5EF4-FFF2-40B4-BE49-F238E27FC236}">
                <a16:creationId xmlns:a16="http://schemas.microsoft.com/office/drawing/2014/main" xmlns="" id="{A2305B7B-A74C-4FE5-9649-75FE7FD87F38}"/>
              </a:ext>
            </a:extLst>
          </p:cNvPr>
          <p:cNvSpPr/>
          <p:nvPr/>
        </p:nvSpPr>
        <p:spPr>
          <a:xfrm>
            <a:off x="3645647" y="6016698"/>
            <a:ext cx="1544400" cy="137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7" name="Rectángulo redondeado 12">
            <a:extLst>
              <a:ext uri="{FF2B5EF4-FFF2-40B4-BE49-F238E27FC236}">
                <a16:creationId xmlns:a16="http://schemas.microsoft.com/office/drawing/2014/main" xmlns="" id="{BBADA88D-90FA-45E2-B235-736B750D4F27}"/>
              </a:ext>
            </a:extLst>
          </p:cNvPr>
          <p:cNvSpPr/>
          <p:nvPr/>
        </p:nvSpPr>
        <p:spPr>
          <a:xfrm>
            <a:off x="7052896" y="6018480"/>
            <a:ext cx="1544400" cy="1372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8" name="Rectángulo redondeado 12">
            <a:extLst>
              <a:ext uri="{FF2B5EF4-FFF2-40B4-BE49-F238E27FC236}">
                <a16:creationId xmlns:a16="http://schemas.microsoft.com/office/drawing/2014/main" xmlns="" id="{B18099AB-31FE-41B7-B881-7BE1741680EF}"/>
              </a:ext>
            </a:extLst>
          </p:cNvPr>
          <p:cNvSpPr/>
          <p:nvPr/>
        </p:nvSpPr>
        <p:spPr>
          <a:xfrm>
            <a:off x="8780459" y="6016698"/>
            <a:ext cx="1544400" cy="137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39" name="Rectángulo redondeado 12">
            <a:extLst>
              <a:ext uri="{FF2B5EF4-FFF2-40B4-BE49-F238E27FC236}">
                <a16:creationId xmlns:a16="http://schemas.microsoft.com/office/drawing/2014/main" xmlns="" id="{A352BC66-6788-4664-B647-1119D5D1C273}"/>
              </a:ext>
            </a:extLst>
          </p:cNvPr>
          <p:cNvSpPr/>
          <p:nvPr/>
        </p:nvSpPr>
        <p:spPr>
          <a:xfrm>
            <a:off x="5328699" y="6016989"/>
            <a:ext cx="1544400" cy="13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140" name="Rectángulo 139">
            <a:extLst>
              <a:ext uri="{FF2B5EF4-FFF2-40B4-BE49-F238E27FC236}">
                <a16:creationId xmlns:a16="http://schemas.microsoft.com/office/drawing/2014/main" xmlns="" id="{DCE22921-3C3D-4FA9-A4D1-3E7C3AD324F4}"/>
              </a:ext>
            </a:extLst>
          </p:cNvPr>
          <p:cNvSpPr/>
          <p:nvPr/>
        </p:nvSpPr>
        <p:spPr>
          <a:xfrm>
            <a:off x="696714" y="932391"/>
            <a:ext cx="712054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ENERO</a:t>
            </a:r>
          </a:p>
        </p:txBody>
      </p:sp>
      <p:sp>
        <p:nvSpPr>
          <p:cNvPr id="141" name="Rectángulo 140">
            <a:extLst>
              <a:ext uri="{FF2B5EF4-FFF2-40B4-BE49-F238E27FC236}">
                <a16:creationId xmlns:a16="http://schemas.microsoft.com/office/drawing/2014/main" xmlns="" id="{98F1171E-238A-48E0-8CB7-C808074B6FD8}"/>
              </a:ext>
            </a:extLst>
          </p:cNvPr>
          <p:cNvSpPr/>
          <p:nvPr/>
        </p:nvSpPr>
        <p:spPr>
          <a:xfrm>
            <a:off x="2275670" y="932391"/>
            <a:ext cx="881973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FEBR</a:t>
            </a:r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ERO</a:t>
            </a:r>
          </a:p>
        </p:txBody>
      </p:sp>
      <p:sp>
        <p:nvSpPr>
          <p:cNvPr id="142" name="Rectángulo 141">
            <a:extLst>
              <a:ext uri="{FF2B5EF4-FFF2-40B4-BE49-F238E27FC236}">
                <a16:creationId xmlns:a16="http://schemas.microsoft.com/office/drawing/2014/main" xmlns="" id="{3553F3D1-BAE8-46C3-AF18-962B56FAA1CB}"/>
              </a:ext>
            </a:extLst>
          </p:cNvPr>
          <p:cNvSpPr/>
          <p:nvPr/>
        </p:nvSpPr>
        <p:spPr>
          <a:xfrm>
            <a:off x="663129" y="2554997"/>
            <a:ext cx="774571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MARZO</a:t>
            </a:r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xmlns="" id="{55301C79-793B-4F3E-B858-965454C442EB}"/>
              </a:ext>
            </a:extLst>
          </p:cNvPr>
          <p:cNvSpPr/>
          <p:nvPr/>
        </p:nvSpPr>
        <p:spPr>
          <a:xfrm>
            <a:off x="2397498" y="2554997"/>
            <a:ext cx="638316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ABRIL</a:t>
            </a:r>
            <a:endParaRPr lang="es-ES" sz="1100" b="0" cap="none" spc="0" dirty="0">
              <a:ln w="0"/>
              <a:solidFill>
                <a:schemeClr val="bg1"/>
              </a:solidFill>
              <a:latin typeface="LEMON MILK Bold" panose="00000800000000000000" pitchFamily="50" charset="0"/>
            </a:endParaRP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xmlns="" id="{AB171EE1-0510-4485-8149-57496212B614}"/>
              </a:ext>
            </a:extLst>
          </p:cNvPr>
          <p:cNvSpPr/>
          <p:nvPr/>
        </p:nvSpPr>
        <p:spPr>
          <a:xfrm>
            <a:off x="712821" y="4138954"/>
            <a:ext cx="675186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MAYO</a:t>
            </a:r>
          </a:p>
        </p:txBody>
      </p:sp>
      <p:sp>
        <p:nvSpPr>
          <p:cNvPr id="145" name="Rectángulo 144">
            <a:extLst>
              <a:ext uri="{FF2B5EF4-FFF2-40B4-BE49-F238E27FC236}">
                <a16:creationId xmlns:a16="http://schemas.microsoft.com/office/drawing/2014/main" xmlns="" id="{6AC43330-4415-4F81-81E6-6C032AE3FD0C}"/>
              </a:ext>
            </a:extLst>
          </p:cNvPr>
          <p:cNvSpPr/>
          <p:nvPr/>
        </p:nvSpPr>
        <p:spPr>
          <a:xfrm>
            <a:off x="2379063" y="4138954"/>
            <a:ext cx="675186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JUNIO</a:t>
            </a:r>
          </a:p>
        </p:txBody>
      </p:sp>
      <p:sp>
        <p:nvSpPr>
          <p:cNvPr id="146" name="Rectángulo 145">
            <a:extLst>
              <a:ext uri="{FF2B5EF4-FFF2-40B4-BE49-F238E27FC236}">
                <a16:creationId xmlns:a16="http://schemas.microsoft.com/office/drawing/2014/main" xmlns="" id="{8D25AC70-502C-4BCE-A658-9A183B2838C7}"/>
              </a:ext>
            </a:extLst>
          </p:cNvPr>
          <p:cNvSpPr/>
          <p:nvPr/>
        </p:nvSpPr>
        <p:spPr>
          <a:xfrm>
            <a:off x="728050" y="5805124"/>
            <a:ext cx="644728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JULIO</a:t>
            </a:r>
          </a:p>
        </p:txBody>
      </p:sp>
      <p:sp>
        <p:nvSpPr>
          <p:cNvPr id="147" name="Rectángulo 146">
            <a:extLst>
              <a:ext uri="{FF2B5EF4-FFF2-40B4-BE49-F238E27FC236}">
                <a16:creationId xmlns:a16="http://schemas.microsoft.com/office/drawing/2014/main" xmlns="" id="{CF105E7E-1604-43D5-A020-C52CE26303FD}"/>
              </a:ext>
            </a:extLst>
          </p:cNvPr>
          <p:cNvSpPr/>
          <p:nvPr/>
        </p:nvSpPr>
        <p:spPr>
          <a:xfrm>
            <a:off x="2279678" y="5805124"/>
            <a:ext cx="873957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AGOSTO</a:t>
            </a:r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xmlns="" id="{D9E632A7-2D79-415E-9AD1-22E434792989}"/>
              </a:ext>
            </a:extLst>
          </p:cNvPr>
          <p:cNvSpPr/>
          <p:nvPr/>
        </p:nvSpPr>
        <p:spPr>
          <a:xfrm>
            <a:off x="3860032" y="5805124"/>
            <a:ext cx="1109599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SEPTIEMBRE</a:t>
            </a:r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xmlns="" id="{99488C58-0109-4C1C-888E-BA764B7682A3}"/>
              </a:ext>
            </a:extLst>
          </p:cNvPr>
          <p:cNvSpPr/>
          <p:nvPr/>
        </p:nvSpPr>
        <p:spPr>
          <a:xfrm>
            <a:off x="9045018" y="5805124"/>
            <a:ext cx="1018228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DICIEMBRE</a:t>
            </a:r>
          </a:p>
        </p:txBody>
      </p:sp>
      <p:sp>
        <p:nvSpPr>
          <p:cNvPr id="150" name="Rectángulo 149">
            <a:extLst>
              <a:ext uri="{FF2B5EF4-FFF2-40B4-BE49-F238E27FC236}">
                <a16:creationId xmlns:a16="http://schemas.microsoft.com/office/drawing/2014/main" xmlns="" id="{FB550C43-5EF7-4F89-8ECB-FCF37B01574D}"/>
              </a:ext>
            </a:extLst>
          </p:cNvPr>
          <p:cNvSpPr/>
          <p:nvPr/>
        </p:nvSpPr>
        <p:spPr>
          <a:xfrm>
            <a:off x="7270166" y="5805124"/>
            <a:ext cx="1112805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NOVIEMBRE</a:t>
            </a:r>
          </a:p>
        </p:txBody>
      </p:sp>
      <p:sp>
        <p:nvSpPr>
          <p:cNvPr id="151" name="Rectángulo 150">
            <a:extLst>
              <a:ext uri="{FF2B5EF4-FFF2-40B4-BE49-F238E27FC236}">
                <a16:creationId xmlns:a16="http://schemas.microsoft.com/office/drawing/2014/main" xmlns="" id="{50499BFE-1465-410C-AA87-F43FFB889294}"/>
              </a:ext>
            </a:extLst>
          </p:cNvPr>
          <p:cNvSpPr/>
          <p:nvPr/>
        </p:nvSpPr>
        <p:spPr>
          <a:xfrm>
            <a:off x="5652133" y="5805124"/>
            <a:ext cx="912429" cy="26161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1100" dirty="0">
                <a:ln w="0"/>
                <a:solidFill>
                  <a:schemeClr val="bg1"/>
                </a:solidFill>
                <a:latin typeface="LEMON MILK Bold" panose="00000800000000000000" pitchFamily="50" charset="0"/>
              </a:rPr>
              <a:t>OCTUBRE</a:t>
            </a:r>
            <a:endParaRPr lang="es-ES" sz="1100" b="0" cap="none" spc="0" dirty="0">
              <a:ln w="0"/>
              <a:solidFill>
                <a:schemeClr val="bg1"/>
              </a:solidFill>
              <a:latin typeface="LEMON MILK Bold" panose="00000800000000000000" pitchFamily="50" charset="0"/>
            </a:endParaRPr>
          </a:p>
        </p:txBody>
      </p:sp>
      <p:sp>
        <p:nvSpPr>
          <p:cNvPr id="185" name="Rectángulo redondeado 12">
            <a:extLst>
              <a:ext uri="{FF2B5EF4-FFF2-40B4-BE49-F238E27FC236}">
                <a16:creationId xmlns:a16="http://schemas.microsoft.com/office/drawing/2014/main" xmlns="" id="{9DBCB272-9DB2-4D24-BAEB-577A18E839E6}"/>
              </a:ext>
            </a:extLst>
          </p:cNvPr>
          <p:cNvSpPr/>
          <p:nvPr/>
        </p:nvSpPr>
        <p:spPr>
          <a:xfrm>
            <a:off x="276688" y="2765087"/>
            <a:ext cx="1542869" cy="136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115"/>
          </a:p>
        </p:txBody>
      </p:sp>
      <p:sp>
        <p:nvSpPr>
          <p:cNvPr id="360" name="Rectángulo 359">
            <a:extLst>
              <a:ext uri="{FF2B5EF4-FFF2-40B4-BE49-F238E27FC236}">
                <a16:creationId xmlns:a16="http://schemas.microsoft.com/office/drawing/2014/main" xmlns="" id="{29E35F3E-6CCB-4F4C-A252-1F7A9F649EFC}"/>
              </a:ext>
            </a:extLst>
          </p:cNvPr>
          <p:cNvSpPr/>
          <p:nvPr/>
        </p:nvSpPr>
        <p:spPr>
          <a:xfrm>
            <a:off x="708568" y="238088"/>
            <a:ext cx="2397965" cy="67004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ES" sz="3200" b="0" cap="none" dirty="0">
                <a:ln w="0">
                  <a:noFill/>
                </a:ln>
                <a:solidFill>
                  <a:srgbClr val="1C7626"/>
                </a:solidFill>
                <a:effectLst/>
                <a:latin typeface="LEMON MILK Bold" panose="00000800000000000000" pitchFamily="50" charset="0"/>
              </a:rPr>
              <a:t>2</a:t>
            </a:r>
            <a:r>
              <a:rPr lang="es-ES" sz="3200" dirty="0">
                <a:ln w="0">
                  <a:noFill/>
                </a:ln>
                <a:solidFill>
                  <a:srgbClr val="1C7626"/>
                </a:solidFill>
                <a:effectLst/>
                <a:latin typeface="LEMON MILK Bold" panose="00000800000000000000" pitchFamily="50" charset="0"/>
              </a:rPr>
              <a:t>0</a:t>
            </a:r>
            <a:r>
              <a:rPr lang="es-ES" sz="3200" b="0" cap="none" dirty="0">
                <a:ln w="0">
                  <a:noFill/>
                </a:ln>
                <a:solidFill>
                  <a:srgbClr val="1C7626"/>
                </a:solidFill>
                <a:effectLst/>
                <a:latin typeface="LEMON MILK Bold" panose="00000800000000000000" pitchFamily="50" charset="0"/>
              </a:rPr>
              <a:t>25</a:t>
            </a:r>
          </a:p>
        </p:txBody>
      </p:sp>
      <p:graphicFrame>
        <p:nvGraphicFramePr>
          <p:cNvPr id="375" name="Tabla 374">
            <a:extLst>
              <a:ext uri="{FF2B5EF4-FFF2-40B4-BE49-F238E27FC236}">
                <a16:creationId xmlns:a16="http://schemas.microsoft.com/office/drawing/2014/main" xmlns="" id="{CAD157D1-0134-469B-9189-397BDF56E887}"/>
              </a:ext>
            </a:extLst>
          </p:cNvPr>
          <p:cNvGraphicFramePr>
            <a:graphicFrameLocks noGrp="1"/>
          </p:cNvGraphicFramePr>
          <p:nvPr/>
        </p:nvGraphicFramePr>
        <p:xfrm>
          <a:off x="275390" y="1124315"/>
          <a:ext cx="1544284" cy="125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61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376" name="Rectángulo 375">
            <a:extLst>
              <a:ext uri="{FF2B5EF4-FFF2-40B4-BE49-F238E27FC236}">
                <a16:creationId xmlns:a16="http://schemas.microsoft.com/office/drawing/2014/main" xmlns="" id="{81B34FF0-7FD2-417E-BB33-5F9DAEF54CBC}"/>
              </a:ext>
            </a:extLst>
          </p:cNvPr>
          <p:cNvSpPr/>
          <p:nvPr/>
        </p:nvSpPr>
        <p:spPr>
          <a:xfrm>
            <a:off x="280515" y="2311686"/>
            <a:ext cx="685455" cy="184666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600" dirty="0">
                <a:ln w="0"/>
                <a:latin typeface="Geometr415 Blk BT" panose="020B0802020204020303" pitchFamily="34" charset="0"/>
              </a:rPr>
              <a:t>1- AÑO NUEVO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377" name="Grupo 376">
            <a:extLst>
              <a:ext uri="{FF2B5EF4-FFF2-40B4-BE49-F238E27FC236}">
                <a16:creationId xmlns:a16="http://schemas.microsoft.com/office/drawing/2014/main" xmlns="" id="{102220C7-A888-4A31-AB50-09583C58E4D1}"/>
              </a:ext>
            </a:extLst>
          </p:cNvPr>
          <p:cNvGrpSpPr/>
          <p:nvPr/>
        </p:nvGrpSpPr>
        <p:grpSpPr>
          <a:xfrm>
            <a:off x="317805" y="1219755"/>
            <a:ext cx="1566123" cy="938749"/>
            <a:chOff x="319519" y="986384"/>
            <a:chExt cx="1566123" cy="938749"/>
          </a:xfrm>
        </p:grpSpPr>
        <p:grpSp>
          <p:nvGrpSpPr>
            <p:cNvPr id="378" name="Grupo 377">
              <a:extLst>
                <a:ext uri="{FF2B5EF4-FFF2-40B4-BE49-F238E27FC236}">
                  <a16:creationId xmlns:a16="http://schemas.microsoft.com/office/drawing/2014/main" xmlns="" id="{1684E8F7-6859-4C5D-A311-00CC37BB8AFA}"/>
                </a:ext>
              </a:extLst>
            </p:cNvPr>
            <p:cNvGrpSpPr/>
            <p:nvPr/>
          </p:nvGrpSpPr>
          <p:grpSpPr>
            <a:xfrm>
              <a:off x="524345" y="986676"/>
              <a:ext cx="286403" cy="198873"/>
              <a:chOff x="1176837" y="1904505"/>
              <a:chExt cx="286403" cy="198873"/>
            </a:xfrm>
          </p:grpSpPr>
          <p:sp>
            <p:nvSpPr>
              <p:cNvPr id="388" name="CuadroTexto 387">
                <a:extLst>
                  <a:ext uri="{FF2B5EF4-FFF2-40B4-BE49-F238E27FC236}">
                    <a16:creationId xmlns:a16="http://schemas.microsoft.com/office/drawing/2014/main" xmlns="" id="{EDB44B87-F00F-4157-8FA1-1E542AD44A47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9" name="Elipse 388">
                <a:extLst>
                  <a:ext uri="{FF2B5EF4-FFF2-40B4-BE49-F238E27FC236}">
                    <a16:creationId xmlns:a16="http://schemas.microsoft.com/office/drawing/2014/main" xmlns="" id="{2DE50152-CF76-4E6C-A064-0905608592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79" name="Grupo 378">
              <a:extLst>
                <a:ext uri="{FF2B5EF4-FFF2-40B4-BE49-F238E27FC236}">
                  <a16:creationId xmlns:a16="http://schemas.microsoft.com/office/drawing/2014/main" xmlns="" id="{BCA90C10-755B-4638-ABA5-1CF197DE2955}"/>
                </a:ext>
              </a:extLst>
            </p:cNvPr>
            <p:cNvGrpSpPr/>
            <p:nvPr/>
          </p:nvGrpSpPr>
          <p:grpSpPr>
            <a:xfrm>
              <a:off x="1601718" y="1726260"/>
              <a:ext cx="283924" cy="198873"/>
              <a:chOff x="1590788" y="1904505"/>
              <a:chExt cx="283924" cy="198873"/>
            </a:xfrm>
          </p:grpSpPr>
          <p:sp>
            <p:nvSpPr>
              <p:cNvPr id="386" name="CuadroTexto 385">
                <a:extLst>
                  <a:ext uri="{FF2B5EF4-FFF2-40B4-BE49-F238E27FC236}">
                    <a16:creationId xmlns:a16="http://schemas.microsoft.com/office/drawing/2014/main" xmlns="" id="{D9425FC9-B59B-4EB1-97A0-89B0299D668C}"/>
                  </a:ext>
                </a:extLst>
              </p:cNvPr>
              <p:cNvSpPr txBox="1"/>
              <p:nvPr/>
            </p:nvSpPr>
            <p:spPr>
              <a:xfrm>
                <a:off x="159078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7" name="Elipse 386">
                <a:extLst>
                  <a:ext uri="{FF2B5EF4-FFF2-40B4-BE49-F238E27FC236}">
                    <a16:creationId xmlns:a16="http://schemas.microsoft.com/office/drawing/2014/main" xmlns="" id="{ABACBF1F-82FB-49AE-9957-0A78BE25A6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27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0" name="Grupo 379">
              <a:extLst>
                <a:ext uri="{FF2B5EF4-FFF2-40B4-BE49-F238E27FC236}">
                  <a16:creationId xmlns:a16="http://schemas.microsoft.com/office/drawing/2014/main" xmlns="" id="{10568EAC-A824-45DA-B35B-4A3ED4BF679F}"/>
                </a:ext>
              </a:extLst>
            </p:cNvPr>
            <p:cNvGrpSpPr/>
            <p:nvPr/>
          </p:nvGrpSpPr>
          <p:grpSpPr>
            <a:xfrm>
              <a:off x="319519" y="986384"/>
              <a:ext cx="222591" cy="199456"/>
              <a:chOff x="958247" y="1904505"/>
              <a:chExt cx="222591" cy="199456"/>
            </a:xfrm>
          </p:grpSpPr>
          <p:sp>
            <p:nvSpPr>
              <p:cNvPr id="384" name="CuadroTexto 383">
                <a:extLst>
                  <a:ext uri="{FF2B5EF4-FFF2-40B4-BE49-F238E27FC236}">
                    <a16:creationId xmlns:a16="http://schemas.microsoft.com/office/drawing/2014/main" xmlns="" id="{39AEF59C-5E01-46C0-957D-D63DF32A37EF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5" name="Forma libre: forma 384">
                <a:extLst>
                  <a:ext uri="{FF2B5EF4-FFF2-40B4-BE49-F238E27FC236}">
                    <a16:creationId xmlns:a16="http://schemas.microsoft.com/office/drawing/2014/main" xmlns="" id="{1AB9C7BF-117F-4F4D-82E3-D89F2924AE8B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81" name="Grupo 380">
              <a:extLst>
                <a:ext uri="{FF2B5EF4-FFF2-40B4-BE49-F238E27FC236}">
                  <a16:creationId xmlns:a16="http://schemas.microsoft.com/office/drawing/2014/main" xmlns="" id="{6985E3DF-1F60-44E1-A573-4639EDE8DA1E}"/>
                </a:ext>
              </a:extLst>
            </p:cNvPr>
            <p:cNvGrpSpPr/>
            <p:nvPr/>
          </p:nvGrpSpPr>
          <p:grpSpPr>
            <a:xfrm>
              <a:off x="748579" y="986384"/>
              <a:ext cx="283924" cy="199456"/>
              <a:chOff x="1396293" y="1904505"/>
              <a:chExt cx="283924" cy="199456"/>
            </a:xfrm>
          </p:grpSpPr>
          <p:sp>
            <p:nvSpPr>
              <p:cNvPr id="382" name="CuadroTexto 381">
                <a:extLst>
                  <a:ext uri="{FF2B5EF4-FFF2-40B4-BE49-F238E27FC236}">
                    <a16:creationId xmlns:a16="http://schemas.microsoft.com/office/drawing/2014/main" xmlns="" id="{FBBF95D3-5FF0-4BC8-A468-7CA5F4A446C9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3" name="Forma libre: forma 382">
                <a:extLst>
                  <a:ext uri="{FF2B5EF4-FFF2-40B4-BE49-F238E27FC236}">
                    <a16:creationId xmlns:a16="http://schemas.microsoft.com/office/drawing/2014/main" xmlns="" id="{48C45DE0-44EC-4509-9A48-92FD732D0E3C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aphicFrame>
        <p:nvGraphicFramePr>
          <p:cNvPr id="390" name="Tabla 389">
            <a:extLst>
              <a:ext uri="{FF2B5EF4-FFF2-40B4-BE49-F238E27FC236}">
                <a16:creationId xmlns:a16="http://schemas.microsoft.com/office/drawing/2014/main" xmlns="" id="{F32544CE-F154-4943-A83E-B9AD661085C8}"/>
              </a:ext>
            </a:extLst>
          </p:cNvPr>
          <p:cNvGraphicFramePr>
            <a:graphicFrameLocks noGrp="1"/>
          </p:cNvGraphicFramePr>
          <p:nvPr/>
        </p:nvGraphicFramePr>
        <p:xfrm>
          <a:off x="1948371" y="1124315"/>
          <a:ext cx="1544284" cy="125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61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pSp>
        <p:nvGrpSpPr>
          <p:cNvPr id="391" name="Grupo 390">
            <a:extLst>
              <a:ext uri="{FF2B5EF4-FFF2-40B4-BE49-F238E27FC236}">
                <a16:creationId xmlns:a16="http://schemas.microsoft.com/office/drawing/2014/main" xmlns="" id="{EEE09DA5-ED42-47C5-AE6B-DBF5D85CC90A}"/>
              </a:ext>
            </a:extLst>
          </p:cNvPr>
          <p:cNvGrpSpPr/>
          <p:nvPr/>
        </p:nvGrpSpPr>
        <p:grpSpPr>
          <a:xfrm>
            <a:off x="1976401" y="1229488"/>
            <a:ext cx="914515" cy="199456"/>
            <a:chOff x="2063330" y="986384"/>
            <a:chExt cx="914515" cy="199456"/>
          </a:xfrm>
        </p:grpSpPr>
        <p:grpSp>
          <p:nvGrpSpPr>
            <p:cNvPr id="392" name="Grupo 391">
              <a:extLst>
                <a:ext uri="{FF2B5EF4-FFF2-40B4-BE49-F238E27FC236}">
                  <a16:creationId xmlns:a16="http://schemas.microsoft.com/office/drawing/2014/main" xmlns="" id="{04811A41-6906-490B-96F4-DCCFA536FACB}"/>
                </a:ext>
              </a:extLst>
            </p:cNvPr>
            <p:cNvGrpSpPr/>
            <p:nvPr/>
          </p:nvGrpSpPr>
          <p:grpSpPr>
            <a:xfrm>
              <a:off x="2258482" y="986676"/>
              <a:ext cx="286403" cy="198873"/>
              <a:chOff x="1176837" y="1904505"/>
              <a:chExt cx="286403" cy="198873"/>
            </a:xfrm>
          </p:grpSpPr>
          <p:sp>
            <p:nvSpPr>
              <p:cNvPr id="402" name="CuadroTexto 401">
                <a:extLst>
                  <a:ext uri="{FF2B5EF4-FFF2-40B4-BE49-F238E27FC236}">
                    <a16:creationId xmlns:a16="http://schemas.microsoft.com/office/drawing/2014/main" xmlns="" id="{3E0F3669-9309-423E-94D5-EA9B8430907D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3" name="Elipse 402">
                <a:extLst>
                  <a:ext uri="{FF2B5EF4-FFF2-40B4-BE49-F238E27FC236}">
                    <a16:creationId xmlns:a16="http://schemas.microsoft.com/office/drawing/2014/main" xmlns="" id="{D9E4597A-A3CC-4CA6-B2DD-1DC172C97D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3" name="Grupo 392">
              <a:extLst>
                <a:ext uri="{FF2B5EF4-FFF2-40B4-BE49-F238E27FC236}">
                  <a16:creationId xmlns:a16="http://schemas.microsoft.com/office/drawing/2014/main" xmlns="" id="{420A3AF1-C689-4C1B-83D5-6E10517185E6}"/>
                </a:ext>
              </a:extLst>
            </p:cNvPr>
            <p:cNvGrpSpPr/>
            <p:nvPr/>
          </p:nvGrpSpPr>
          <p:grpSpPr>
            <a:xfrm>
              <a:off x="2693921" y="986676"/>
              <a:ext cx="283924" cy="198873"/>
              <a:chOff x="1610038" y="1904505"/>
              <a:chExt cx="283924" cy="198873"/>
            </a:xfrm>
          </p:grpSpPr>
          <p:sp>
            <p:nvSpPr>
              <p:cNvPr id="400" name="CuadroTexto 399">
                <a:extLst>
                  <a:ext uri="{FF2B5EF4-FFF2-40B4-BE49-F238E27FC236}">
                    <a16:creationId xmlns:a16="http://schemas.microsoft.com/office/drawing/2014/main" xmlns="" id="{A8E10081-68C7-4CB6-BBDA-DCF940B48DFA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1" name="Elipse 400">
                <a:extLst>
                  <a:ext uri="{FF2B5EF4-FFF2-40B4-BE49-F238E27FC236}">
                    <a16:creationId xmlns:a16="http://schemas.microsoft.com/office/drawing/2014/main" xmlns="" id="{2E95774B-FA33-4A60-BEFA-23051248F7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4" name="Grupo 393">
              <a:extLst>
                <a:ext uri="{FF2B5EF4-FFF2-40B4-BE49-F238E27FC236}">
                  <a16:creationId xmlns:a16="http://schemas.microsoft.com/office/drawing/2014/main" xmlns="" id="{C2215233-C20E-4607-AC86-90BE147F332E}"/>
                </a:ext>
              </a:extLst>
            </p:cNvPr>
            <p:cNvGrpSpPr/>
            <p:nvPr/>
          </p:nvGrpSpPr>
          <p:grpSpPr>
            <a:xfrm>
              <a:off x="2063330" y="986384"/>
              <a:ext cx="222591" cy="199456"/>
              <a:chOff x="958247" y="1904505"/>
              <a:chExt cx="222591" cy="199456"/>
            </a:xfrm>
          </p:grpSpPr>
          <p:sp>
            <p:nvSpPr>
              <p:cNvPr id="398" name="CuadroTexto 397">
                <a:extLst>
                  <a:ext uri="{FF2B5EF4-FFF2-40B4-BE49-F238E27FC236}">
                    <a16:creationId xmlns:a16="http://schemas.microsoft.com/office/drawing/2014/main" xmlns="" id="{9099CAD1-80E1-4302-900C-BC91C31CA6D5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9" name="Forma libre: forma 398">
                <a:extLst>
                  <a:ext uri="{FF2B5EF4-FFF2-40B4-BE49-F238E27FC236}">
                    <a16:creationId xmlns:a16="http://schemas.microsoft.com/office/drawing/2014/main" xmlns="" id="{A8243052-370E-4853-BEAA-25FD123FECB3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5" name="Grupo 394">
              <a:extLst>
                <a:ext uri="{FF2B5EF4-FFF2-40B4-BE49-F238E27FC236}">
                  <a16:creationId xmlns:a16="http://schemas.microsoft.com/office/drawing/2014/main" xmlns="" id="{8B87F329-370B-4B38-841E-B6618E75EA33}"/>
                </a:ext>
              </a:extLst>
            </p:cNvPr>
            <p:cNvGrpSpPr/>
            <p:nvPr/>
          </p:nvGrpSpPr>
          <p:grpSpPr>
            <a:xfrm>
              <a:off x="2479346" y="986384"/>
              <a:ext cx="283924" cy="199456"/>
              <a:chOff x="1396293" y="1904505"/>
              <a:chExt cx="283924" cy="199456"/>
            </a:xfrm>
          </p:grpSpPr>
          <p:sp>
            <p:nvSpPr>
              <p:cNvPr id="396" name="CuadroTexto 395">
                <a:extLst>
                  <a:ext uri="{FF2B5EF4-FFF2-40B4-BE49-F238E27FC236}">
                    <a16:creationId xmlns:a16="http://schemas.microsoft.com/office/drawing/2014/main" xmlns="" id="{7A36D647-02B8-47BC-B9D3-5455B81DC1DC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7" name="Forma libre: forma 396">
                <a:extLst>
                  <a:ext uri="{FF2B5EF4-FFF2-40B4-BE49-F238E27FC236}">
                    <a16:creationId xmlns:a16="http://schemas.microsoft.com/office/drawing/2014/main" xmlns="" id="{59EEFC82-16AB-43ED-B46D-ECF7D86B4701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aphicFrame>
        <p:nvGraphicFramePr>
          <p:cNvPr id="404" name="Tabla 403">
            <a:extLst>
              <a:ext uri="{FF2B5EF4-FFF2-40B4-BE49-F238E27FC236}">
                <a16:creationId xmlns:a16="http://schemas.microsoft.com/office/drawing/2014/main" xmlns="" id="{B035A997-A3E0-4C0E-AB63-74329679C780}"/>
              </a:ext>
            </a:extLst>
          </p:cNvPr>
          <p:cNvGraphicFramePr>
            <a:graphicFrameLocks noGrp="1"/>
          </p:cNvGraphicFramePr>
          <p:nvPr/>
        </p:nvGraphicFramePr>
        <p:xfrm>
          <a:off x="275390" y="2748178"/>
          <a:ext cx="1544284" cy="125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61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05" name="CuadroTexto 404">
            <a:extLst>
              <a:ext uri="{FF2B5EF4-FFF2-40B4-BE49-F238E27FC236}">
                <a16:creationId xmlns:a16="http://schemas.microsoft.com/office/drawing/2014/main" xmlns="" id="{D1C5AC2F-43B7-4898-BFCF-9ACE5CCC0B3D}"/>
              </a:ext>
            </a:extLst>
          </p:cNvPr>
          <p:cNvSpPr txBox="1"/>
          <p:nvPr/>
        </p:nvSpPr>
        <p:spPr>
          <a:xfrm>
            <a:off x="265267" y="3958529"/>
            <a:ext cx="1469054" cy="180049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r>
              <a:rPr lang="es-ES" sz="570" dirty="0">
                <a:ln w="0"/>
                <a:latin typeface="Geometr415 Blk BT" panose="020B0802020204020303" pitchFamily="34" charset="0"/>
              </a:rPr>
              <a:t>3 / 4 CARNAVAL - 24 - DIA de la MEMORIA</a:t>
            </a:r>
          </a:p>
        </p:txBody>
      </p:sp>
      <p:grpSp>
        <p:nvGrpSpPr>
          <p:cNvPr id="406" name="Grupo 405">
            <a:extLst>
              <a:ext uri="{FF2B5EF4-FFF2-40B4-BE49-F238E27FC236}">
                <a16:creationId xmlns:a16="http://schemas.microsoft.com/office/drawing/2014/main" xmlns="" id="{7B751EFE-CA59-4872-84BE-8A2AC3B13393}"/>
              </a:ext>
            </a:extLst>
          </p:cNvPr>
          <p:cNvGrpSpPr/>
          <p:nvPr/>
        </p:nvGrpSpPr>
        <p:grpSpPr>
          <a:xfrm>
            <a:off x="308835" y="2843618"/>
            <a:ext cx="930008" cy="199456"/>
            <a:chOff x="3794936" y="986384"/>
            <a:chExt cx="930008" cy="199456"/>
          </a:xfrm>
        </p:grpSpPr>
        <p:grpSp>
          <p:nvGrpSpPr>
            <p:cNvPr id="407" name="Grupo 406">
              <a:extLst>
                <a:ext uri="{FF2B5EF4-FFF2-40B4-BE49-F238E27FC236}">
                  <a16:creationId xmlns:a16="http://schemas.microsoft.com/office/drawing/2014/main" xmlns="" id="{CB825D3A-576A-4F38-9067-A78AA171D2CD}"/>
                </a:ext>
              </a:extLst>
            </p:cNvPr>
            <p:cNvGrpSpPr/>
            <p:nvPr/>
          </p:nvGrpSpPr>
          <p:grpSpPr>
            <a:xfrm>
              <a:off x="3999455" y="986676"/>
              <a:ext cx="280545" cy="198873"/>
              <a:chOff x="1171265" y="1904505"/>
              <a:chExt cx="280545" cy="198873"/>
            </a:xfrm>
          </p:grpSpPr>
          <p:sp>
            <p:nvSpPr>
              <p:cNvPr id="417" name="CuadroTexto 416">
                <a:extLst>
                  <a:ext uri="{FF2B5EF4-FFF2-40B4-BE49-F238E27FC236}">
                    <a16:creationId xmlns:a16="http://schemas.microsoft.com/office/drawing/2014/main" xmlns="" id="{12BF11D0-50D6-4CC0-ADE8-F759A65FD053}"/>
                  </a:ext>
                </a:extLst>
              </p:cNvPr>
              <p:cNvSpPr txBox="1"/>
              <p:nvPr/>
            </p:nvSpPr>
            <p:spPr>
              <a:xfrm>
                <a:off x="117126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8" name="Elipse 417">
                <a:extLst>
                  <a:ext uri="{FF2B5EF4-FFF2-40B4-BE49-F238E27FC236}">
                    <a16:creationId xmlns:a16="http://schemas.microsoft.com/office/drawing/2014/main" xmlns="" id="{2DAAB6AE-9107-4C4A-BE22-34684D78D4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08" name="Grupo 407">
              <a:extLst>
                <a:ext uri="{FF2B5EF4-FFF2-40B4-BE49-F238E27FC236}">
                  <a16:creationId xmlns:a16="http://schemas.microsoft.com/office/drawing/2014/main" xmlns="" id="{136F44BB-A2F9-4BEA-967C-811728C92372}"/>
                </a:ext>
              </a:extLst>
            </p:cNvPr>
            <p:cNvGrpSpPr/>
            <p:nvPr/>
          </p:nvGrpSpPr>
          <p:grpSpPr>
            <a:xfrm>
              <a:off x="4441020" y="986676"/>
              <a:ext cx="283924" cy="198873"/>
              <a:chOff x="1610038" y="1904505"/>
              <a:chExt cx="283924" cy="198873"/>
            </a:xfrm>
          </p:grpSpPr>
          <p:sp>
            <p:nvSpPr>
              <p:cNvPr id="415" name="CuadroTexto 414">
                <a:extLst>
                  <a:ext uri="{FF2B5EF4-FFF2-40B4-BE49-F238E27FC236}">
                    <a16:creationId xmlns:a16="http://schemas.microsoft.com/office/drawing/2014/main" xmlns="" id="{6E6F58E3-B792-4DC7-97EC-3B049BC9F178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6" name="Elipse 415">
                <a:extLst>
                  <a:ext uri="{FF2B5EF4-FFF2-40B4-BE49-F238E27FC236}">
                    <a16:creationId xmlns:a16="http://schemas.microsoft.com/office/drawing/2014/main" xmlns="" id="{0DCAB8C6-1822-446F-A2BA-5F2BE07F48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09" name="Grupo 408">
              <a:extLst>
                <a:ext uri="{FF2B5EF4-FFF2-40B4-BE49-F238E27FC236}">
                  <a16:creationId xmlns:a16="http://schemas.microsoft.com/office/drawing/2014/main" xmlns="" id="{7FE6E042-870D-4287-BE62-2244FA00FC30}"/>
                </a:ext>
              </a:extLst>
            </p:cNvPr>
            <p:cNvGrpSpPr/>
            <p:nvPr/>
          </p:nvGrpSpPr>
          <p:grpSpPr>
            <a:xfrm>
              <a:off x="3794936" y="986384"/>
              <a:ext cx="222591" cy="199456"/>
              <a:chOff x="958247" y="1904505"/>
              <a:chExt cx="222591" cy="199456"/>
            </a:xfrm>
          </p:grpSpPr>
          <p:sp>
            <p:nvSpPr>
              <p:cNvPr id="413" name="CuadroTexto 412">
                <a:extLst>
                  <a:ext uri="{FF2B5EF4-FFF2-40B4-BE49-F238E27FC236}">
                    <a16:creationId xmlns:a16="http://schemas.microsoft.com/office/drawing/2014/main" xmlns="" id="{49F7B36D-8CE8-4BFA-90B2-C11F3FBC74A7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4" name="Forma libre: forma 413">
                <a:extLst>
                  <a:ext uri="{FF2B5EF4-FFF2-40B4-BE49-F238E27FC236}">
                    <a16:creationId xmlns:a16="http://schemas.microsoft.com/office/drawing/2014/main" xmlns="" id="{74EF0CF3-709F-4338-9181-23A2DD917EF9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10" name="Grupo 409">
              <a:extLst>
                <a:ext uri="{FF2B5EF4-FFF2-40B4-BE49-F238E27FC236}">
                  <a16:creationId xmlns:a16="http://schemas.microsoft.com/office/drawing/2014/main" xmlns="" id="{B2D9485D-76D9-4B51-B096-69B79F3FA1F2}"/>
                </a:ext>
              </a:extLst>
            </p:cNvPr>
            <p:cNvGrpSpPr/>
            <p:nvPr/>
          </p:nvGrpSpPr>
          <p:grpSpPr>
            <a:xfrm>
              <a:off x="4226351" y="986384"/>
              <a:ext cx="283924" cy="199456"/>
              <a:chOff x="1396293" y="1904505"/>
              <a:chExt cx="283924" cy="199456"/>
            </a:xfrm>
          </p:grpSpPr>
          <p:sp>
            <p:nvSpPr>
              <p:cNvPr id="411" name="CuadroTexto 410">
                <a:extLst>
                  <a:ext uri="{FF2B5EF4-FFF2-40B4-BE49-F238E27FC236}">
                    <a16:creationId xmlns:a16="http://schemas.microsoft.com/office/drawing/2014/main" xmlns="" id="{E4A6CD46-F9EC-420E-A174-D3EB9E88686D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2" name="Forma libre: forma 411">
                <a:extLst>
                  <a:ext uri="{FF2B5EF4-FFF2-40B4-BE49-F238E27FC236}">
                    <a16:creationId xmlns:a16="http://schemas.microsoft.com/office/drawing/2014/main" xmlns="" id="{C41CA991-C899-4302-B84F-F45A29143E80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aphicFrame>
        <p:nvGraphicFramePr>
          <p:cNvPr id="419" name="Tabla 418">
            <a:extLst>
              <a:ext uri="{FF2B5EF4-FFF2-40B4-BE49-F238E27FC236}">
                <a16:creationId xmlns:a16="http://schemas.microsoft.com/office/drawing/2014/main" xmlns="" id="{97394EE3-ED30-456F-A05E-A825E0F4133F}"/>
              </a:ext>
            </a:extLst>
          </p:cNvPr>
          <p:cNvGraphicFramePr>
            <a:graphicFrameLocks noGrp="1"/>
          </p:cNvGraphicFramePr>
          <p:nvPr/>
        </p:nvGraphicFramePr>
        <p:xfrm>
          <a:off x="1948371" y="2749679"/>
          <a:ext cx="1544284" cy="1260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175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20" name="Rectángulo 419">
            <a:extLst>
              <a:ext uri="{FF2B5EF4-FFF2-40B4-BE49-F238E27FC236}">
                <a16:creationId xmlns:a16="http://schemas.microsoft.com/office/drawing/2014/main" xmlns="" id="{8F9E98DF-83BA-4DA5-93BB-33266621FA17}"/>
              </a:ext>
            </a:extLst>
          </p:cNvPr>
          <p:cNvSpPr/>
          <p:nvPr/>
        </p:nvSpPr>
        <p:spPr>
          <a:xfrm>
            <a:off x="1944479" y="3892581"/>
            <a:ext cx="1693750" cy="276999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600" dirty="0">
                <a:ln w="0"/>
                <a:latin typeface="Geometr415 Blk BT" panose="020B0802020204020303" pitchFamily="34" charset="0"/>
              </a:rPr>
              <a:t>2- DÍA del VET. Y C. EN MALVINAS</a:t>
            </a:r>
          </a:p>
          <a:p>
            <a:r>
              <a:rPr lang="es-ES" sz="600" dirty="0">
                <a:ln w="0"/>
                <a:latin typeface="Geometr415 Blk BT" panose="020B0802020204020303" pitchFamily="34" charset="0"/>
              </a:rPr>
              <a:t>18 - VIERNES SANTO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421" name="Grupo 420">
            <a:extLst>
              <a:ext uri="{FF2B5EF4-FFF2-40B4-BE49-F238E27FC236}">
                <a16:creationId xmlns:a16="http://schemas.microsoft.com/office/drawing/2014/main" xmlns="" id="{0C4A0546-6D0A-4583-BAEA-FF4F4A64F442}"/>
              </a:ext>
            </a:extLst>
          </p:cNvPr>
          <p:cNvGrpSpPr/>
          <p:nvPr/>
        </p:nvGrpSpPr>
        <p:grpSpPr>
          <a:xfrm>
            <a:off x="1971636" y="2835848"/>
            <a:ext cx="1603457" cy="956544"/>
            <a:chOff x="307240" y="2621159"/>
            <a:chExt cx="1603457" cy="956544"/>
          </a:xfrm>
        </p:grpSpPr>
        <p:grpSp>
          <p:nvGrpSpPr>
            <p:cNvPr id="422" name="Grupo 421">
              <a:extLst>
                <a:ext uri="{FF2B5EF4-FFF2-40B4-BE49-F238E27FC236}">
                  <a16:creationId xmlns:a16="http://schemas.microsoft.com/office/drawing/2014/main" xmlns="" id="{E1881B37-17C9-4189-94E4-5DA55CFD2A4C}"/>
                </a:ext>
              </a:extLst>
            </p:cNvPr>
            <p:cNvGrpSpPr/>
            <p:nvPr/>
          </p:nvGrpSpPr>
          <p:grpSpPr>
            <a:xfrm>
              <a:off x="525975" y="2621451"/>
              <a:ext cx="286403" cy="198873"/>
              <a:chOff x="1176837" y="1904505"/>
              <a:chExt cx="286403" cy="198873"/>
            </a:xfrm>
          </p:grpSpPr>
          <p:sp>
            <p:nvSpPr>
              <p:cNvPr id="432" name="CuadroTexto 431">
                <a:extLst>
                  <a:ext uri="{FF2B5EF4-FFF2-40B4-BE49-F238E27FC236}">
                    <a16:creationId xmlns:a16="http://schemas.microsoft.com/office/drawing/2014/main" xmlns="" id="{72AE56B6-A089-4AC0-8A90-EF081A6C5A08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33" name="Elipse 432">
                <a:extLst>
                  <a:ext uri="{FF2B5EF4-FFF2-40B4-BE49-F238E27FC236}">
                    <a16:creationId xmlns:a16="http://schemas.microsoft.com/office/drawing/2014/main" xmlns="" id="{36888B3C-D533-4921-A6CC-9AA550030D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23" name="Grupo 422">
              <a:extLst>
                <a:ext uri="{FF2B5EF4-FFF2-40B4-BE49-F238E27FC236}">
                  <a16:creationId xmlns:a16="http://schemas.microsoft.com/office/drawing/2014/main" xmlns="" id="{F982E3A5-F6E4-4781-A8A5-605A096D3BF6}"/>
                </a:ext>
              </a:extLst>
            </p:cNvPr>
            <p:cNvGrpSpPr/>
            <p:nvPr/>
          </p:nvGrpSpPr>
          <p:grpSpPr>
            <a:xfrm>
              <a:off x="1593761" y="3378539"/>
              <a:ext cx="316936" cy="198873"/>
              <a:chOff x="1577026" y="1904505"/>
              <a:chExt cx="316936" cy="198873"/>
            </a:xfrm>
          </p:grpSpPr>
          <p:sp>
            <p:nvSpPr>
              <p:cNvPr id="430" name="CuadroTexto 429">
                <a:extLst>
                  <a:ext uri="{FF2B5EF4-FFF2-40B4-BE49-F238E27FC236}">
                    <a16:creationId xmlns:a16="http://schemas.microsoft.com/office/drawing/2014/main" xmlns="" id="{66345591-F20C-4DD1-9699-7FF889DBAF2C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31" name="Elipse 430">
                <a:extLst>
                  <a:ext uri="{FF2B5EF4-FFF2-40B4-BE49-F238E27FC236}">
                    <a16:creationId xmlns:a16="http://schemas.microsoft.com/office/drawing/2014/main" xmlns="" id="{2DC8F70E-34DC-4FE9-8A40-29FA73E44F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770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24" name="Grupo 423">
              <a:extLst>
                <a:ext uri="{FF2B5EF4-FFF2-40B4-BE49-F238E27FC236}">
                  <a16:creationId xmlns:a16="http://schemas.microsoft.com/office/drawing/2014/main" xmlns="" id="{4459B6F1-4522-48C1-8966-63ADA91BC671}"/>
                </a:ext>
              </a:extLst>
            </p:cNvPr>
            <p:cNvGrpSpPr/>
            <p:nvPr/>
          </p:nvGrpSpPr>
          <p:grpSpPr>
            <a:xfrm>
              <a:off x="307240" y="2621159"/>
              <a:ext cx="222591" cy="199456"/>
              <a:chOff x="958247" y="1904505"/>
              <a:chExt cx="222591" cy="199456"/>
            </a:xfrm>
          </p:grpSpPr>
          <p:sp>
            <p:nvSpPr>
              <p:cNvPr id="428" name="CuadroTexto 427">
                <a:extLst>
                  <a:ext uri="{FF2B5EF4-FFF2-40B4-BE49-F238E27FC236}">
                    <a16:creationId xmlns:a16="http://schemas.microsoft.com/office/drawing/2014/main" xmlns="" id="{EEC80293-1CAF-49A3-A9E8-B7C17B2E0CCC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9" name="Forma libre: forma 428">
                <a:extLst>
                  <a:ext uri="{FF2B5EF4-FFF2-40B4-BE49-F238E27FC236}">
                    <a16:creationId xmlns:a16="http://schemas.microsoft.com/office/drawing/2014/main" xmlns="" id="{C43FBC18-7BB0-4EEA-A1BE-463137014E76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25" name="Grupo 424">
              <a:extLst>
                <a:ext uri="{FF2B5EF4-FFF2-40B4-BE49-F238E27FC236}">
                  <a16:creationId xmlns:a16="http://schemas.microsoft.com/office/drawing/2014/main" xmlns="" id="{06FF02B6-8C2E-41CE-8550-667600011503}"/>
                </a:ext>
              </a:extLst>
            </p:cNvPr>
            <p:cNvGrpSpPr/>
            <p:nvPr/>
          </p:nvGrpSpPr>
          <p:grpSpPr>
            <a:xfrm>
              <a:off x="1363430" y="3378247"/>
              <a:ext cx="322288" cy="199456"/>
              <a:chOff x="1357929" y="1904505"/>
              <a:chExt cx="322288" cy="199456"/>
            </a:xfrm>
          </p:grpSpPr>
          <p:sp>
            <p:nvSpPr>
              <p:cNvPr id="426" name="CuadroTexto 425">
                <a:extLst>
                  <a:ext uri="{FF2B5EF4-FFF2-40B4-BE49-F238E27FC236}">
                    <a16:creationId xmlns:a16="http://schemas.microsoft.com/office/drawing/2014/main" xmlns="" id="{C258A107-04A0-43F2-8064-08266B7108F2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7" name="Forma libre: forma 426">
                <a:extLst>
                  <a:ext uri="{FF2B5EF4-FFF2-40B4-BE49-F238E27FC236}">
                    <a16:creationId xmlns:a16="http://schemas.microsoft.com/office/drawing/2014/main" xmlns="" id="{1D3FBCE0-15B0-45BE-A104-FCEAD76AEBAC}"/>
                  </a:ext>
                </a:extLst>
              </p:cNvPr>
              <p:cNvSpPr/>
              <p:nvPr/>
            </p:nvSpPr>
            <p:spPr>
              <a:xfrm flipH="1">
                <a:off x="13579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aphicFrame>
        <p:nvGraphicFramePr>
          <p:cNvPr id="434" name="Tabla 433">
            <a:extLst>
              <a:ext uri="{FF2B5EF4-FFF2-40B4-BE49-F238E27FC236}">
                <a16:creationId xmlns:a16="http://schemas.microsoft.com/office/drawing/2014/main" xmlns="" id="{6F768BE5-02DC-4E1E-8353-0CCE3D2BABF0}"/>
              </a:ext>
            </a:extLst>
          </p:cNvPr>
          <p:cNvGraphicFramePr>
            <a:graphicFrameLocks noGrp="1"/>
          </p:cNvGraphicFramePr>
          <p:nvPr/>
        </p:nvGraphicFramePr>
        <p:xfrm>
          <a:off x="275390" y="4345934"/>
          <a:ext cx="1544284" cy="12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5148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435" name="Tabla 434">
            <a:extLst>
              <a:ext uri="{FF2B5EF4-FFF2-40B4-BE49-F238E27FC236}">
                <a16:creationId xmlns:a16="http://schemas.microsoft.com/office/drawing/2014/main" xmlns="" id="{1D023C41-2CCD-4789-8BA4-72156A66CB72}"/>
              </a:ext>
            </a:extLst>
          </p:cNvPr>
          <p:cNvGraphicFramePr>
            <a:graphicFrameLocks noGrp="1"/>
          </p:cNvGraphicFramePr>
          <p:nvPr/>
        </p:nvGraphicFramePr>
        <p:xfrm>
          <a:off x="1948371" y="4345934"/>
          <a:ext cx="1544284" cy="12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8916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36" name="Rectángulo 435">
            <a:extLst>
              <a:ext uri="{FF2B5EF4-FFF2-40B4-BE49-F238E27FC236}">
                <a16:creationId xmlns:a16="http://schemas.microsoft.com/office/drawing/2014/main" xmlns="" id="{1F9238D5-05C5-4D4F-A1F9-F0F21E803176}"/>
              </a:ext>
            </a:extLst>
          </p:cNvPr>
          <p:cNvSpPr/>
          <p:nvPr/>
        </p:nvSpPr>
        <p:spPr>
          <a:xfrm>
            <a:off x="281306" y="5470086"/>
            <a:ext cx="1625189" cy="276999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600" dirty="0">
                <a:ln w="0"/>
                <a:latin typeface="Geometr415 Blk BT" panose="020B0802020204020303" pitchFamily="34" charset="0"/>
              </a:rPr>
              <a:t>1- DIA del TRABAJADOR</a:t>
            </a:r>
          </a:p>
          <a:p>
            <a:r>
              <a:rPr lang="es-ES" sz="600" dirty="0">
                <a:ln w="0"/>
                <a:latin typeface="Geometr415 Blk BT" panose="020B0802020204020303" pitchFamily="34" charset="0"/>
              </a:rPr>
              <a:t>25- DIA de la REV. DE MAYO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437" name="Cuerda 436">
            <a:extLst>
              <a:ext uri="{FF2B5EF4-FFF2-40B4-BE49-F238E27FC236}">
                <a16:creationId xmlns:a16="http://schemas.microsoft.com/office/drawing/2014/main" xmlns="" id="{07AB727B-233F-4756-AC33-EFD8E4F6FC89}"/>
              </a:ext>
            </a:extLst>
          </p:cNvPr>
          <p:cNvSpPr/>
          <p:nvPr/>
        </p:nvSpPr>
        <p:spPr>
          <a:xfrm rot="12103496">
            <a:off x="1854910" y="4555809"/>
            <a:ext cx="67994" cy="85297"/>
          </a:xfrm>
          <a:prstGeom prst="chord">
            <a:avLst>
              <a:gd name="adj1" fmla="val 2664782"/>
              <a:gd name="adj2" fmla="val 16105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00"/>
          </a:p>
        </p:txBody>
      </p:sp>
      <p:sp>
        <p:nvSpPr>
          <p:cNvPr id="438" name="Rectángulo 437">
            <a:extLst>
              <a:ext uri="{FF2B5EF4-FFF2-40B4-BE49-F238E27FC236}">
                <a16:creationId xmlns:a16="http://schemas.microsoft.com/office/drawing/2014/main" xmlns="" id="{456DBD4F-F5C1-4E0E-A702-555457B57A0B}"/>
              </a:ext>
            </a:extLst>
          </p:cNvPr>
          <p:cNvSpPr/>
          <p:nvPr/>
        </p:nvSpPr>
        <p:spPr>
          <a:xfrm>
            <a:off x="1945577" y="5470086"/>
            <a:ext cx="1624517" cy="276999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600" dirty="0">
                <a:ln w="0"/>
                <a:latin typeface="Geometr415 Blk BT" panose="020B0802020204020303" pitchFamily="34" charset="0"/>
              </a:rPr>
              <a:t>20- </a:t>
            </a:r>
            <a:r>
              <a:rPr lang="es-AR" sz="600" dirty="0">
                <a:latin typeface="Geometr415 Blk BT" panose="020B0802020204020303" pitchFamily="34" charset="0"/>
              </a:rPr>
              <a:t>PASO a la INM. del GRAL.M. BELGRANO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439" name="Grupo 438">
            <a:extLst>
              <a:ext uri="{FF2B5EF4-FFF2-40B4-BE49-F238E27FC236}">
                <a16:creationId xmlns:a16="http://schemas.microsoft.com/office/drawing/2014/main" xmlns="" id="{274257BE-E444-4A98-9D91-36FB16FA6772}"/>
              </a:ext>
            </a:extLst>
          </p:cNvPr>
          <p:cNvGrpSpPr/>
          <p:nvPr/>
        </p:nvGrpSpPr>
        <p:grpSpPr>
          <a:xfrm>
            <a:off x="313597" y="4441293"/>
            <a:ext cx="936297" cy="199456"/>
            <a:chOff x="2056351" y="2630349"/>
            <a:chExt cx="936297" cy="199456"/>
          </a:xfrm>
        </p:grpSpPr>
        <p:grpSp>
          <p:nvGrpSpPr>
            <p:cNvPr id="440" name="Grupo 439">
              <a:extLst>
                <a:ext uri="{FF2B5EF4-FFF2-40B4-BE49-F238E27FC236}">
                  <a16:creationId xmlns:a16="http://schemas.microsoft.com/office/drawing/2014/main" xmlns="" id="{ECA1DF64-DCF6-4E5A-BB2C-CE03B3F768D8}"/>
                </a:ext>
              </a:extLst>
            </p:cNvPr>
            <p:cNvGrpSpPr/>
            <p:nvPr/>
          </p:nvGrpSpPr>
          <p:grpSpPr>
            <a:xfrm>
              <a:off x="2257765" y="2630349"/>
              <a:ext cx="280545" cy="198873"/>
              <a:chOff x="1168910" y="1904505"/>
              <a:chExt cx="280545" cy="198873"/>
            </a:xfrm>
          </p:grpSpPr>
          <p:sp>
            <p:nvSpPr>
              <p:cNvPr id="450" name="CuadroTexto 449">
                <a:extLst>
                  <a:ext uri="{FF2B5EF4-FFF2-40B4-BE49-F238E27FC236}">
                    <a16:creationId xmlns:a16="http://schemas.microsoft.com/office/drawing/2014/main" xmlns="" id="{98A6EC9C-7125-4D52-A729-F6B9C165567C}"/>
                  </a:ext>
                </a:extLst>
              </p:cNvPr>
              <p:cNvSpPr txBox="1"/>
              <p:nvPr/>
            </p:nvSpPr>
            <p:spPr>
              <a:xfrm>
                <a:off x="1168910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51" name="Elipse 450">
                <a:extLst>
                  <a:ext uri="{FF2B5EF4-FFF2-40B4-BE49-F238E27FC236}">
                    <a16:creationId xmlns:a16="http://schemas.microsoft.com/office/drawing/2014/main" xmlns="" id="{AE1E296E-38EC-4E80-8699-FE44F27D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41" name="Grupo 440">
              <a:extLst>
                <a:ext uri="{FF2B5EF4-FFF2-40B4-BE49-F238E27FC236}">
                  <a16:creationId xmlns:a16="http://schemas.microsoft.com/office/drawing/2014/main" xmlns="" id="{ECBEBC22-FC65-4F34-9036-8ABE077EACE5}"/>
                </a:ext>
              </a:extLst>
            </p:cNvPr>
            <p:cNvGrpSpPr/>
            <p:nvPr/>
          </p:nvGrpSpPr>
          <p:grpSpPr>
            <a:xfrm>
              <a:off x="2708724" y="2630349"/>
              <a:ext cx="283924" cy="198873"/>
              <a:chOff x="1610038" y="1904505"/>
              <a:chExt cx="283924" cy="198873"/>
            </a:xfrm>
          </p:grpSpPr>
          <p:sp>
            <p:nvSpPr>
              <p:cNvPr id="448" name="CuadroTexto 447">
                <a:extLst>
                  <a:ext uri="{FF2B5EF4-FFF2-40B4-BE49-F238E27FC236}">
                    <a16:creationId xmlns:a16="http://schemas.microsoft.com/office/drawing/2014/main" xmlns="" id="{AE061516-4A07-4437-831A-C2E6B43A165F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9" name="Elipse 448">
                <a:extLst>
                  <a:ext uri="{FF2B5EF4-FFF2-40B4-BE49-F238E27FC236}">
                    <a16:creationId xmlns:a16="http://schemas.microsoft.com/office/drawing/2014/main" xmlns="" id="{B5E5E61A-04CB-4EF5-8428-8BE090B772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42" name="Grupo 441">
              <a:extLst>
                <a:ext uri="{FF2B5EF4-FFF2-40B4-BE49-F238E27FC236}">
                  <a16:creationId xmlns:a16="http://schemas.microsoft.com/office/drawing/2014/main" xmlns="" id="{B198B112-B62E-4323-AC5D-FAAF2683C07E}"/>
                </a:ext>
              </a:extLst>
            </p:cNvPr>
            <p:cNvGrpSpPr/>
            <p:nvPr/>
          </p:nvGrpSpPr>
          <p:grpSpPr>
            <a:xfrm>
              <a:off x="2056351" y="2630349"/>
              <a:ext cx="222591" cy="199456"/>
              <a:chOff x="958247" y="1904505"/>
              <a:chExt cx="222591" cy="199456"/>
            </a:xfrm>
          </p:grpSpPr>
          <p:sp>
            <p:nvSpPr>
              <p:cNvPr id="446" name="CuadroTexto 445">
                <a:extLst>
                  <a:ext uri="{FF2B5EF4-FFF2-40B4-BE49-F238E27FC236}">
                    <a16:creationId xmlns:a16="http://schemas.microsoft.com/office/drawing/2014/main" xmlns="" id="{DB6E9933-85F1-4566-A23A-2B4FDC3B2A15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7" name="Forma libre: forma 446">
                <a:extLst>
                  <a:ext uri="{FF2B5EF4-FFF2-40B4-BE49-F238E27FC236}">
                    <a16:creationId xmlns:a16="http://schemas.microsoft.com/office/drawing/2014/main" xmlns="" id="{47EA3E28-D729-45A2-A32A-3A28B9706A02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43" name="Grupo 442">
              <a:extLst>
                <a:ext uri="{FF2B5EF4-FFF2-40B4-BE49-F238E27FC236}">
                  <a16:creationId xmlns:a16="http://schemas.microsoft.com/office/drawing/2014/main" xmlns="" id="{2D09C096-025F-45B8-9DB4-D513AD255703}"/>
                </a:ext>
              </a:extLst>
            </p:cNvPr>
            <p:cNvGrpSpPr/>
            <p:nvPr/>
          </p:nvGrpSpPr>
          <p:grpSpPr>
            <a:xfrm>
              <a:off x="2484284" y="2630349"/>
              <a:ext cx="283924" cy="199456"/>
              <a:chOff x="1396293" y="1904505"/>
              <a:chExt cx="283924" cy="199456"/>
            </a:xfrm>
          </p:grpSpPr>
          <p:sp>
            <p:nvSpPr>
              <p:cNvPr id="444" name="CuadroTexto 443">
                <a:extLst>
                  <a:ext uri="{FF2B5EF4-FFF2-40B4-BE49-F238E27FC236}">
                    <a16:creationId xmlns:a16="http://schemas.microsoft.com/office/drawing/2014/main" xmlns="" id="{4B11DDFA-DAB4-4342-985F-DFB7C1BB7F8F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5" name="Forma libre: forma 444">
                <a:extLst>
                  <a:ext uri="{FF2B5EF4-FFF2-40B4-BE49-F238E27FC236}">
                    <a16:creationId xmlns:a16="http://schemas.microsoft.com/office/drawing/2014/main" xmlns="" id="{A9BDDB9F-CE74-4787-986D-97BCC0B60CE9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452" name="Grupo 451">
            <a:extLst>
              <a:ext uri="{FF2B5EF4-FFF2-40B4-BE49-F238E27FC236}">
                <a16:creationId xmlns:a16="http://schemas.microsoft.com/office/drawing/2014/main" xmlns="" id="{605A03F8-0515-442D-9484-D2D79AE64DC5}"/>
              </a:ext>
            </a:extLst>
          </p:cNvPr>
          <p:cNvGrpSpPr/>
          <p:nvPr/>
        </p:nvGrpSpPr>
        <p:grpSpPr>
          <a:xfrm>
            <a:off x="2606562" y="5189191"/>
            <a:ext cx="938317" cy="199456"/>
            <a:chOff x="4445566" y="3378247"/>
            <a:chExt cx="938317" cy="199456"/>
          </a:xfrm>
        </p:grpSpPr>
        <p:grpSp>
          <p:nvGrpSpPr>
            <p:cNvPr id="453" name="Grupo 452">
              <a:extLst>
                <a:ext uri="{FF2B5EF4-FFF2-40B4-BE49-F238E27FC236}">
                  <a16:creationId xmlns:a16="http://schemas.microsoft.com/office/drawing/2014/main" xmlns="" id="{0D76A7D2-5958-4AF0-91C0-E0F214DCB966}"/>
                </a:ext>
              </a:extLst>
            </p:cNvPr>
            <p:cNvGrpSpPr/>
            <p:nvPr/>
          </p:nvGrpSpPr>
          <p:grpSpPr>
            <a:xfrm>
              <a:off x="4659555" y="3378539"/>
              <a:ext cx="286403" cy="198873"/>
              <a:chOff x="1176837" y="1904505"/>
              <a:chExt cx="286403" cy="198873"/>
            </a:xfrm>
          </p:grpSpPr>
          <p:sp>
            <p:nvSpPr>
              <p:cNvPr id="463" name="CuadroTexto 462">
                <a:extLst>
                  <a:ext uri="{FF2B5EF4-FFF2-40B4-BE49-F238E27FC236}">
                    <a16:creationId xmlns:a16="http://schemas.microsoft.com/office/drawing/2014/main" xmlns="" id="{CD923130-3F2B-4B4D-AC1B-98E6CD0F6942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4" name="Elipse 463">
                <a:extLst>
                  <a:ext uri="{FF2B5EF4-FFF2-40B4-BE49-F238E27FC236}">
                    <a16:creationId xmlns:a16="http://schemas.microsoft.com/office/drawing/2014/main" xmlns="" id="{BDA39F60-B38C-4255-AA70-28CA49F19B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54" name="Grupo 453">
              <a:extLst>
                <a:ext uri="{FF2B5EF4-FFF2-40B4-BE49-F238E27FC236}">
                  <a16:creationId xmlns:a16="http://schemas.microsoft.com/office/drawing/2014/main" xmlns="" id="{8E7438C1-8A15-4920-A9CD-2174C0EF71E2}"/>
                </a:ext>
              </a:extLst>
            </p:cNvPr>
            <p:cNvGrpSpPr/>
            <p:nvPr/>
          </p:nvGrpSpPr>
          <p:grpSpPr>
            <a:xfrm>
              <a:off x="5099959" y="3378539"/>
              <a:ext cx="283924" cy="198873"/>
              <a:chOff x="1610038" y="1904505"/>
              <a:chExt cx="283924" cy="198873"/>
            </a:xfrm>
          </p:grpSpPr>
          <p:sp>
            <p:nvSpPr>
              <p:cNvPr id="461" name="CuadroTexto 460">
                <a:extLst>
                  <a:ext uri="{FF2B5EF4-FFF2-40B4-BE49-F238E27FC236}">
                    <a16:creationId xmlns:a16="http://schemas.microsoft.com/office/drawing/2014/main" xmlns="" id="{8D6D7850-4054-4A6C-B8B9-DE1D11337D2E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2" name="Elipse 461">
                <a:extLst>
                  <a:ext uri="{FF2B5EF4-FFF2-40B4-BE49-F238E27FC236}">
                    <a16:creationId xmlns:a16="http://schemas.microsoft.com/office/drawing/2014/main" xmlns="" id="{833544BA-8927-4E51-94B4-220D1E5B1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55" name="Grupo 454">
              <a:extLst>
                <a:ext uri="{FF2B5EF4-FFF2-40B4-BE49-F238E27FC236}">
                  <a16:creationId xmlns:a16="http://schemas.microsoft.com/office/drawing/2014/main" xmlns="" id="{15709E2B-F082-4942-856D-DA0BF81C2C58}"/>
                </a:ext>
              </a:extLst>
            </p:cNvPr>
            <p:cNvGrpSpPr/>
            <p:nvPr/>
          </p:nvGrpSpPr>
          <p:grpSpPr>
            <a:xfrm>
              <a:off x="4445566" y="3378247"/>
              <a:ext cx="222591" cy="199456"/>
              <a:chOff x="958247" y="1904505"/>
              <a:chExt cx="222591" cy="199456"/>
            </a:xfrm>
          </p:grpSpPr>
          <p:sp>
            <p:nvSpPr>
              <p:cNvPr id="459" name="CuadroTexto 458">
                <a:extLst>
                  <a:ext uri="{FF2B5EF4-FFF2-40B4-BE49-F238E27FC236}">
                    <a16:creationId xmlns:a16="http://schemas.microsoft.com/office/drawing/2014/main" xmlns="" id="{5A23DF41-B5E3-48C1-B386-E7E34D5D9A14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0" name="Forma libre: forma 459">
                <a:extLst>
                  <a:ext uri="{FF2B5EF4-FFF2-40B4-BE49-F238E27FC236}">
                    <a16:creationId xmlns:a16="http://schemas.microsoft.com/office/drawing/2014/main" xmlns="" id="{973CC06E-1B31-46DB-AD49-7EEA6581634B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56" name="Grupo 455">
              <a:extLst>
                <a:ext uri="{FF2B5EF4-FFF2-40B4-BE49-F238E27FC236}">
                  <a16:creationId xmlns:a16="http://schemas.microsoft.com/office/drawing/2014/main" xmlns="" id="{E2551873-5255-469A-994D-87E86C429584}"/>
                </a:ext>
              </a:extLst>
            </p:cNvPr>
            <p:cNvGrpSpPr/>
            <p:nvPr/>
          </p:nvGrpSpPr>
          <p:grpSpPr>
            <a:xfrm>
              <a:off x="4881556" y="3378247"/>
              <a:ext cx="283924" cy="199456"/>
              <a:chOff x="1396293" y="1904505"/>
              <a:chExt cx="283924" cy="199456"/>
            </a:xfrm>
          </p:grpSpPr>
          <p:sp>
            <p:nvSpPr>
              <p:cNvPr id="457" name="CuadroTexto 456">
                <a:extLst>
                  <a:ext uri="{FF2B5EF4-FFF2-40B4-BE49-F238E27FC236}">
                    <a16:creationId xmlns:a16="http://schemas.microsoft.com/office/drawing/2014/main" xmlns="" id="{E64DF714-CDA7-4857-8DFC-0F46654DAD01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58" name="Forma libre: forma 457">
                <a:extLst>
                  <a:ext uri="{FF2B5EF4-FFF2-40B4-BE49-F238E27FC236}">
                    <a16:creationId xmlns:a16="http://schemas.microsoft.com/office/drawing/2014/main" xmlns="" id="{218ACAF1-255B-4D51-B94D-E11FE299274C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aphicFrame>
        <p:nvGraphicFramePr>
          <p:cNvPr id="465" name="Tabla 464">
            <a:extLst>
              <a:ext uri="{FF2B5EF4-FFF2-40B4-BE49-F238E27FC236}">
                <a16:creationId xmlns:a16="http://schemas.microsoft.com/office/drawing/2014/main" xmlns="" id="{56D4F84F-7612-4C2E-9993-37F86690DFD3}"/>
              </a:ext>
            </a:extLst>
          </p:cNvPr>
          <p:cNvGraphicFramePr>
            <a:graphicFrameLocks noGrp="1"/>
          </p:cNvGraphicFramePr>
          <p:nvPr/>
        </p:nvGraphicFramePr>
        <p:xfrm>
          <a:off x="275390" y="6014228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66" name="Rectángulo 465">
            <a:extLst>
              <a:ext uri="{FF2B5EF4-FFF2-40B4-BE49-F238E27FC236}">
                <a16:creationId xmlns:a16="http://schemas.microsoft.com/office/drawing/2014/main" xmlns="" id="{0D4FD015-9803-4058-B800-495235D9278C}"/>
              </a:ext>
            </a:extLst>
          </p:cNvPr>
          <p:cNvSpPr/>
          <p:nvPr/>
        </p:nvSpPr>
        <p:spPr>
          <a:xfrm>
            <a:off x="284820" y="7203486"/>
            <a:ext cx="1234573" cy="184666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600" dirty="0">
                <a:ln w="0"/>
                <a:latin typeface="Geometr415 Blk BT" panose="020B0802020204020303" pitchFamily="34" charset="0"/>
              </a:rPr>
              <a:t>9- DIA de la INDEPENDENCIA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467" name="Grupo 466">
            <a:extLst>
              <a:ext uri="{FF2B5EF4-FFF2-40B4-BE49-F238E27FC236}">
                <a16:creationId xmlns:a16="http://schemas.microsoft.com/office/drawing/2014/main" xmlns="" id="{D08AE0E8-B1AE-41FD-83FB-28622A6D22E3}"/>
              </a:ext>
            </a:extLst>
          </p:cNvPr>
          <p:cNvGrpSpPr/>
          <p:nvPr/>
        </p:nvGrpSpPr>
        <p:grpSpPr>
          <a:xfrm>
            <a:off x="291352" y="6111710"/>
            <a:ext cx="1605676" cy="946362"/>
            <a:chOff x="301154" y="4281659"/>
            <a:chExt cx="1605676" cy="946362"/>
          </a:xfrm>
        </p:grpSpPr>
        <p:grpSp>
          <p:nvGrpSpPr>
            <p:cNvPr id="468" name="Grupo 467">
              <a:extLst>
                <a:ext uri="{FF2B5EF4-FFF2-40B4-BE49-F238E27FC236}">
                  <a16:creationId xmlns:a16="http://schemas.microsoft.com/office/drawing/2014/main" xmlns="" id="{A4CB1E7D-8E08-4BEF-981A-C16DF0EAAA5C}"/>
                </a:ext>
              </a:extLst>
            </p:cNvPr>
            <p:cNvGrpSpPr/>
            <p:nvPr/>
          </p:nvGrpSpPr>
          <p:grpSpPr>
            <a:xfrm>
              <a:off x="522694" y="4281951"/>
              <a:ext cx="286403" cy="198873"/>
              <a:chOff x="1176837" y="1904505"/>
              <a:chExt cx="286403" cy="198873"/>
            </a:xfrm>
          </p:grpSpPr>
          <p:sp>
            <p:nvSpPr>
              <p:cNvPr id="478" name="CuadroTexto 477">
                <a:extLst>
                  <a:ext uri="{FF2B5EF4-FFF2-40B4-BE49-F238E27FC236}">
                    <a16:creationId xmlns:a16="http://schemas.microsoft.com/office/drawing/2014/main" xmlns="" id="{4E31F8F0-B4DF-477C-968B-8378DE5F1AD4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9" name="Elipse 478">
                <a:extLst>
                  <a:ext uri="{FF2B5EF4-FFF2-40B4-BE49-F238E27FC236}">
                    <a16:creationId xmlns:a16="http://schemas.microsoft.com/office/drawing/2014/main" xmlns="" id="{B8E95ED9-B2F6-482B-8C52-2462E7A661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69" name="Grupo 468">
              <a:extLst>
                <a:ext uri="{FF2B5EF4-FFF2-40B4-BE49-F238E27FC236}">
                  <a16:creationId xmlns:a16="http://schemas.microsoft.com/office/drawing/2014/main" xmlns="" id="{7017073F-3FF0-4F0A-8A7C-2018E274A6DD}"/>
                </a:ext>
              </a:extLst>
            </p:cNvPr>
            <p:cNvGrpSpPr/>
            <p:nvPr/>
          </p:nvGrpSpPr>
          <p:grpSpPr>
            <a:xfrm>
              <a:off x="1622906" y="5028565"/>
              <a:ext cx="283924" cy="198873"/>
              <a:chOff x="1610038" y="1904505"/>
              <a:chExt cx="283924" cy="198873"/>
            </a:xfrm>
          </p:grpSpPr>
          <p:sp>
            <p:nvSpPr>
              <p:cNvPr id="476" name="CuadroTexto 475">
                <a:extLst>
                  <a:ext uri="{FF2B5EF4-FFF2-40B4-BE49-F238E27FC236}">
                    <a16:creationId xmlns:a16="http://schemas.microsoft.com/office/drawing/2014/main" xmlns="" id="{482760BB-1F92-411A-924A-77B29219A3CB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7" name="Elipse 476">
                <a:extLst>
                  <a:ext uri="{FF2B5EF4-FFF2-40B4-BE49-F238E27FC236}">
                    <a16:creationId xmlns:a16="http://schemas.microsoft.com/office/drawing/2014/main" xmlns="" id="{53DEE173-C752-42E7-858A-3433CADB17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70" name="Grupo 469">
              <a:extLst>
                <a:ext uri="{FF2B5EF4-FFF2-40B4-BE49-F238E27FC236}">
                  <a16:creationId xmlns:a16="http://schemas.microsoft.com/office/drawing/2014/main" xmlns="" id="{D974A74F-541E-4F79-9BA1-C61040D50631}"/>
                </a:ext>
              </a:extLst>
            </p:cNvPr>
            <p:cNvGrpSpPr/>
            <p:nvPr/>
          </p:nvGrpSpPr>
          <p:grpSpPr>
            <a:xfrm>
              <a:off x="301154" y="4281659"/>
              <a:ext cx="222591" cy="199456"/>
              <a:chOff x="958247" y="1904505"/>
              <a:chExt cx="222591" cy="199456"/>
            </a:xfrm>
          </p:grpSpPr>
          <p:sp>
            <p:nvSpPr>
              <p:cNvPr id="474" name="CuadroTexto 473">
                <a:extLst>
                  <a:ext uri="{FF2B5EF4-FFF2-40B4-BE49-F238E27FC236}">
                    <a16:creationId xmlns:a16="http://schemas.microsoft.com/office/drawing/2014/main" xmlns="" id="{ED73F5AE-61D9-49B2-9B43-B507C81958AD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5" name="Forma libre: forma 474">
                <a:extLst>
                  <a:ext uri="{FF2B5EF4-FFF2-40B4-BE49-F238E27FC236}">
                    <a16:creationId xmlns:a16="http://schemas.microsoft.com/office/drawing/2014/main" xmlns="" id="{EA00D98C-2D6D-45C8-8067-1B263203DE0D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71" name="Grupo 470">
              <a:extLst>
                <a:ext uri="{FF2B5EF4-FFF2-40B4-BE49-F238E27FC236}">
                  <a16:creationId xmlns:a16="http://schemas.microsoft.com/office/drawing/2014/main" xmlns="" id="{59CA83B0-D65C-4813-8A6C-8702EA8F965F}"/>
                </a:ext>
              </a:extLst>
            </p:cNvPr>
            <p:cNvGrpSpPr/>
            <p:nvPr/>
          </p:nvGrpSpPr>
          <p:grpSpPr>
            <a:xfrm>
              <a:off x="1424091" y="5028565"/>
              <a:ext cx="283924" cy="199456"/>
              <a:chOff x="1396293" y="1904505"/>
              <a:chExt cx="283924" cy="199456"/>
            </a:xfrm>
          </p:grpSpPr>
          <p:sp>
            <p:nvSpPr>
              <p:cNvPr id="472" name="CuadroTexto 471">
                <a:extLst>
                  <a:ext uri="{FF2B5EF4-FFF2-40B4-BE49-F238E27FC236}">
                    <a16:creationId xmlns:a16="http://schemas.microsoft.com/office/drawing/2014/main" xmlns="" id="{4E235464-25BE-4499-A79F-CBADE663C773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3" name="Forma libre: forma 472">
                <a:extLst>
                  <a:ext uri="{FF2B5EF4-FFF2-40B4-BE49-F238E27FC236}">
                    <a16:creationId xmlns:a16="http://schemas.microsoft.com/office/drawing/2014/main" xmlns="" id="{776AE2D3-0D02-47EB-A34E-2F56EC49BB0D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aphicFrame>
        <p:nvGraphicFramePr>
          <p:cNvPr id="480" name="Tabla 479">
            <a:extLst>
              <a:ext uri="{FF2B5EF4-FFF2-40B4-BE49-F238E27FC236}">
                <a16:creationId xmlns:a16="http://schemas.microsoft.com/office/drawing/2014/main" xmlns="" id="{87005901-FDFC-40ED-801C-E6059351C9FF}"/>
              </a:ext>
            </a:extLst>
          </p:cNvPr>
          <p:cNvGraphicFramePr>
            <a:graphicFrameLocks noGrp="1"/>
          </p:cNvGraphicFramePr>
          <p:nvPr/>
        </p:nvGraphicFramePr>
        <p:xfrm>
          <a:off x="1948371" y="6020461"/>
          <a:ext cx="1544284" cy="126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0581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81" name="Rectángulo 480">
            <a:extLst>
              <a:ext uri="{FF2B5EF4-FFF2-40B4-BE49-F238E27FC236}">
                <a16:creationId xmlns:a16="http://schemas.microsoft.com/office/drawing/2014/main" xmlns="" id="{22CC7F40-2EBC-442C-A605-F646EDB62ECF}"/>
              </a:ext>
            </a:extLst>
          </p:cNvPr>
          <p:cNvSpPr/>
          <p:nvPr/>
        </p:nvSpPr>
        <p:spPr>
          <a:xfrm>
            <a:off x="1954869" y="7170496"/>
            <a:ext cx="1602400" cy="276999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17- </a:t>
            </a:r>
            <a:r>
              <a:rPr lang="es-AR" sz="600" dirty="0">
                <a:latin typeface="Geometr415 Blk BT" panose="020B0802020204020303" pitchFamily="34" charset="0"/>
              </a:rPr>
              <a:t>PASO a la INM. GRAL.  J. de SAN MARTIN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482" name="Grupo 481">
            <a:extLst>
              <a:ext uri="{FF2B5EF4-FFF2-40B4-BE49-F238E27FC236}">
                <a16:creationId xmlns:a16="http://schemas.microsoft.com/office/drawing/2014/main" xmlns="" id="{90FC4D23-D9FD-4675-8E5C-F992FE36E6F5}"/>
              </a:ext>
            </a:extLst>
          </p:cNvPr>
          <p:cNvGrpSpPr/>
          <p:nvPr/>
        </p:nvGrpSpPr>
        <p:grpSpPr>
          <a:xfrm>
            <a:off x="1972453" y="6108379"/>
            <a:ext cx="1160294" cy="206834"/>
            <a:chOff x="2088958" y="4144978"/>
            <a:chExt cx="1160294" cy="206834"/>
          </a:xfrm>
        </p:grpSpPr>
        <p:grpSp>
          <p:nvGrpSpPr>
            <p:cNvPr id="483" name="Grupo 482">
              <a:extLst>
                <a:ext uri="{FF2B5EF4-FFF2-40B4-BE49-F238E27FC236}">
                  <a16:creationId xmlns:a16="http://schemas.microsoft.com/office/drawing/2014/main" xmlns="" id="{79F4EB36-7410-499D-911A-85A8618365D2}"/>
                </a:ext>
              </a:extLst>
            </p:cNvPr>
            <p:cNvGrpSpPr/>
            <p:nvPr/>
          </p:nvGrpSpPr>
          <p:grpSpPr>
            <a:xfrm>
              <a:off x="2307756" y="4148768"/>
              <a:ext cx="280545" cy="202258"/>
              <a:chOff x="1182695" y="1904505"/>
              <a:chExt cx="280545" cy="202258"/>
            </a:xfrm>
          </p:grpSpPr>
          <p:sp>
            <p:nvSpPr>
              <p:cNvPr id="496" name="CuadroTexto 495">
                <a:extLst>
                  <a:ext uri="{FF2B5EF4-FFF2-40B4-BE49-F238E27FC236}">
                    <a16:creationId xmlns:a16="http://schemas.microsoft.com/office/drawing/2014/main" xmlns="" id="{4C759B0F-DDFC-46A9-AB24-436D5DAA3593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97" name="Elipse 496">
                <a:extLst>
                  <a:ext uri="{FF2B5EF4-FFF2-40B4-BE49-F238E27FC236}">
                    <a16:creationId xmlns:a16="http://schemas.microsoft.com/office/drawing/2014/main" xmlns="" id="{4520A52F-7FEA-40DF-9937-0A88CBC359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4425" y="2001787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84" name="Grupo 483">
              <a:extLst>
                <a:ext uri="{FF2B5EF4-FFF2-40B4-BE49-F238E27FC236}">
                  <a16:creationId xmlns:a16="http://schemas.microsoft.com/office/drawing/2014/main" xmlns="" id="{BBE1484B-C588-4AD1-AC19-6E79F5855943}"/>
                </a:ext>
              </a:extLst>
            </p:cNvPr>
            <p:cNvGrpSpPr/>
            <p:nvPr/>
          </p:nvGrpSpPr>
          <p:grpSpPr>
            <a:xfrm>
              <a:off x="2739686" y="4149262"/>
              <a:ext cx="283924" cy="202258"/>
              <a:chOff x="1610038" y="1904505"/>
              <a:chExt cx="283924" cy="202258"/>
            </a:xfrm>
          </p:grpSpPr>
          <p:sp>
            <p:nvSpPr>
              <p:cNvPr id="494" name="CuadroTexto 493">
                <a:extLst>
                  <a:ext uri="{FF2B5EF4-FFF2-40B4-BE49-F238E27FC236}">
                    <a16:creationId xmlns:a16="http://schemas.microsoft.com/office/drawing/2014/main" xmlns="" id="{BB81AF82-7C4A-4D4C-9E37-DC9E990D10B4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95" name="Elipse 494">
                <a:extLst>
                  <a:ext uri="{FF2B5EF4-FFF2-40B4-BE49-F238E27FC236}">
                    <a16:creationId xmlns:a16="http://schemas.microsoft.com/office/drawing/2014/main" xmlns="" id="{B794D9A5-FD07-4FB4-9B52-A95F13E3D1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7252" y="2001787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85" name="Grupo 484">
              <a:extLst>
                <a:ext uri="{FF2B5EF4-FFF2-40B4-BE49-F238E27FC236}">
                  <a16:creationId xmlns:a16="http://schemas.microsoft.com/office/drawing/2014/main" xmlns="" id="{C2FE9910-BB72-4757-BCB2-60DCA88D4580}"/>
                </a:ext>
              </a:extLst>
            </p:cNvPr>
            <p:cNvGrpSpPr/>
            <p:nvPr/>
          </p:nvGrpSpPr>
          <p:grpSpPr>
            <a:xfrm>
              <a:off x="2088958" y="4149262"/>
              <a:ext cx="222591" cy="202550"/>
              <a:chOff x="958247" y="1904505"/>
              <a:chExt cx="222591" cy="202550"/>
            </a:xfrm>
          </p:grpSpPr>
          <p:sp>
            <p:nvSpPr>
              <p:cNvPr id="492" name="CuadroTexto 491">
                <a:extLst>
                  <a:ext uri="{FF2B5EF4-FFF2-40B4-BE49-F238E27FC236}">
                    <a16:creationId xmlns:a16="http://schemas.microsoft.com/office/drawing/2014/main" xmlns="" id="{B09B8284-8F71-4780-84BF-C898CB29D229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93" name="Forma libre: forma 492">
                <a:extLst>
                  <a:ext uri="{FF2B5EF4-FFF2-40B4-BE49-F238E27FC236}">
                    <a16:creationId xmlns:a16="http://schemas.microsoft.com/office/drawing/2014/main" xmlns="" id="{8E5D9615-1387-443E-B51F-D30E1F908E4B}"/>
                  </a:ext>
                </a:extLst>
              </p:cNvPr>
              <p:cNvSpPr/>
              <p:nvPr/>
            </p:nvSpPr>
            <p:spPr>
              <a:xfrm>
                <a:off x="958247" y="2001496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86" name="Grupo 485">
              <a:extLst>
                <a:ext uri="{FF2B5EF4-FFF2-40B4-BE49-F238E27FC236}">
                  <a16:creationId xmlns:a16="http://schemas.microsoft.com/office/drawing/2014/main" xmlns="" id="{1438C8AB-A61E-492F-B353-065D2FE9620A}"/>
                </a:ext>
              </a:extLst>
            </p:cNvPr>
            <p:cNvGrpSpPr/>
            <p:nvPr/>
          </p:nvGrpSpPr>
          <p:grpSpPr>
            <a:xfrm>
              <a:off x="2517454" y="4144978"/>
              <a:ext cx="285238" cy="202550"/>
              <a:chOff x="1394979" y="1904505"/>
              <a:chExt cx="285238" cy="202550"/>
            </a:xfrm>
          </p:grpSpPr>
          <p:sp>
            <p:nvSpPr>
              <p:cNvPr id="490" name="CuadroTexto 489">
                <a:extLst>
                  <a:ext uri="{FF2B5EF4-FFF2-40B4-BE49-F238E27FC236}">
                    <a16:creationId xmlns:a16="http://schemas.microsoft.com/office/drawing/2014/main" xmlns="" id="{BE124179-4E20-4D9A-BB2D-90725B23E526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91" name="Forma libre: forma 490">
                <a:extLst>
                  <a:ext uri="{FF2B5EF4-FFF2-40B4-BE49-F238E27FC236}">
                    <a16:creationId xmlns:a16="http://schemas.microsoft.com/office/drawing/2014/main" xmlns="" id="{04D8E782-487D-4408-ABFA-ADDEAED34CFA}"/>
                  </a:ext>
                </a:extLst>
              </p:cNvPr>
              <p:cNvSpPr/>
              <p:nvPr/>
            </p:nvSpPr>
            <p:spPr>
              <a:xfrm flipH="1">
                <a:off x="1394979" y="2001496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87" name="Grupo 486">
              <a:extLst>
                <a:ext uri="{FF2B5EF4-FFF2-40B4-BE49-F238E27FC236}">
                  <a16:creationId xmlns:a16="http://schemas.microsoft.com/office/drawing/2014/main" xmlns="" id="{2D5A7C28-3F1C-4DF3-8E96-3F3F8DA21AE8}"/>
                </a:ext>
              </a:extLst>
            </p:cNvPr>
            <p:cNvGrpSpPr/>
            <p:nvPr/>
          </p:nvGrpSpPr>
          <p:grpSpPr>
            <a:xfrm>
              <a:off x="2965171" y="4146502"/>
              <a:ext cx="284081" cy="202550"/>
              <a:chOff x="2920266" y="4279852"/>
              <a:chExt cx="284081" cy="202550"/>
            </a:xfrm>
          </p:grpSpPr>
          <p:sp>
            <p:nvSpPr>
              <p:cNvPr id="488" name="CuadroTexto 487">
                <a:extLst>
                  <a:ext uri="{FF2B5EF4-FFF2-40B4-BE49-F238E27FC236}">
                    <a16:creationId xmlns:a16="http://schemas.microsoft.com/office/drawing/2014/main" xmlns="" id="{46246A79-1881-4CF7-A569-31C8FCB021AE}"/>
                  </a:ext>
                </a:extLst>
              </p:cNvPr>
              <p:cNvSpPr txBox="1"/>
              <p:nvPr/>
            </p:nvSpPr>
            <p:spPr>
              <a:xfrm>
                <a:off x="2921221" y="4279852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9" name="Forma libre: forma 488">
                <a:extLst>
                  <a:ext uri="{FF2B5EF4-FFF2-40B4-BE49-F238E27FC236}">
                    <a16:creationId xmlns:a16="http://schemas.microsoft.com/office/drawing/2014/main" xmlns="" id="{9AEDECD6-3240-4B79-9F36-CCCE4EB6DC40}"/>
                  </a:ext>
                </a:extLst>
              </p:cNvPr>
              <p:cNvSpPr/>
              <p:nvPr/>
            </p:nvSpPr>
            <p:spPr>
              <a:xfrm>
                <a:off x="2920266" y="4376843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aphicFrame>
        <p:nvGraphicFramePr>
          <p:cNvPr id="498" name="Tabla 497">
            <a:extLst>
              <a:ext uri="{FF2B5EF4-FFF2-40B4-BE49-F238E27FC236}">
                <a16:creationId xmlns:a16="http://schemas.microsoft.com/office/drawing/2014/main" xmlns="" id="{E293BDF7-18E4-4DBE-8474-FB8DCE032801}"/>
              </a:ext>
            </a:extLst>
          </p:cNvPr>
          <p:cNvGraphicFramePr>
            <a:graphicFrameLocks noGrp="1"/>
          </p:cNvGraphicFramePr>
          <p:nvPr/>
        </p:nvGraphicFramePr>
        <p:xfrm>
          <a:off x="3642764" y="6020461"/>
          <a:ext cx="1544284" cy="126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0581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pSp>
        <p:nvGrpSpPr>
          <p:cNvPr id="499" name="Grupo 498">
            <a:extLst>
              <a:ext uri="{FF2B5EF4-FFF2-40B4-BE49-F238E27FC236}">
                <a16:creationId xmlns:a16="http://schemas.microsoft.com/office/drawing/2014/main" xmlns="" id="{9495DEB8-D2A8-4C66-B205-EDC5908B795C}"/>
              </a:ext>
            </a:extLst>
          </p:cNvPr>
          <p:cNvGrpSpPr/>
          <p:nvPr/>
        </p:nvGrpSpPr>
        <p:grpSpPr>
          <a:xfrm>
            <a:off x="4331396" y="6867472"/>
            <a:ext cx="945073" cy="202550"/>
            <a:chOff x="4447306" y="5035732"/>
            <a:chExt cx="945073" cy="202550"/>
          </a:xfrm>
        </p:grpSpPr>
        <p:grpSp>
          <p:nvGrpSpPr>
            <p:cNvPr id="500" name="Grupo 499">
              <a:extLst>
                <a:ext uri="{FF2B5EF4-FFF2-40B4-BE49-F238E27FC236}">
                  <a16:creationId xmlns:a16="http://schemas.microsoft.com/office/drawing/2014/main" xmlns="" id="{883B5378-73BB-4D0A-8DE1-3211A6DA8C96}"/>
                </a:ext>
              </a:extLst>
            </p:cNvPr>
            <p:cNvGrpSpPr/>
            <p:nvPr/>
          </p:nvGrpSpPr>
          <p:grpSpPr>
            <a:xfrm>
              <a:off x="4447306" y="5035878"/>
              <a:ext cx="280545" cy="202258"/>
              <a:chOff x="4481523" y="5055721"/>
              <a:chExt cx="280545" cy="202258"/>
            </a:xfrm>
          </p:grpSpPr>
          <p:sp>
            <p:nvSpPr>
              <p:cNvPr id="510" name="CuadroTexto 509">
                <a:extLst>
                  <a:ext uri="{FF2B5EF4-FFF2-40B4-BE49-F238E27FC236}">
                    <a16:creationId xmlns:a16="http://schemas.microsoft.com/office/drawing/2014/main" xmlns="" id="{AA85B558-303B-4550-AC40-C70DEAEECB50}"/>
                  </a:ext>
                </a:extLst>
              </p:cNvPr>
              <p:cNvSpPr txBox="1"/>
              <p:nvPr/>
            </p:nvSpPr>
            <p:spPr>
              <a:xfrm>
                <a:off x="4481523" y="5055721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11" name="Elipse 510">
                <a:extLst>
                  <a:ext uri="{FF2B5EF4-FFF2-40B4-BE49-F238E27FC236}">
                    <a16:creationId xmlns:a16="http://schemas.microsoft.com/office/drawing/2014/main" xmlns="" id="{224A0330-BF98-45F5-8D16-677AF0E174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83253" y="5153003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01" name="Grupo 500">
              <a:extLst>
                <a:ext uri="{FF2B5EF4-FFF2-40B4-BE49-F238E27FC236}">
                  <a16:creationId xmlns:a16="http://schemas.microsoft.com/office/drawing/2014/main" xmlns="" id="{2E02BBBD-77E9-465D-BC8A-F7B2536E16B1}"/>
                </a:ext>
              </a:extLst>
            </p:cNvPr>
            <p:cNvGrpSpPr/>
            <p:nvPr/>
          </p:nvGrpSpPr>
          <p:grpSpPr>
            <a:xfrm>
              <a:off x="4883344" y="5035878"/>
              <a:ext cx="283924" cy="202258"/>
              <a:chOff x="4858065" y="5055721"/>
              <a:chExt cx="283924" cy="202258"/>
            </a:xfrm>
          </p:grpSpPr>
          <p:sp>
            <p:nvSpPr>
              <p:cNvPr id="508" name="CuadroTexto 507">
                <a:extLst>
                  <a:ext uri="{FF2B5EF4-FFF2-40B4-BE49-F238E27FC236}">
                    <a16:creationId xmlns:a16="http://schemas.microsoft.com/office/drawing/2014/main" xmlns="" id="{F29BA595-D4D3-4351-BE8F-448F95D31128}"/>
                  </a:ext>
                </a:extLst>
              </p:cNvPr>
              <p:cNvSpPr txBox="1"/>
              <p:nvPr/>
            </p:nvSpPr>
            <p:spPr>
              <a:xfrm>
                <a:off x="4858065" y="505572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09" name="Elipse 508">
                <a:extLst>
                  <a:ext uri="{FF2B5EF4-FFF2-40B4-BE49-F238E27FC236}">
                    <a16:creationId xmlns:a16="http://schemas.microsoft.com/office/drawing/2014/main" xmlns="" id="{54ADF6ED-570E-4FF4-A798-909C3C764B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5279" y="5153003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02" name="Grupo 501">
              <a:extLst>
                <a:ext uri="{FF2B5EF4-FFF2-40B4-BE49-F238E27FC236}">
                  <a16:creationId xmlns:a16="http://schemas.microsoft.com/office/drawing/2014/main" xmlns="" id="{9ABF1885-9A14-4571-90DE-E93A9F393013}"/>
                </a:ext>
              </a:extLst>
            </p:cNvPr>
            <p:cNvGrpSpPr/>
            <p:nvPr/>
          </p:nvGrpSpPr>
          <p:grpSpPr>
            <a:xfrm>
              <a:off x="4671273" y="5035732"/>
              <a:ext cx="285238" cy="202550"/>
              <a:chOff x="4674270" y="5055721"/>
              <a:chExt cx="285238" cy="202550"/>
            </a:xfrm>
          </p:grpSpPr>
          <p:sp>
            <p:nvSpPr>
              <p:cNvPr id="506" name="CuadroTexto 505">
                <a:extLst>
                  <a:ext uri="{FF2B5EF4-FFF2-40B4-BE49-F238E27FC236}">
                    <a16:creationId xmlns:a16="http://schemas.microsoft.com/office/drawing/2014/main" xmlns="" id="{11A5F451-C4E2-4224-8227-BBDACBDBA5FD}"/>
                  </a:ext>
                </a:extLst>
              </p:cNvPr>
              <p:cNvSpPr txBox="1"/>
              <p:nvPr/>
            </p:nvSpPr>
            <p:spPr>
              <a:xfrm>
                <a:off x="4675584" y="505572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07" name="Forma libre: forma 506">
                <a:extLst>
                  <a:ext uri="{FF2B5EF4-FFF2-40B4-BE49-F238E27FC236}">
                    <a16:creationId xmlns:a16="http://schemas.microsoft.com/office/drawing/2014/main" xmlns="" id="{45A274CB-26F8-4001-9B6C-BB839BDD87F8}"/>
                  </a:ext>
                </a:extLst>
              </p:cNvPr>
              <p:cNvSpPr/>
              <p:nvPr/>
            </p:nvSpPr>
            <p:spPr>
              <a:xfrm flipH="1">
                <a:off x="4674270" y="515271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03" name="Grupo 502">
              <a:extLst>
                <a:ext uri="{FF2B5EF4-FFF2-40B4-BE49-F238E27FC236}">
                  <a16:creationId xmlns:a16="http://schemas.microsoft.com/office/drawing/2014/main" xmlns="" id="{CCC6A02A-6BB9-49A8-8CF1-10F0D7579927}"/>
                </a:ext>
              </a:extLst>
            </p:cNvPr>
            <p:cNvGrpSpPr/>
            <p:nvPr/>
          </p:nvGrpSpPr>
          <p:grpSpPr>
            <a:xfrm>
              <a:off x="5108298" y="5035732"/>
              <a:ext cx="284081" cy="202550"/>
              <a:chOff x="5056296" y="5055721"/>
              <a:chExt cx="284081" cy="202550"/>
            </a:xfrm>
          </p:grpSpPr>
          <p:sp>
            <p:nvSpPr>
              <p:cNvPr id="504" name="CuadroTexto 503">
                <a:extLst>
                  <a:ext uri="{FF2B5EF4-FFF2-40B4-BE49-F238E27FC236}">
                    <a16:creationId xmlns:a16="http://schemas.microsoft.com/office/drawing/2014/main" xmlns="" id="{8DADF074-0312-41B7-8FCE-A2FCCDE7FCC7}"/>
                  </a:ext>
                </a:extLst>
              </p:cNvPr>
              <p:cNvSpPr txBox="1"/>
              <p:nvPr/>
            </p:nvSpPr>
            <p:spPr>
              <a:xfrm>
                <a:off x="5057251" y="5055721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b="0" cap="none" spc="0" dirty="0">
                    <a:ln w="0"/>
                    <a:latin typeface="Geometr415 Blk BT" panose="020B0802020204020303" pitchFamily="34" charset="0"/>
                  </a:rPr>
                  <a:t>29</a:t>
                </a:r>
              </a:p>
            </p:txBody>
          </p:sp>
          <p:sp>
            <p:nvSpPr>
              <p:cNvPr id="505" name="Forma libre: forma 504">
                <a:extLst>
                  <a:ext uri="{FF2B5EF4-FFF2-40B4-BE49-F238E27FC236}">
                    <a16:creationId xmlns:a16="http://schemas.microsoft.com/office/drawing/2014/main" xmlns="" id="{7985EAA9-F457-4CB5-8CC4-6F61FD65F7C1}"/>
                  </a:ext>
                </a:extLst>
              </p:cNvPr>
              <p:cNvSpPr/>
              <p:nvPr/>
            </p:nvSpPr>
            <p:spPr>
              <a:xfrm>
                <a:off x="5056296" y="515271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aphicFrame>
        <p:nvGraphicFramePr>
          <p:cNvPr id="512" name="Tabla 511">
            <a:extLst>
              <a:ext uri="{FF2B5EF4-FFF2-40B4-BE49-F238E27FC236}">
                <a16:creationId xmlns:a16="http://schemas.microsoft.com/office/drawing/2014/main" xmlns="" id="{EF4F36C1-0202-4336-A79C-B73ABF29467A}"/>
              </a:ext>
            </a:extLst>
          </p:cNvPr>
          <p:cNvGraphicFramePr>
            <a:graphicFrameLocks noGrp="1"/>
          </p:cNvGraphicFramePr>
          <p:nvPr/>
        </p:nvGraphicFramePr>
        <p:xfrm>
          <a:off x="7053647" y="6019423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513" name="Tabla 512">
            <a:extLst>
              <a:ext uri="{FF2B5EF4-FFF2-40B4-BE49-F238E27FC236}">
                <a16:creationId xmlns:a16="http://schemas.microsoft.com/office/drawing/2014/main" xmlns="" id="{571D1D4D-186D-4FD1-A8FB-AF0C229CDE57}"/>
              </a:ext>
            </a:extLst>
          </p:cNvPr>
          <p:cNvGraphicFramePr>
            <a:graphicFrameLocks noGrp="1"/>
          </p:cNvGraphicFramePr>
          <p:nvPr/>
        </p:nvGraphicFramePr>
        <p:xfrm>
          <a:off x="8781735" y="6019423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514" name="Tabla 513">
            <a:extLst>
              <a:ext uri="{FF2B5EF4-FFF2-40B4-BE49-F238E27FC236}">
                <a16:creationId xmlns:a16="http://schemas.microsoft.com/office/drawing/2014/main" xmlns="" id="{B349AD64-86FA-453C-86AF-EFD9FDB8759F}"/>
              </a:ext>
            </a:extLst>
          </p:cNvPr>
          <p:cNvGraphicFramePr>
            <a:graphicFrameLocks noGrp="1"/>
          </p:cNvGraphicFramePr>
          <p:nvPr/>
        </p:nvGraphicFramePr>
        <p:xfrm>
          <a:off x="5328527" y="6019423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pSp>
        <p:nvGrpSpPr>
          <p:cNvPr id="515" name="Grupo 514">
            <a:extLst>
              <a:ext uri="{FF2B5EF4-FFF2-40B4-BE49-F238E27FC236}">
                <a16:creationId xmlns:a16="http://schemas.microsoft.com/office/drawing/2014/main" xmlns="" id="{73E5425F-1F19-4ECB-8FFC-FC62B4AD73DA}"/>
              </a:ext>
            </a:extLst>
          </p:cNvPr>
          <p:cNvGrpSpPr/>
          <p:nvPr/>
        </p:nvGrpSpPr>
        <p:grpSpPr>
          <a:xfrm>
            <a:off x="5326669" y="7158459"/>
            <a:ext cx="5057965" cy="280053"/>
            <a:chOff x="284358" y="7061462"/>
            <a:chExt cx="5057965" cy="280053"/>
          </a:xfrm>
        </p:grpSpPr>
        <p:sp>
          <p:nvSpPr>
            <p:cNvPr id="516" name="Rectángulo 515">
              <a:extLst>
                <a:ext uri="{FF2B5EF4-FFF2-40B4-BE49-F238E27FC236}">
                  <a16:creationId xmlns:a16="http://schemas.microsoft.com/office/drawing/2014/main" xmlns="" id="{ED5A09AA-036F-4B36-9EF6-66FD0A87FC08}"/>
                </a:ext>
              </a:extLst>
            </p:cNvPr>
            <p:cNvSpPr/>
            <p:nvPr/>
          </p:nvSpPr>
          <p:spPr>
            <a:xfrm>
              <a:off x="284358" y="7064516"/>
              <a:ext cx="1621816" cy="276999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AR" sz="600" b="0" i="0" dirty="0">
                  <a:effectLst/>
                  <a:latin typeface="Geometr415 Blk BT" panose="020B0802020204020303" pitchFamily="34" charset="0"/>
                </a:rPr>
                <a:t>12- DÍA del RESPETO a la DIVERSIDAD CULTURAL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517" name="Rectángulo 516">
              <a:extLst>
                <a:ext uri="{FF2B5EF4-FFF2-40B4-BE49-F238E27FC236}">
                  <a16:creationId xmlns:a16="http://schemas.microsoft.com/office/drawing/2014/main" xmlns="" id="{F851ED2E-7C5D-4AFB-A26A-A351C5093156}"/>
                </a:ext>
              </a:extLst>
            </p:cNvPr>
            <p:cNvSpPr/>
            <p:nvPr/>
          </p:nvSpPr>
          <p:spPr>
            <a:xfrm>
              <a:off x="2010025" y="7093391"/>
              <a:ext cx="1629599" cy="184666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pPr algn="r"/>
              <a:r>
                <a:rPr lang="es-ES" sz="600" dirty="0">
                  <a:ln w="0"/>
                  <a:latin typeface="Geometr415 Blk BT" panose="020B0802020204020303" pitchFamily="34" charset="0"/>
                </a:rPr>
                <a:t>20- DIA de la SOBERANIA NACIONAL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518" name="Rectángulo 517">
              <a:extLst>
                <a:ext uri="{FF2B5EF4-FFF2-40B4-BE49-F238E27FC236}">
                  <a16:creationId xmlns:a16="http://schemas.microsoft.com/office/drawing/2014/main" xmlns="" id="{88C1C6C4-6DDA-4E8B-A02C-0DC40CA6CC72}"/>
                </a:ext>
              </a:extLst>
            </p:cNvPr>
            <p:cNvSpPr/>
            <p:nvPr/>
          </p:nvSpPr>
          <p:spPr>
            <a:xfrm>
              <a:off x="3735761" y="7061462"/>
              <a:ext cx="1606562" cy="276999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ES" sz="600" dirty="0">
                  <a:ln w="0"/>
                  <a:latin typeface="Geometr415 Blk BT" panose="020B0802020204020303" pitchFamily="34" charset="0"/>
                </a:rPr>
                <a:t>8- INMACULADA CONC. DE MARIA</a:t>
              </a:r>
            </a:p>
            <a:p>
              <a:r>
                <a:rPr lang="es-ES" sz="600" dirty="0">
                  <a:ln w="0"/>
                  <a:latin typeface="Geometr415 Blk BT" panose="020B0802020204020303" pitchFamily="34" charset="0"/>
                </a:rPr>
                <a:t>25- NAVIDAD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</p:grpSp>
      <p:grpSp>
        <p:nvGrpSpPr>
          <p:cNvPr id="519" name="Grupo 518">
            <a:extLst>
              <a:ext uri="{FF2B5EF4-FFF2-40B4-BE49-F238E27FC236}">
                <a16:creationId xmlns:a16="http://schemas.microsoft.com/office/drawing/2014/main" xmlns="" id="{AB3F2DC5-5C8A-4471-8D6D-3EDE8BEB6693}"/>
              </a:ext>
            </a:extLst>
          </p:cNvPr>
          <p:cNvGrpSpPr/>
          <p:nvPr/>
        </p:nvGrpSpPr>
        <p:grpSpPr>
          <a:xfrm>
            <a:off x="8806639" y="6103146"/>
            <a:ext cx="1596746" cy="971982"/>
            <a:chOff x="3793203" y="5919520"/>
            <a:chExt cx="1596746" cy="971982"/>
          </a:xfrm>
        </p:grpSpPr>
        <p:grpSp>
          <p:nvGrpSpPr>
            <p:cNvPr id="520" name="Grupo 519">
              <a:extLst>
                <a:ext uri="{FF2B5EF4-FFF2-40B4-BE49-F238E27FC236}">
                  <a16:creationId xmlns:a16="http://schemas.microsoft.com/office/drawing/2014/main" xmlns="" id="{D0977169-4C34-4D20-A2BA-89AC418EDE8D}"/>
                </a:ext>
              </a:extLst>
            </p:cNvPr>
            <p:cNvGrpSpPr/>
            <p:nvPr/>
          </p:nvGrpSpPr>
          <p:grpSpPr>
            <a:xfrm>
              <a:off x="3793203" y="5919520"/>
              <a:ext cx="280545" cy="202258"/>
              <a:chOff x="4621392" y="6739086"/>
              <a:chExt cx="280545" cy="202258"/>
            </a:xfrm>
          </p:grpSpPr>
          <p:sp>
            <p:nvSpPr>
              <p:cNvPr id="530" name="CuadroTexto 529">
                <a:extLst>
                  <a:ext uri="{FF2B5EF4-FFF2-40B4-BE49-F238E27FC236}">
                    <a16:creationId xmlns:a16="http://schemas.microsoft.com/office/drawing/2014/main" xmlns="" id="{9D089FAB-38D3-4ADC-9BAC-0F89C926F1D4}"/>
                  </a:ext>
                </a:extLst>
              </p:cNvPr>
              <p:cNvSpPr txBox="1"/>
              <p:nvPr/>
            </p:nvSpPr>
            <p:spPr>
              <a:xfrm>
                <a:off x="4621392" y="6739086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31" name="Elipse 530">
                <a:extLst>
                  <a:ext uri="{FF2B5EF4-FFF2-40B4-BE49-F238E27FC236}">
                    <a16:creationId xmlns:a16="http://schemas.microsoft.com/office/drawing/2014/main" xmlns="" id="{F910EB0F-83AA-47D9-9C63-3E178181EF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3122" y="6836368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21" name="Grupo 520">
              <a:extLst>
                <a:ext uri="{FF2B5EF4-FFF2-40B4-BE49-F238E27FC236}">
                  <a16:creationId xmlns:a16="http://schemas.microsoft.com/office/drawing/2014/main" xmlns="" id="{707F4A9D-2041-479F-A401-50B3894C42E1}"/>
                </a:ext>
              </a:extLst>
            </p:cNvPr>
            <p:cNvGrpSpPr/>
            <p:nvPr/>
          </p:nvGrpSpPr>
          <p:grpSpPr>
            <a:xfrm>
              <a:off x="4888214" y="6689098"/>
              <a:ext cx="283924" cy="202258"/>
              <a:chOff x="4997934" y="6739086"/>
              <a:chExt cx="283924" cy="202258"/>
            </a:xfrm>
          </p:grpSpPr>
          <p:sp>
            <p:nvSpPr>
              <p:cNvPr id="528" name="CuadroTexto 527">
                <a:extLst>
                  <a:ext uri="{FF2B5EF4-FFF2-40B4-BE49-F238E27FC236}">
                    <a16:creationId xmlns:a16="http://schemas.microsoft.com/office/drawing/2014/main" xmlns="" id="{6D3B4028-A8D6-4D4C-A30A-CB346735CA97}"/>
                  </a:ext>
                </a:extLst>
              </p:cNvPr>
              <p:cNvSpPr txBox="1"/>
              <p:nvPr/>
            </p:nvSpPr>
            <p:spPr>
              <a:xfrm>
                <a:off x="4997934" y="6739086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29" name="Elipse 528">
                <a:extLst>
                  <a:ext uri="{FF2B5EF4-FFF2-40B4-BE49-F238E27FC236}">
                    <a16:creationId xmlns:a16="http://schemas.microsoft.com/office/drawing/2014/main" xmlns="" id="{03E52145-CA69-49B9-8FF3-2EDD40822C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05148" y="6836368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22" name="Grupo 521">
              <a:extLst>
                <a:ext uri="{FF2B5EF4-FFF2-40B4-BE49-F238E27FC236}">
                  <a16:creationId xmlns:a16="http://schemas.microsoft.com/office/drawing/2014/main" xmlns="" id="{A7C49DDF-8AC0-4694-BBE6-BB3E5CFBFEFC}"/>
                </a:ext>
              </a:extLst>
            </p:cNvPr>
            <p:cNvGrpSpPr/>
            <p:nvPr/>
          </p:nvGrpSpPr>
          <p:grpSpPr>
            <a:xfrm>
              <a:off x="4667670" y="6688952"/>
              <a:ext cx="285238" cy="202550"/>
              <a:chOff x="4814139" y="6739086"/>
              <a:chExt cx="285238" cy="202550"/>
            </a:xfrm>
          </p:grpSpPr>
          <p:sp>
            <p:nvSpPr>
              <p:cNvPr id="526" name="CuadroTexto 525">
                <a:extLst>
                  <a:ext uri="{FF2B5EF4-FFF2-40B4-BE49-F238E27FC236}">
                    <a16:creationId xmlns:a16="http://schemas.microsoft.com/office/drawing/2014/main" xmlns="" id="{8AA501D1-CCA2-448E-BD1C-1473560E17BD}"/>
                  </a:ext>
                </a:extLst>
              </p:cNvPr>
              <p:cNvSpPr txBox="1"/>
              <p:nvPr/>
            </p:nvSpPr>
            <p:spPr>
              <a:xfrm>
                <a:off x="4815453" y="6739086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b="0" cap="none" spc="0" dirty="0">
                    <a:ln w="0"/>
                    <a:latin typeface="Geometr415 Blk BT" panose="020B0802020204020303" pitchFamily="34" charset="0"/>
                  </a:rPr>
                  <a:t>11</a:t>
                </a:r>
              </a:p>
            </p:txBody>
          </p:sp>
          <p:sp>
            <p:nvSpPr>
              <p:cNvPr id="527" name="Forma libre: forma 526">
                <a:extLst>
                  <a:ext uri="{FF2B5EF4-FFF2-40B4-BE49-F238E27FC236}">
                    <a16:creationId xmlns:a16="http://schemas.microsoft.com/office/drawing/2014/main" xmlns="" id="{FB320DE5-B13D-4F12-8B7A-FE351E416038}"/>
                  </a:ext>
                </a:extLst>
              </p:cNvPr>
              <p:cNvSpPr/>
              <p:nvPr/>
            </p:nvSpPr>
            <p:spPr>
              <a:xfrm flipH="1">
                <a:off x="4814139" y="6836077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23" name="Grupo 522">
              <a:extLst>
                <a:ext uri="{FF2B5EF4-FFF2-40B4-BE49-F238E27FC236}">
                  <a16:creationId xmlns:a16="http://schemas.microsoft.com/office/drawing/2014/main" xmlns="" id="{30C6B060-DEDD-40A6-B1F8-00A1249AC54D}"/>
                </a:ext>
              </a:extLst>
            </p:cNvPr>
            <p:cNvGrpSpPr/>
            <p:nvPr/>
          </p:nvGrpSpPr>
          <p:grpSpPr>
            <a:xfrm>
              <a:off x="5105868" y="6688952"/>
              <a:ext cx="284081" cy="202550"/>
              <a:chOff x="5196165" y="6739086"/>
              <a:chExt cx="284081" cy="202550"/>
            </a:xfrm>
          </p:grpSpPr>
          <p:sp>
            <p:nvSpPr>
              <p:cNvPr id="524" name="CuadroTexto 523">
                <a:extLst>
                  <a:ext uri="{FF2B5EF4-FFF2-40B4-BE49-F238E27FC236}">
                    <a16:creationId xmlns:a16="http://schemas.microsoft.com/office/drawing/2014/main" xmlns="" id="{C7D2BC48-1AAC-499E-AE65-1387D06F0F1C}"/>
                  </a:ext>
                </a:extLst>
              </p:cNvPr>
              <p:cNvSpPr txBox="1"/>
              <p:nvPr/>
            </p:nvSpPr>
            <p:spPr>
              <a:xfrm>
                <a:off x="5197120" y="6739086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b="0" cap="none" spc="0" dirty="0">
                    <a:ln w="0"/>
                    <a:latin typeface="Geometr415 Blk BT" panose="020B0802020204020303" pitchFamily="34" charset="0"/>
                  </a:rPr>
                  <a:t>27</a:t>
                </a:r>
              </a:p>
            </p:txBody>
          </p:sp>
          <p:sp>
            <p:nvSpPr>
              <p:cNvPr id="525" name="Forma libre: forma 524">
                <a:extLst>
                  <a:ext uri="{FF2B5EF4-FFF2-40B4-BE49-F238E27FC236}">
                    <a16:creationId xmlns:a16="http://schemas.microsoft.com/office/drawing/2014/main" xmlns="" id="{2B0FFC67-B9AC-4018-822B-4293869F5DDE}"/>
                  </a:ext>
                </a:extLst>
              </p:cNvPr>
              <p:cNvSpPr/>
              <p:nvPr/>
            </p:nvSpPr>
            <p:spPr>
              <a:xfrm>
                <a:off x="5196165" y="6836077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532" name="Grupo 531">
            <a:extLst>
              <a:ext uri="{FF2B5EF4-FFF2-40B4-BE49-F238E27FC236}">
                <a16:creationId xmlns:a16="http://schemas.microsoft.com/office/drawing/2014/main" xmlns="" id="{2ABA433D-63B3-4EDA-B2AF-229824C2462F}"/>
              </a:ext>
            </a:extLst>
          </p:cNvPr>
          <p:cNvGrpSpPr/>
          <p:nvPr/>
        </p:nvGrpSpPr>
        <p:grpSpPr>
          <a:xfrm>
            <a:off x="7091597" y="6107786"/>
            <a:ext cx="936753" cy="202550"/>
            <a:chOff x="2049286" y="5924160"/>
            <a:chExt cx="936753" cy="202550"/>
          </a:xfrm>
        </p:grpSpPr>
        <p:grpSp>
          <p:nvGrpSpPr>
            <p:cNvPr id="533" name="Grupo 532">
              <a:extLst>
                <a:ext uri="{FF2B5EF4-FFF2-40B4-BE49-F238E27FC236}">
                  <a16:creationId xmlns:a16="http://schemas.microsoft.com/office/drawing/2014/main" xmlns="" id="{53EE0995-577C-4491-A7CC-BA012F4DC025}"/>
                </a:ext>
              </a:extLst>
            </p:cNvPr>
            <p:cNvGrpSpPr/>
            <p:nvPr/>
          </p:nvGrpSpPr>
          <p:grpSpPr>
            <a:xfrm>
              <a:off x="2049286" y="5924306"/>
              <a:ext cx="280545" cy="202258"/>
              <a:chOff x="2049919" y="5935470"/>
              <a:chExt cx="280545" cy="202258"/>
            </a:xfrm>
          </p:grpSpPr>
          <p:sp>
            <p:nvSpPr>
              <p:cNvPr id="543" name="CuadroTexto 542">
                <a:extLst>
                  <a:ext uri="{FF2B5EF4-FFF2-40B4-BE49-F238E27FC236}">
                    <a16:creationId xmlns:a16="http://schemas.microsoft.com/office/drawing/2014/main" xmlns="" id="{E81A3A22-5BBE-49C7-B813-3071776EE24D}"/>
                  </a:ext>
                </a:extLst>
              </p:cNvPr>
              <p:cNvSpPr txBox="1"/>
              <p:nvPr/>
            </p:nvSpPr>
            <p:spPr>
              <a:xfrm>
                <a:off x="2049919" y="5935470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44" name="Elipse 543">
                <a:extLst>
                  <a:ext uri="{FF2B5EF4-FFF2-40B4-BE49-F238E27FC236}">
                    <a16:creationId xmlns:a16="http://schemas.microsoft.com/office/drawing/2014/main" xmlns="" id="{121BF569-7533-4F94-9BED-365094E50D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51649" y="603275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34" name="Grupo 533">
              <a:extLst>
                <a:ext uri="{FF2B5EF4-FFF2-40B4-BE49-F238E27FC236}">
                  <a16:creationId xmlns:a16="http://schemas.microsoft.com/office/drawing/2014/main" xmlns="" id="{901F8B0E-2B43-4CE2-827E-D6C4C6AA6510}"/>
                </a:ext>
              </a:extLst>
            </p:cNvPr>
            <p:cNvGrpSpPr/>
            <p:nvPr/>
          </p:nvGrpSpPr>
          <p:grpSpPr>
            <a:xfrm>
              <a:off x="2482600" y="5924306"/>
              <a:ext cx="283924" cy="202258"/>
              <a:chOff x="2426461" y="5935470"/>
              <a:chExt cx="283924" cy="202258"/>
            </a:xfrm>
          </p:grpSpPr>
          <p:sp>
            <p:nvSpPr>
              <p:cNvPr id="541" name="CuadroTexto 540">
                <a:extLst>
                  <a:ext uri="{FF2B5EF4-FFF2-40B4-BE49-F238E27FC236}">
                    <a16:creationId xmlns:a16="http://schemas.microsoft.com/office/drawing/2014/main" xmlns="" id="{736E1457-BD24-482F-8088-70A3775541E9}"/>
                  </a:ext>
                </a:extLst>
              </p:cNvPr>
              <p:cNvSpPr txBox="1"/>
              <p:nvPr/>
            </p:nvSpPr>
            <p:spPr>
              <a:xfrm>
                <a:off x="2426461" y="5935470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42" name="Elipse 541">
                <a:extLst>
                  <a:ext uri="{FF2B5EF4-FFF2-40B4-BE49-F238E27FC236}">
                    <a16:creationId xmlns:a16="http://schemas.microsoft.com/office/drawing/2014/main" xmlns="" id="{221A7372-1156-4A49-B14A-EB4ED74230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3675" y="603275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35" name="Grupo 534">
              <a:extLst>
                <a:ext uri="{FF2B5EF4-FFF2-40B4-BE49-F238E27FC236}">
                  <a16:creationId xmlns:a16="http://schemas.microsoft.com/office/drawing/2014/main" xmlns="" id="{E338FDB7-6962-48DB-B442-1A79119DC1C6}"/>
                </a:ext>
              </a:extLst>
            </p:cNvPr>
            <p:cNvGrpSpPr/>
            <p:nvPr/>
          </p:nvGrpSpPr>
          <p:grpSpPr>
            <a:xfrm>
              <a:off x="2266925" y="5924160"/>
              <a:ext cx="285238" cy="202550"/>
              <a:chOff x="2242666" y="5935470"/>
              <a:chExt cx="285238" cy="202550"/>
            </a:xfrm>
          </p:grpSpPr>
          <p:sp>
            <p:nvSpPr>
              <p:cNvPr id="539" name="CuadroTexto 538">
                <a:extLst>
                  <a:ext uri="{FF2B5EF4-FFF2-40B4-BE49-F238E27FC236}">
                    <a16:creationId xmlns:a16="http://schemas.microsoft.com/office/drawing/2014/main" xmlns="" id="{3D26EC65-BBCA-43A4-953B-10DFFD931923}"/>
                  </a:ext>
                </a:extLst>
              </p:cNvPr>
              <p:cNvSpPr txBox="1"/>
              <p:nvPr/>
            </p:nvSpPr>
            <p:spPr>
              <a:xfrm>
                <a:off x="2243980" y="5935470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40" name="Forma libre: forma 539">
                <a:extLst>
                  <a:ext uri="{FF2B5EF4-FFF2-40B4-BE49-F238E27FC236}">
                    <a16:creationId xmlns:a16="http://schemas.microsoft.com/office/drawing/2014/main" xmlns="" id="{09120F7B-43EF-438A-BFEE-C564CAD816EF}"/>
                  </a:ext>
                </a:extLst>
              </p:cNvPr>
              <p:cNvSpPr/>
              <p:nvPr/>
            </p:nvSpPr>
            <p:spPr>
              <a:xfrm flipH="1">
                <a:off x="2242666" y="603246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36" name="Grupo 535">
              <a:extLst>
                <a:ext uri="{FF2B5EF4-FFF2-40B4-BE49-F238E27FC236}">
                  <a16:creationId xmlns:a16="http://schemas.microsoft.com/office/drawing/2014/main" xmlns="" id="{00784695-7BB5-4A6B-AF73-B1B6FCF38AC2}"/>
                </a:ext>
              </a:extLst>
            </p:cNvPr>
            <p:cNvGrpSpPr/>
            <p:nvPr/>
          </p:nvGrpSpPr>
          <p:grpSpPr>
            <a:xfrm>
              <a:off x="2701958" y="5924160"/>
              <a:ext cx="284081" cy="202550"/>
              <a:chOff x="2624692" y="5935470"/>
              <a:chExt cx="284081" cy="202550"/>
            </a:xfrm>
          </p:grpSpPr>
          <p:sp>
            <p:nvSpPr>
              <p:cNvPr id="537" name="CuadroTexto 536">
                <a:extLst>
                  <a:ext uri="{FF2B5EF4-FFF2-40B4-BE49-F238E27FC236}">
                    <a16:creationId xmlns:a16="http://schemas.microsoft.com/office/drawing/2014/main" xmlns="" id="{A7CDDEDE-59DA-44DA-AD2B-A6DF23AB2545}"/>
                  </a:ext>
                </a:extLst>
              </p:cNvPr>
              <p:cNvSpPr txBox="1"/>
              <p:nvPr/>
            </p:nvSpPr>
            <p:spPr>
              <a:xfrm>
                <a:off x="2625647" y="5935470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38" name="Forma libre: forma 537">
                <a:extLst>
                  <a:ext uri="{FF2B5EF4-FFF2-40B4-BE49-F238E27FC236}">
                    <a16:creationId xmlns:a16="http://schemas.microsoft.com/office/drawing/2014/main" xmlns="" id="{403FF23F-0B52-4499-ABFD-BD00A72F0592}"/>
                  </a:ext>
                </a:extLst>
              </p:cNvPr>
              <p:cNvSpPr/>
              <p:nvPr/>
            </p:nvSpPr>
            <p:spPr>
              <a:xfrm>
                <a:off x="2624692" y="603246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545" name="Grupo 544">
            <a:extLst>
              <a:ext uri="{FF2B5EF4-FFF2-40B4-BE49-F238E27FC236}">
                <a16:creationId xmlns:a16="http://schemas.microsoft.com/office/drawing/2014/main" xmlns="" id="{1DAA79BC-1388-4124-9336-0033396D9559}"/>
              </a:ext>
            </a:extLst>
          </p:cNvPr>
          <p:cNvGrpSpPr/>
          <p:nvPr/>
        </p:nvGrpSpPr>
        <p:grpSpPr>
          <a:xfrm>
            <a:off x="5347952" y="6111444"/>
            <a:ext cx="1608073" cy="946208"/>
            <a:chOff x="305641" y="5918193"/>
            <a:chExt cx="1608073" cy="946208"/>
          </a:xfrm>
        </p:grpSpPr>
        <p:grpSp>
          <p:nvGrpSpPr>
            <p:cNvPr id="546" name="Grupo 545">
              <a:extLst>
                <a:ext uri="{FF2B5EF4-FFF2-40B4-BE49-F238E27FC236}">
                  <a16:creationId xmlns:a16="http://schemas.microsoft.com/office/drawing/2014/main" xmlns="" id="{21C123F4-7912-469F-915A-7C315F07FFD2}"/>
                </a:ext>
              </a:extLst>
            </p:cNvPr>
            <p:cNvGrpSpPr/>
            <p:nvPr/>
          </p:nvGrpSpPr>
          <p:grpSpPr>
            <a:xfrm>
              <a:off x="305641" y="5918339"/>
              <a:ext cx="280545" cy="202258"/>
              <a:chOff x="1008361" y="6864401"/>
              <a:chExt cx="280545" cy="202258"/>
            </a:xfrm>
          </p:grpSpPr>
          <p:sp>
            <p:nvSpPr>
              <p:cNvPr id="556" name="CuadroTexto 555">
                <a:extLst>
                  <a:ext uri="{FF2B5EF4-FFF2-40B4-BE49-F238E27FC236}">
                    <a16:creationId xmlns:a16="http://schemas.microsoft.com/office/drawing/2014/main" xmlns="" id="{3344B0EB-DB9D-4D4E-8F69-E1104B09ADC3}"/>
                  </a:ext>
                </a:extLst>
              </p:cNvPr>
              <p:cNvSpPr txBox="1"/>
              <p:nvPr/>
            </p:nvSpPr>
            <p:spPr>
              <a:xfrm>
                <a:off x="1008361" y="6864401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7" name="Elipse 556">
                <a:extLst>
                  <a:ext uri="{FF2B5EF4-FFF2-40B4-BE49-F238E27FC236}">
                    <a16:creationId xmlns:a16="http://schemas.microsoft.com/office/drawing/2014/main" xmlns="" id="{4F1233E5-8BF2-48CE-93F2-5D5F03199C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0091" y="6961683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47" name="Grupo 546">
              <a:extLst>
                <a:ext uri="{FF2B5EF4-FFF2-40B4-BE49-F238E27FC236}">
                  <a16:creationId xmlns:a16="http://schemas.microsoft.com/office/drawing/2014/main" xmlns="" id="{74C0B4CB-794C-4C78-8B9D-E7AECE4BE39B}"/>
                </a:ext>
              </a:extLst>
            </p:cNvPr>
            <p:cNvGrpSpPr/>
            <p:nvPr/>
          </p:nvGrpSpPr>
          <p:grpSpPr>
            <a:xfrm>
              <a:off x="744388" y="5918339"/>
              <a:ext cx="283924" cy="202258"/>
              <a:chOff x="1384903" y="6864401"/>
              <a:chExt cx="283924" cy="202258"/>
            </a:xfrm>
          </p:grpSpPr>
          <p:sp>
            <p:nvSpPr>
              <p:cNvPr id="554" name="CuadroTexto 553">
                <a:extLst>
                  <a:ext uri="{FF2B5EF4-FFF2-40B4-BE49-F238E27FC236}">
                    <a16:creationId xmlns:a16="http://schemas.microsoft.com/office/drawing/2014/main" xmlns="" id="{0EAF44F0-AD38-4781-805F-2CC66BDA5F3C}"/>
                  </a:ext>
                </a:extLst>
              </p:cNvPr>
              <p:cNvSpPr txBox="1"/>
              <p:nvPr/>
            </p:nvSpPr>
            <p:spPr>
              <a:xfrm>
                <a:off x="1384903" y="686440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5" name="Elipse 554">
                <a:extLst>
                  <a:ext uri="{FF2B5EF4-FFF2-40B4-BE49-F238E27FC236}">
                    <a16:creationId xmlns:a16="http://schemas.microsoft.com/office/drawing/2014/main" xmlns="" id="{66CC2D3F-3C2D-4F6E-87A7-02FFD78AB1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2117" y="6961683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48" name="Grupo 547">
              <a:extLst>
                <a:ext uri="{FF2B5EF4-FFF2-40B4-BE49-F238E27FC236}">
                  <a16:creationId xmlns:a16="http://schemas.microsoft.com/office/drawing/2014/main" xmlns="" id="{C346B6BD-2F03-4391-8426-EC3EACD6C4B7}"/>
                </a:ext>
              </a:extLst>
            </p:cNvPr>
            <p:cNvGrpSpPr/>
            <p:nvPr/>
          </p:nvGrpSpPr>
          <p:grpSpPr>
            <a:xfrm>
              <a:off x="527173" y="5918193"/>
              <a:ext cx="285238" cy="202550"/>
              <a:chOff x="1201108" y="6864401"/>
              <a:chExt cx="285238" cy="202550"/>
            </a:xfrm>
          </p:grpSpPr>
          <p:sp>
            <p:nvSpPr>
              <p:cNvPr id="552" name="CuadroTexto 551">
                <a:extLst>
                  <a:ext uri="{FF2B5EF4-FFF2-40B4-BE49-F238E27FC236}">
                    <a16:creationId xmlns:a16="http://schemas.microsoft.com/office/drawing/2014/main" xmlns="" id="{66B740BC-EBC0-44FA-8EC6-A7883BCD251D}"/>
                  </a:ext>
                </a:extLst>
              </p:cNvPr>
              <p:cNvSpPr txBox="1"/>
              <p:nvPr/>
            </p:nvSpPr>
            <p:spPr>
              <a:xfrm>
                <a:off x="1202422" y="686440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3" name="Forma libre: forma 552">
                <a:extLst>
                  <a:ext uri="{FF2B5EF4-FFF2-40B4-BE49-F238E27FC236}">
                    <a16:creationId xmlns:a16="http://schemas.microsoft.com/office/drawing/2014/main" xmlns="" id="{9A84F04D-46F9-48A2-A783-979C9CC93524}"/>
                  </a:ext>
                </a:extLst>
              </p:cNvPr>
              <p:cNvSpPr/>
              <p:nvPr/>
            </p:nvSpPr>
            <p:spPr>
              <a:xfrm flipH="1">
                <a:off x="1201108" y="696139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49" name="Grupo 548">
              <a:extLst>
                <a:ext uri="{FF2B5EF4-FFF2-40B4-BE49-F238E27FC236}">
                  <a16:creationId xmlns:a16="http://schemas.microsoft.com/office/drawing/2014/main" xmlns="" id="{F8501983-EE36-4FF0-81ED-7014436C38BC}"/>
                </a:ext>
              </a:extLst>
            </p:cNvPr>
            <p:cNvGrpSpPr/>
            <p:nvPr/>
          </p:nvGrpSpPr>
          <p:grpSpPr>
            <a:xfrm>
              <a:off x="1629633" y="6661851"/>
              <a:ext cx="284081" cy="202550"/>
              <a:chOff x="1601922" y="6661851"/>
              <a:chExt cx="284081" cy="202550"/>
            </a:xfrm>
          </p:grpSpPr>
          <p:sp>
            <p:nvSpPr>
              <p:cNvPr id="550" name="CuadroTexto 549">
                <a:extLst>
                  <a:ext uri="{FF2B5EF4-FFF2-40B4-BE49-F238E27FC236}">
                    <a16:creationId xmlns:a16="http://schemas.microsoft.com/office/drawing/2014/main" xmlns="" id="{46500D9D-612F-4932-9529-727DBD60C640}"/>
                  </a:ext>
                </a:extLst>
              </p:cNvPr>
              <p:cNvSpPr txBox="1"/>
              <p:nvPr/>
            </p:nvSpPr>
            <p:spPr>
              <a:xfrm>
                <a:off x="1602877" y="6661851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1" name="Forma libre: forma 550">
                <a:extLst>
                  <a:ext uri="{FF2B5EF4-FFF2-40B4-BE49-F238E27FC236}">
                    <a16:creationId xmlns:a16="http://schemas.microsoft.com/office/drawing/2014/main" xmlns="" id="{32CC86B7-F731-4624-A232-42173B851D1E}"/>
                  </a:ext>
                </a:extLst>
              </p:cNvPr>
              <p:cNvSpPr/>
              <p:nvPr/>
            </p:nvSpPr>
            <p:spPr>
              <a:xfrm>
                <a:off x="1601922" y="675884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09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4185</TotalTime>
  <Words>1806</Words>
  <Application>Microsoft Office PowerPoint</Application>
  <PresentationFormat>Personalizado</PresentationFormat>
  <Paragraphs>1635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Arial</vt:lpstr>
      <vt:lpstr>Benjamin-Bold</vt:lpstr>
      <vt:lpstr>Calibri</vt:lpstr>
      <vt:lpstr>Calibri Light</vt:lpstr>
      <vt:lpstr>d Diam</vt:lpstr>
      <vt:lpstr>Geometr415 Blk BT</vt:lpstr>
      <vt:lpstr>Hellowin</vt:lpstr>
      <vt:lpstr>LEMON MILK Bold</vt:lpstr>
      <vt:lpstr>Tema de Office</vt:lpstr>
      <vt:lpstr>Presentación de PowerPoint</vt:lpstr>
      <vt:lpstr>Presentación de PowerPoint</vt:lpstr>
      <vt:lpstr>Presentación de PowerPoint</vt:lpstr>
    </vt:vector>
  </TitlesOfParts>
  <Manager>Robnei.Blog</Manager>
  <Company>Robnei.Blog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Robnei.Blog</dc:title>
  <dc:subject>Robnei.Blog</dc:subject>
  <dc:creator>Robnei.Blog</dc:creator>
  <cp:keywords>Robnei.Blog</cp:keywords>
  <cp:lastModifiedBy>ROB</cp:lastModifiedBy>
  <cp:revision>73</cp:revision>
  <dcterms:created xsi:type="dcterms:W3CDTF">2020-10-27T18:26:13Z</dcterms:created>
  <dcterms:modified xsi:type="dcterms:W3CDTF">2024-11-15T02:59:18Z</dcterms:modified>
</cp:coreProperties>
</file>