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4" r:id="rId3"/>
    <p:sldId id="275" r:id="rId4"/>
  </p:sldIdLst>
  <p:sldSz cx="10691813" cy="7559675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8B0E17"/>
    <a:srgbClr val="104C25"/>
    <a:srgbClr val="111C40"/>
    <a:srgbClr val="0F5726"/>
    <a:srgbClr val="173060"/>
    <a:srgbClr val="E22126"/>
    <a:srgbClr val="850D0A"/>
    <a:srgbClr val="B6985B"/>
    <a:srgbClr val="ED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4386" autoAdjust="0"/>
  </p:normalViewPr>
  <p:slideViewPr>
    <p:cSldViewPr snapToGrid="0">
      <p:cViewPr varScale="1">
        <p:scale>
          <a:sx n="104" d="100"/>
          <a:sy n="104" d="100"/>
        </p:scale>
        <p:origin x="-6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929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445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581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8230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290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284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470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817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566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945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278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393" y="1863672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8" name="CuadroTexto 9"/>
          <p:cNvSpPr txBox="1"/>
          <p:nvPr userDrawn="1"/>
        </p:nvSpPr>
        <p:spPr>
          <a:xfrm>
            <a:off x="-2075393" y="4193939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137" y="2221808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0" name="CuadroTexto 9"/>
          <p:cNvSpPr txBox="1"/>
          <p:nvPr userDrawn="1"/>
        </p:nvSpPr>
        <p:spPr>
          <a:xfrm>
            <a:off x="10924137" y="4552075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4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3.jpeg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21" Type="http://schemas.openxmlformats.org/officeDocument/2006/relationships/image" Target="../media/image33.png"/><Relationship Id="rId7" Type="http://schemas.openxmlformats.org/officeDocument/2006/relationships/image" Target="../media/image23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image" Target="../media/image36.png"/><Relationship Id="rId5" Type="http://schemas.openxmlformats.org/officeDocument/2006/relationships/image" Target="../media/image21.jpeg"/><Relationship Id="rId15" Type="http://schemas.microsoft.com/office/2007/relationships/hdphoto" Target="../media/hdphoto2.wdp"/><Relationship Id="rId23" Type="http://schemas.openxmlformats.org/officeDocument/2006/relationships/image" Target="../media/image35.png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5.jp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jpg"/><Relationship Id="rId18" Type="http://schemas.openxmlformats.org/officeDocument/2006/relationships/image" Target="../media/image47.png"/><Relationship Id="rId3" Type="http://schemas.openxmlformats.org/officeDocument/2006/relationships/image" Target="../media/image19.png"/><Relationship Id="rId21" Type="http://schemas.openxmlformats.org/officeDocument/2006/relationships/image" Target="../media/image49.png"/><Relationship Id="rId7" Type="http://schemas.openxmlformats.org/officeDocument/2006/relationships/image" Target="../media/image24.jpg"/><Relationship Id="rId12" Type="http://schemas.openxmlformats.org/officeDocument/2006/relationships/image" Target="../media/image44.jpeg"/><Relationship Id="rId17" Type="http://schemas.openxmlformats.org/officeDocument/2006/relationships/image" Target="../media/image33.png"/><Relationship Id="rId2" Type="http://schemas.openxmlformats.org/officeDocument/2006/relationships/image" Target="../media/image38.png"/><Relationship Id="rId16" Type="http://schemas.microsoft.com/office/2007/relationships/hdphoto" Target="../media/hdphoto1.wdp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32.png"/><Relationship Id="rId10" Type="http://schemas.openxmlformats.org/officeDocument/2006/relationships/image" Target="../media/image5.jp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42.jpe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2 Rectángulo">
            <a:extLst>
              <a:ext uri="{FF2B5EF4-FFF2-40B4-BE49-F238E27FC236}">
                <a16:creationId xmlns:a16="http://schemas.microsoft.com/office/drawing/2014/main" xmlns="" id="{2533064D-7CF4-40A6-9EEA-5F87B31554D8}"/>
              </a:ext>
            </a:extLst>
          </p:cNvPr>
          <p:cNvSpPr/>
          <p:nvPr/>
        </p:nvSpPr>
        <p:spPr>
          <a:xfrm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8B0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AADAB82C-AC84-4C6B-A75C-D28C41EB0D0A}"/>
              </a:ext>
            </a:extLst>
          </p:cNvPr>
          <p:cNvSpPr/>
          <p:nvPr/>
        </p:nvSpPr>
        <p:spPr>
          <a:xfrm>
            <a:off x="8060085" y="58201"/>
            <a:ext cx="45719" cy="1215283"/>
          </a:xfrm>
          <a:prstGeom prst="rect">
            <a:avLst/>
          </a:prstGeom>
          <a:solidFill>
            <a:srgbClr val="8B0E17"/>
          </a:solidFill>
          <a:ln>
            <a:solidFill>
              <a:srgbClr val="0F5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F8A9E7EF-84E2-B8C2-A7F7-894DEAB15382}"/>
              </a:ext>
            </a:extLst>
          </p:cNvPr>
          <p:cNvSpPr>
            <a:spLocks noChangeAspect="1"/>
          </p:cNvSpPr>
          <p:nvPr/>
        </p:nvSpPr>
        <p:spPr>
          <a:xfrm>
            <a:off x="5679280" y="915890"/>
            <a:ext cx="4770954" cy="477095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8B0E1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36" name="Imagen 235">
            <a:extLst>
              <a:ext uri="{FF2B5EF4-FFF2-40B4-BE49-F238E27FC236}">
                <a16:creationId xmlns:a16="http://schemas.microsoft.com/office/drawing/2014/main" xmlns="" id="{B2BE3D79-F8C2-4ED6-8E53-613A685E5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8955" flipH="1">
            <a:off x="6838760" y="5607111"/>
            <a:ext cx="1635376" cy="1883574"/>
          </a:xfrm>
          <a:prstGeom prst="rect">
            <a:avLst/>
          </a:prstGeom>
          <a:effectLst/>
        </p:spPr>
      </p:pic>
      <p:sp>
        <p:nvSpPr>
          <p:cNvPr id="291" name="Elipse 290">
            <a:extLst>
              <a:ext uri="{FF2B5EF4-FFF2-40B4-BE49-F238E27FC236}">
                <a16:creationId xmlns:a16="http://schemas.microsoft.com/office/drawing/2014/main" xmlns="" id="{6453E387-3525-4C66-B4AD-3019D584495F}"/>
              </a:ext>
            </a:extLst>
          </p:cNvPr>
          <p:cNvSpPr>
            <a:spLocks noChangeAspect="1"/>
          </p:cNvSpPr>
          <p:nvPr/>
        </p:nvSpPr>
        <p:spPr>
          <a:xfrm>
            <a:off x="5870525" y="1127564"/>
            <a:ext cx="4379120" cy="4379121"/>
          </a:xfrm>
          <a:prstGeom prst="ellipse">
            <a:avLst/>
          </a:prstGeom>
          <a:blipFill>
            <a:blip r:embed="rId5"/>
            <a:srcRect/>
            <a:stretch>
              <a:fillRect t="-16841" b="-16841"/>
            </a:stretch>
          </a:blipFill>
          <a:ln w="161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32713FD-98B2-4A9C-B085-DBA9E3820C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0" r="24266" b="11401"/>
          <a:stretch/>
        </p:blipFill>
        <p:spPr>
          <a:xfrm>
            <a:off x="8193299" y="4101832"/>
            <a:ext cx="2433253" cy="340400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A3A99EA-8A7A-4109-B219-59536F3421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535" y="4284761"/>
            <a:ext cx="800943" cy="1413052"/>
          </a:xfrm>
          <a:prstGeom prst="rect">
            <a:avLst/>
          </a:prstGeom>
        </p:spPr>
      </p:pic>
      <p:pic>
        <p:nvPicPr>
          <p:cNvPr id="290" name="Imagen 289">
            <a:extLst>
              <a:ext uri="{FF2B5EF4-FFF2-40B4-BE49-F238E27FC236}">
                <a16:creationId xmlns:a16="http://schemas.microsoft.com/office/drawing/2014/main" xmlns="" id="{1ECA5277-B2AB-4FF0-96E7-353922EDE3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4906218" y="5525224"/>
            <a:ext cx="2734208" cy="197457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7B15B1EE-8C54-4BC3-8219-C864E5582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47" y="741389"/>
            <a:ext cx="663194" cy="1086625"/>
          </a:xfrm>
          <a:prstGeom prst="rect">
            <a:avLst/>
          </a:prstGeom>
        </p:spPr>
      </p:pic>
      <p:pic>
        <p:nvPicPr>
          <p:cNvPr id="286" name="Imagen 285">
            <a:extLst>
              <a:ext uri="{FF2B5EF4-FFF2-40B4-BE49-F238E27FC236}">
                <a16:creationId xmlns:a16="http://schemas.microsoft.com/office/drawing/2014/main" xmlns="" id="{9429C9A0-28F6-44CA-8BDD-54267780BF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086" y="3528835"/>
            <a:ext cx="1521044" cy="2406375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BDEA0417-DFF2-495B-8D18-3C28E5D39803}"/>
              </a:ext>
            </a:extLst>
          </p:cNvPr>
          <p:cNvGrpSpPr/>
          <p:nvPr/>
        </p:nvGrpSpPr>
        <p:grpSpPr>
          <a:xfrm>
            <a:off x="5391461" y="6502988"/>
            <a:ext cx="719018" cy="1011037"/>
            <a:chOff x="9065658" y="6043699"/>
            <a:chExt cx="508167" cy="714552"/>
          </a:xfrm>
        </p:grpSpPr>
        <p:pic>
          <p:nvPicPr>
            <p:cNvPr id="299" name="Imagen 298">
              <a:extLst>
                <a:ext uri="{FF2B5EF4-FFF2-40B4-BE49-F238E27FC236}">
                  <a16:creationId xmlns:a16="http://schemas.microsoft.com/office/drawing/2014/main" xmlns="" id="{DD82ABBB-A8B7-4081-83B1-E0FB228B4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658" y="6043699"/>
              <a:ext cx="508167" cy="714552"/>
            </a:xfrm>
            <a:prstGeom prst="rect">
              <a:avLst/>
            </a:prstGeom>
          </p:spPr>
        </p:pic>
        <p:pic>
          <p:nvPicPr>
            <p:cNvPr id="300" name="Imagen 299">
              <a:extLst>
                <a:ext uri="{FF2B5EF4-FFF2-40B4-BE49-F238E27FC236}">
                  <a16:creationId xmlns:a16="http://schemas.microsoft.com/office/drawing/2014/main" xmlns="" id="{EEABA7E1-A1CF-49EB-B3E4-FFBA7C8B0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545" y="6078152"/>
              <a:ext cx="472199" cy="669142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2797837-D397-4BFD-8F76-55037776914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28" y="6492415"/>
            <a:ext cx="1369701" cy="1014674"/>
          </a:xfrm>
          <a:prstGeom prst="rect">
            <a:avLst/>
          </a:prstGeom>
        </p:spPr>
      </p:pic>
      <p:pic>
        <p:nvPicPr>
          <p:cNvPr id="297" name="Imagen 296">
            <a:extLst>
              <a:ext uri="{FF2B5EF4-FFF2-40B4-BE49-F238E27FC236}">
                <a16:creationId xmlns:a16="http://schemas.microsoft.com/office/drawing/2014/main" xmlns="" id="{716E3AF7-3526-4FA4-9EA1-EA275B75ED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84" y="6524611"/>
            <a:ext cx="1317438" cy="97595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90A696B-382D-41EE-8866-EE6EF27213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132" y="6792537"/>
            <a:ext cx="508167" cy="714552"/>
          </a:xfrm>
          <a:prstGeom prst="rect">
            <a:avLst/>
          </a:prstGeom>
        </p:spPr>
      </p:pic>
      <p:pic>
        <p:nvPicPr>
          <p:cNvPr id="298" name="Imagen 297">
            <a:extLst>
              <a:ext uri="{FF2B5EF4-FFF2-40B4-BE49-F238E27FC236}">
                <a16:creationId xmlns:a16="http://schemas.microsoft.com/office/drawing/2014/main" xmlns="" id="{C8302C28-C26C-4A64-A056-C599339D851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019" y="6826990"/>
            <a:ext cx="472199" cy="6691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B812C421-5174-491A-B35B-0D537EB8D90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77" y="6792537"/>
            <a:ext cx="614269" cy="714552"/>
          </a:xfrm>
          <a:prstGeom prst="rect">
            <a:avLst/>
          </a:prstGeom>
        </p:spPr>
      </p:pic>
      <p:pic>
        <p:nvPicPr>
          <p:cNvPr id="296" name="Imagen 295">
            <a:extLst>
              <a:ext uri="{FF2B5EF4-FFF2-40B4-BE49-F238E27FC236}">
                <a16:creationId xmlns:a16="http://schemas.microsoft.com/office/drawing/2014/main" xmlns="" id="{BE3D615B-E9C6-4AB7-85AB-10E5F5AD1D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23" y="6832847"/>
            <a:ext cx="559835" cy="651231"/>
          </a:xfrm>
          <a:prstGeom prst="rect">
            <a:avLst/>
          </a:prstGeom>
        </p:spPr>
      </p:pic>
      <p:sp>
        <p:nvSpPr>
          <p:cNvPr id="294" name="79 Rectángulo">
            <a:extLst>
              <a:ext uri="{FF2B5EF4-FFF2-40B4-BE49-F238E27FC236}">
                <a16:creationId xmlns:a16="http://schemas.microsoft.com/office/drawing/2014/main" xmlns="" id="{35EF3E95-9C09-4A75-9893-B02F3E2B3F61}"/>
              </a:ext>
            </a:extLst>
          </p:cNvPr>
          <p:cNvSpPr/>
          <p:nvPr/>
        </p:nvSpPr>
        <p:spPr>
          <a:xfrm>
            <a:off x="282514" y="523271"/>
            <a:ext cx="4890041" cy="6624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15"/>
          </a:p>
        </p:txBody>
      </p:sp>
      <p:grpSp>
        <p:nvGrpSpPr>
          <p:cNvPr id="295" name="Grupo 294">
            <a:extLst>
              <a:ext uri="{FF2B5EF4-FFF2-40B4-BE49-F238E27FC236}">
                <a16:creationId xmlns:a16="http://schemas.microsoft.com/office/drawing/2014/main" xmlns="" id="{F5C364FB-BD3A-4F7D-969B-06C69C0B07E4}"/>
              </a:ext>
            </a:extLst>
          </p:cNvPr>
          <p:cNvGrpSpPr/>
          <p:nvPr/>
        </p:nvGrpSpPr>
        <p:grpSpPr>
          <a:xfrm>
            <a:off x="305378" y="568935"/>
            <a:ext cx="4839583" cy="5045602"/>
            <a:chOff x="312933" y="852706"/>
            <a:chExt cx="4839583" cy="5045602"/>
          </a:xfrm>
          <a:solidFill>
            <a:srgbClr val="C00000"/>
          </a:solidFill>
        </p:grpSpPr>
        <p:sp>
          <p:nvSpPr>
            <p:cNvPr id="302" name="Rectángulo 301">
              <a:extLst>
                <a:ext uri="{FF2B5EF4-FFF2-40B4-BE49-F238E27FC236}">
                  <a16:creationId xmlns:a16="http://schemas.microsoft.com/office/drawing/2014/main" xmlns="" id="{3E52D1FA-0431-4EFB-8A0B-C74C1D41B04F}"/>
                </a:ext>
              </a:extLst>
            </p:cNvPr>
            <p:cNvSpPr/>
            <p:nvPr/>
          </p:nvSpPr>
          <p:spPr>
            <a:xfrm>
              <a:off x="1962053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3" name="Rectángulo 302">
              <a:extLst>
                <a:ext uri="{FF2B5EF4-FFF2-40B4-BE49-F238E27FC236}">
                  <a16:creationId xmlns:a16="http://schemas.microsoft.com/office/drawing/2014/main" xmlns="" id="{987ED734-F32B-4E2E-84C8-30852963A619}"/>
                </a:ext>
              </a:extLst>
            </p:cNvPr>
            <p:cNvSpPr/>
            <p:nvPr/>
          </p:nvSpPr>
          <p:spPr>
            <a:xfrm>
              <a:off x="3604516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4" name="Rectángulo 303">
              <a:extLst>
                <a:ext uri="{FF2B5EF4-FFF2-40B4-BE49-F238E27FC236}">
                  <a16:creationId xmlns:a16="http://schemas.microsoft.com/office/drawing/2014/main" xmlns="" id="{883B0550-7603-462E-8C12-0A373EC48C84}"/>
                </a:ext>
              </a:extLst>
            </p:cNvPr>
            <p:cNvSpPr/>
            <p:nvPr/>
          </p:nvSpPr>
          <p:spPr>
            <a:xfrm>
              <a:off x="312933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5" name="Rectángulo 304">
              <a:extLst>
                <a:ext uri="{FF2B5EF4-FFF2-40B4-BE49-F238E27FC236}">
                  <a16:creationId xmlns:a16="http://schemas.microsoft.com/office/drawing/2014/main" xmlns="" id="{87B211AF-A602-4352-9E8C-F7AA20E341D5}"/>
                </a:ext>
              </a:extLst>
            </p:cNvPr>
            <p:cNvSpPr/>
            <p:nvPr/>
          </p:nvSpPr>
          <p:spPr>
            <a:xfrm>
              <a:off x="1962053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6" name="Rectángulo 305">
              <a:extLst>
                <a:ext uri="{FF2B5EF4-FFF2-40B4-BE49-F238E27FC236}">
                  <a16:creationId xmlns:a16="http://schemas.microsoft.com/office/drawing/2014/main" xmlns="" id="{864369A3-C0C5-4563-8CA4-7A6061A11C9B}"/>
                </a:ext>
              </a:extLst>
            </p:cNvPr>
            <p:cNvSpPr/>
            <p:nvPr/>
          </p:nvSpPr>
          <p:spPr>
            <a:xfrm>
              <a:off x="3604516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7" name="Rectángulo 306">
              <a:extLst>
                <a:ext uri="{FF2B5EF4-FFF2-40B4-BE49-F238E27FC236}">
                  <a16:creationId xmlns:a16="http://schemas.microsoft.com/office/drawing/2014/main" xmlns="" id="{AF210F3E-E599-45B7-9E37-967E46B81EC9}"/>
                </a:ext>
              </a:extLst>
            </p:cNvPr>
            <p:cNvSpPr/>
            <p:nvPr/>
          </p:nvSpPr>
          <p:spPr>
            <a:xfrm>
              <a:off x="312933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8" name="Rectángulo 307">
              <a:extLst>
                <a:ext uri="{FF2B5EF4-FFF2-40B4-BE49-F238E27FC236}">
                  <a16:creationId xmlns:a16="http://schemas.microsoft.com/office/drawing/2014/main" xmlns="" id="{91976F0D-320F-44DF-A257-313C1AE39528}"/>
                </a:ext>
              </a:extLst>
            </p:cNvPr>
            <p:cNvSpPr/>
            <p:nvPr/>
          </p:nvSpPr>
          <p:spPr>
            <a:xfrm>
              <a:off x="1962053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9" name="Rectángulo 308">
              <a:extLst>
                <a:ext uri="{FF2B5EF4-FFF2-40B4-BE49-F238E27FC236}">
                  <a16:creationId xmlns:a16="http://schemas.microsoft.com/office/drawing/2014/main" xmlns="" id="{831AE2F6-F554-4920-A2D9-BCFFF984F378}"/>
                </a:ext>
              </a:extLst>
            </p:cNvPr>
            <p:cNvSpPr/>
            <p:nvPr/>
          </p:nvSpPr>
          <p:spPr>
            <a:xfrm>
              <a:off x="3604516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0" name="Rectángulo 309">
              <a:extLst>
                <a:ext uri="{FF2B5EF4-FFF2-40B4-BE49-F238E27FC236}">
                  <a16:creationId xmlns:a16="http://schemas.microsoft.com/office/drawing/2014/main" xmlns="" id="{FCDEF8D5-58DE-47F9-97FB-7E9361651EB5}"/>
                </a:ext>
              </a:extLst>
            </p:cNvPr>
            <p:cNvSpPr/>
            <p:nvPr/>
          </p:nvSpPr>
          <p:spPr>
            <a:xfrm>
              <a:off x="312933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1" name="Rectángulo 310">
              <a:extLst>
                <a:ext uri="{FF2B5EF4-FFF2-40B4-BE49-F238E27FC236}">
                  <a16:creationId xmlns:a16="http://schemas.microsoft.com/office/drawing/2014/main" xmlns="" id="{F34E260C-9367-4FA6-92D2-90A88304D3E0}"/>
                </a:ext>
              </a:extLst>
            </p:cNvPr>
            <p:cNvSpPr/>
            <p:nvPr/>
          </p:nvSpPr>
          <p:spPr>
            <a:xfrm>
              <a:off x="1962053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2" name="Rectángulo 311">
              <a:extLst>
                <a:ext uri="{FF2B5EF4-FFF2-40B4-BE49-F238E27FC236}">
                  <a16:creationId xmlns:a16="http://schemas.microsoft.com/office/drawing/2014/main" xmlns="" id="{8360FBF8-EDC5-47F3-8DA8-7BE42B23AFE1}"/>
                </a:ext>
              </a:extLst>
            </p:cNvPr>
            <p:cNvSpPr/>
            <p:nvPr/>
          </p:nvSpPr>
          <p:spPr>
            <a:xfrm>
              <a:off x="3604516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3" name="Rectángulo 312">
              <a:extLst>
                <a:ext uri="{FF2B5EF4-FFF2-40B4-BE49-F238E27FC236}">
                  <a16:creationId xmlns:a16="http://schemas.microsoft.com/office/drawing/2014/main" xmlns="" id="{CBD934BE-6692-46B2-80FD-E682B242B055}"/>
                </a:ext>
              </a:extLst>
            </p:cNvPr>
            <p:cNvSpPr/>
            <p:nvPr/>
          </p:nvSpPr>
          <p:spPr>
            <a:xfrm>
              <a:off x="312933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aphicFrame>
        <p:nvGraphicFramePr>
          <p:cNvPr id="314" name="Tabla 313">
            <a:extLst>
              <a:ext uri="{FF2B5EF4-FFF2-40B4-BE49-F238E27FC236}">
                <a16:creationId xmlns:a16="http://schemas.microsoft.com/office/drawing/2014/main" xmlns="" id="{B712BCFD-504B-41A8-9A85-0BC4FCCC7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276824"/>
              </p:ext>
            </p:extLst>
          </p:nvPr>
        </p:nvGraphicFramePr>
        <p:xfrm>
          <a:off x="1956356" y="714449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15" name="Rectángulo 314">
            <a:extLst>
              <a:ext uri="{FF2B5EF4-FFF2-40B4-BE49-F238E27FC236}">
                <a16:creationId xmlns:a16="http://schemas.microsoft.com/office/drawing/2014/main" xmlns="" id="{C64F24B0-9FEC-434E-B6CF-17A02E1A1BBB}"/>
              </a:ext>
            </a:extLst>
          </p:cNvPr>
          <p:cNvSpPr/>
          <p:nvPr/>
        </p:nvSpPr>
        <p:spPr>
          <a:xfrm>
            <a:off x="2328389" y="511711"/>
            <a:ext cx="80021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ERO</a:t>
            </a:r>
          </a:p>
        </p:txBody>
      </p:sp>
      <p:graphicFrame>
        <p:nvGraphicFramePr>
          <p:cNvPr id="316" name="Tabla 315">
            <a:extLst>
              <a:ext uri="{FF2B5EF4-FFF2-40B4-BE49-F238E27FC236}">
                <a16:creationId xmlns:a16="http://schemas.microsoft.com/office/drawing/2014/main" xmlns="" id="{F323FE34-8C77-4208-916F-5A7E612A2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520705"/>
              </p:ext>
            </p:extLst>
          </p:nvPr>
        </p:nvGraphicFramePr>
        <p:xfrm>
          <a:off x="3598819" y="71444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317" name="Tabla 316">
            <a:extLst>
              <a:ext uri="{FF2B5EF4-FFF2-40B4-BE49-F238E27FC236}">
                <a16:creationId xmlns:a16="http://schemas.microsoft.com/office/drawing/2014/main" xmlns="" id="{181ACF07-842B-46B9-B1CE-43295D6C8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94201"/>
              </p:ext>
            </p:extLst>
          </p:nvPr>
        </p:nvGraphicFramePr>
        <p:xfrm>
          <a:off x="307236" y="71444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18" name="Rectángulo 317">
            <a:extLst>
              <a:ext uri="{FF2B5EF4-FFF2-40B4-BE49-F238E27FC236}">
                <a16:creationId xmlns:a16="http://schemas.microsoft.com/office/drawing/2014/main" xmlns="" id="{73C753F0-36DE-44D4-88E4-A45B502DA2AF}"/>
              </a:ext>
            </a:extLst>
          </p:cNvPr>
          <p:cNvSpPr/>
          <p:nvPr/>
        </p:nvSpPr>
        <p:spPr>
          <a:xfrm>
            <a:off x="751404" y="511711"/>
            <a:ext cx="65594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</a:p>
        </p:txBody>
      </p:sp>
      <p:graphicFrame>
        <p:nvGraphicFramePr>
          <p:cNvPr id="319" name="Tabla 318">
            <a:extLst>
              <a:ext uri="{FF2B5EF4-FFF2-40B4-BE49-F238E27FC236}">
                <a16:creationId xmlns:a16="http://schemas.microsoft.com/office/drawing/2014/main" xmlns="" id="{3E08C9BB-224D-4335-B881-4C0209412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376152"/>
              </p:ext>
            </p:extLst>
          </p:nvPr>
        </p:nvGraphicFramePr>
        <p:xfrm>
          <a:off x="1956356" y="235849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0" name="Rectángulo 319">
            <a:extLst>
              <a:ext uri="{FF2B5EF4-FFF2-40B4-BE49-F238E27FC236}">
                <a16:creationId xmlns:a16="http://schemas.microsoft.com/office/drawing/2014/main" xmlns="" id="{BB29176E-6C57-4E8D-90A2-0782908BC335}"/>
              </a:ext>
            </a:extLst>
          </p:cNvPr>
          <p:cNvSpPr/>
          <p:nvPr/>
        </p:nvSpPr>
        <p:spPr>
          <a:xfrm>
            <a:off x="2426171" y="2170828"/>
            <a:ext cx="60465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MAYO</a:t>
            </a:r>
          </a:p>
        </p:txBody>
      </p:sp>
      <p:graphicFrame>
        <p:nvGraphicFramePr>
          <p:cNvPr id="321" name="Tabla 320">
            <a:extLst>
              <a:ext uri="{FF2B5EF4-FFF2-40B4-BE49-F238E27FC236}">
                <a16:creationId xmlns:a16="http://schemas.microsoft.com/office/drawing/2014/main" xmlns="" id="{35BA4990-10C1-4392-8D45-DACC58B6E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640013"/>
              </p:ext>
            </p:extLst>
          </p:nvPr>
        </p:nvGraphicFramePr>
        <p:xfrm>
          <a:off x="3598819" y="235849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2" name="Rectángulo 321">
            <a:extLst>
              <a:ext uri="{FF2B5EF4-FFF2-40B4-BE49-F238E27FC236}">
                <a16:creationId xmlns:a16="http://schemas.microsoft.com/office/drawing/2014/main" xmlns="" id="{36206A21-9A9A-4079-ADE8-8DE31E287DD9}"/>
              </a:ext>
            </a:extLst>
          </p:cNvPr>
          <p:cNvSpPr/>
          <p:nvPr/>
        </p:nvSpPr>
        <p:spPr>
          <a:xfrm>
            <a:off x="4062223" y="2170828"/>
            <a:ext cx="6174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JUNIO</a:t>
            </a:r>
          </a:p>
        </p:txBody>
      </p:sp>
      <p:graphicFrame>
        <p:nvGraphicFramePr>
          <p:cNvPr id="323" name="Tabla 322">
            <a:extLst>
              <a:ext uri="{FF2B5EF4-FFF2-40B4-BE49-F238E27FC236}">
                <a16:creationId xmlns:a16="http://schemas.microsoft.com/office/drawing/2014/main" xmlns="" id="{00C6E06B-DACB-437B-9373-B69F0FA24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926838"/>
              </p:ext>
            </p:extLst>
          </p:nvPr>
        </p:nvGraphicFramePr>
        <p:xfrm>
          <a:off x="307236" y="2358494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4" name="Rectángulo 323">
            <a:extLst>
              <a:ext uri="{FF2B5EF4-FFF2-40B4-BE49-F238E27FC236}">
                <a16:creationId xmlns:a16="http://schemas.microsoft.com/office/drawing/2014/main" xmlns="" id="{0E286EFE-04FB-4BF7-A7BF-7D4704BB6CA3}"/>
              </a:ext>
            </a:extLst>
          </p:cNvPr>
          <p:cNvSpPr/>
          <p:nvPr/>
        </p:nvSpPr>
        <p:spPr>
          <a:xfrm>
            <a:off x="790677" y="2170828"/>
            <a:ext cx="57740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</a:p>
        </p:txBody>
      </p:sp>
      <p:graphicFrame>
        <p:nvGraphicFramePr>
          <p:cNvPr id="325" name="Tabla 324">
            <a:extLst>
              <a:ext uri="{FF2B5EF4-FFF2-40B4-BE49-F238E27FC236}">
                <a16:creationId xmlns:a16="http://schemas.microsoft.com/office/drawing/2014/main" xmlns="" id="{FF8F23F0-9A36-4A77-8F87-4810752CD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851399"/>
              </p:ext>
            </p:extLst>
          </p:nvPr>
        </p:nvGraphicFramePr>
        <p:xfrm>
          <a:off x="1956356" y="4009223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6" name="Rectángulo 325">
            <a:extLst>
              <a:ext uri="{FF2B5EF4-FFF2-40B4-BE49-F238E27FC236}">
                <a16:creationId xmlns:a16="http://schemas.microsoft.com/office/drawing/2014/main" xmlns="" id="{C8C83F81-153F-45AC-B0FE-CEA505A54710}"/>
              </a:ext>
            </a:extLst>
          </p:cNvPr>
          <p:cNvSpPr/>
          <p:nvPr/>
        </p:nvSpPr>
        <p:spPr>
          <a:xfrm>
            <a:off x="2342815" y="3816533"/>
            <a:ext cx="77136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AGOSTO</a:t>
            </a:r>
          </a:p>
        </p:txBody>
      </p:sp>
      <p:graphicFrame>
        <p:nvGraphicFramePr>
          <p:cNvPr id="327" name="Tabla 326">
            <a:extLst>
              <a:ext uri="{FF2B5EF4-FFF2-40B4-BE49-F238E27FC236}">
                <a16:creationId xmlns:a16="http://schemas.microsoft.com/office/drawing/2014/main" xmlns="" id="{45900D8D-A825-404A-A267-2F1032AF1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018749"/>
              </p:ext>
            </p:extLst>
          </p:nvPr>
        </p:nvGraphicFramePr>
        <p:xfrm>
          <a:off x="3598819" y="4009223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8" name="Rectángulo 327">
            <a:extLst>
              <a:ext uri="{FF2B5EF4-FFF2-40B4-BE49-F238E27FC236}">
                <a16:creationId xmlns:a16="http://schemas.microsoft.com/office/drawing/2014/main" xmlns="" id="{FBDD5410-B0B8-4EE1-A85A-3D17B172FF7F}"/>
              </a:ext>
            </a:extLst>
          </p:cNvPr>
          <p:cNvSpPr/>
          <p:nvPr/>
        </p:nvSpPr>
        <p:spPr>
          <a:xfrm>
            <a:off x="3860245" y="3816533"/>
            <a:ext cx="10214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SEPTIEMBRE</a:t>
            </a:r>
          </a:p>
        </p:txBody>
      </p:sp>
      <p:graphicFrame>
        <p:nvGraphicFramePr>
          <p:cNvPr id="329" name="Tabla 328">
            <a:extLst>
              <a:ext uri="{FF2B5EF4-FFF2-40B4-BE49-F238E27FC236}">
                <a16:creationId xmlns:a16="http://schemas.microsoft.com/office/drawing/2014/main" xmlns="" id="{056935F0-AE9F-4AAA-8785-A855BB112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299211"/>
              </p:ext>
            </p:extLst>
          </p:nvPr>
        </p:nvGraphicFramePr>
        <p:xfrm>
          <a:off x="307236" y="40092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0" name="Rectángulo 329">
            <a:extLst>
              <a:ext uri="{FF2B5EF4-FFF2-40B4-BE49-F238E27FC236}">
                <a16:creationId xmlns:a16="http://schemas.microsoft.com/office/drawing/2014/main" xmlns="" id="{3EAD5A6E-1B92-4780-9916-4CBA6DA89BE5}"/>
              </a:ext>
            </a:extLst>
          </p:cNvPr>
          <p:cNvSpPr/>
          <p:nvPr/>
        </p:nvSpPr>
        <p:spPr>
          <a:xfrm>
            <a:off x="788273" y="3816533"/>
            <a:ext cx="58221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JULIO</a:t>
            </a:r>
          </a:p>
        </p:txBody>
      </p:sp>
      <p:graphicFrame>
        <p:nvGraphicFramePr>
          <p:cNvPr id="331" name="Tabla 330">
            <a:extLst>
              <a:ext uri="{FF2B5EF4-FFF2-40B4-BE49-F238E27FC236}">
                <a16:creationId xmlns:a16="http://schemas.microsoft.com/office/drawing/2014/main" xmlns="" id="{06E21D1D-14D9-4C8D-A61D-8ABE3986D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933934"/>
              </p:ext>
            </p:extLst>
          </p:nvPr>
        </p:nvGraphicFramePr>
        <p:xfrm>
          <a:off x="1956356" y="5611222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2" name="Rectángulo 331">
            <a:extLst>
              <a:ext uri="{FF2B5EF4-FFF2-40B4-BE49-F238E27FC236}">
                <a16:creationId xmlns:a16="http://schemas.microsoft.com/office/drawing/2014/main" xmlns="" id="{4ED16AF4-F180-4B66-A702-6B9777FB0173}"/>
              </a:ext>
            </a:extLst>
          </p:cNvPr>
          <p:cNvSpPr/>
          <p:nvPr/>
        </p:nvSpPr>
        <p:spPr>
          <a:xfrm>
            <a:off x="2225796" y="5410150"/>
            <a:ext cx="100540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NOVIEMBRE</a:t>
            </a:r>
            <a:endParaRPr lang="es-ES" sz="11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graphicFrame>
        <p:nvGraphicFramePr>
          <p:cNvPr id="333" name="Tabla 332">
            <a:extLst>
              <a:ext uri="{FF2B5EF4-FFF2-40B4-BE49-F238E27FC236}">
                <a16:creationId xmlns:a16="http://schemas.microsoft.com/office/drawing/2014/main" xmlns="" id="{8466D7B5-ED51-424C-AF40-141B5E54F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381166"/>
              </p:ext>
            </p:extLst>
          </p:nvPr>
        </p:nvGraphicFramePr>
        <p:xfrm>
          <a:off x="3598819" y="5611222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4" name="Rectángulo 333">
            <a:extLst>
              <a:ext uri="{FF2B5EF4-FFF2-40B4-BE49-F238E27FC236}">
                <a16:creationId xmlns:a16="http://schemas.microsoft.com/office/drawing/2014/main" xmlns="" id="{77FA4BC7-E250-4AA0-AD3C-46FD7889A0D8}"/>
              </a:ext>
            </a:extLst>
          </p:cNvPr>
          <p:cNvSpPr/>
          <p:nvPr/>
        </p:nvSpPr>
        <p:spPr>
          <a:xfrm>
            <a:off x="3901923" y="5410150"/>
            <a:ext cx="9380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DICIEMBRE</a:t>
            </a:r>
          </a:p>
        </p:txBody>
      </p:sp>
      <p:graphicFrame>
        <p:nvGraphicFramePr>
          <p:cNvPr id="335" name="Tabla 334">
            <a:extLst>
              <a:ext uri="{FF2B5EF4-FFF2-40B4-BE49-F238E27FC236}">
                <a16:creationId xmlns:a16="http://schemas.microsoft.com/office/drawing/2014/main" xmlns="" id="{0BCE4319-7567-40D3-AE2C-4A260A2AA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339041"/>
              </p:ext>
            </p:extLst>
          </p:nvPr>
        </p:nvGraphicFramePr>
        <p:xfrm>
          <a:off x="307236" y="5605204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6" name="Rectángulo 335">
            <a:extLst>
              <a:ext uri="{FF2B5EF4-FFF2-40B4-BE49-F238E27FC236}">
                <a16:creationId xmlns:a16="http://schemas.microsoft.com/office/drawing/2014/main" xmlns="" id="{C3B9754D-8E2D-48DF-8C15-F9417B3E2B58}"/>
              </a:ext>
            </a:extLst>
          </p:cNvPr>
          <p:cNvSpPr/>
          <p:nvPr/>
        </p:nvSpPr>
        <p:spPr>
          <a:xfrm>
            <a:off x="660834" y="5410150"/>
            <a:ext cx="83708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OCTUBRE</a:t>
            </a:r>
          </a:p>
        </p:txBody>
      </p:sp>
      <p:sp>
        <p:nvSpPr>
          <p:cNvPr id="337" name="Rectángulo 336">
            <a:extLst>
              <a:ext uri="{FF2B5EF4-FFF2-40B4-BE49-F238E27FC236}">
                <a16:creationId xmlns:a16="http://schemas.microsoft.com/office/drawing/2014/main" xmlns="" id="{715AAD18-7F11-4947-88D0-8A7AE5EDBEA6}"/>
              </a:ext>
            </a:extLst>
          </p:cNvPr>
          <p:cNvSpPr/>
          <p:nvPr/>
        </p:nvSpPr>
        <p:spPr>
          <a:xfrm>
            <a:off x="301104" y="1901819"/>
            <a:ext cx="1626092" cy="20774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38" name="CuadroTexto 337">
            <a:extLst>
              <a:ext uri="{FF2B5EF4-FFF2-40B4-BE49-F238E27FC236}">
                <a16:creationId xmlns:a16="http://schemas.microsoft.com/office/drawing/2014/main" xmlns="" id="{94BA0BC5-07C0-4DDD-90B9-0686BFEC90F5}"/>
              </a:ext>
            </a:extLst>
          </p:cNvPr>
          <p:cNvSpPr txBox="1"/>
          <p:nvPr/>
        </p:nvSpPr>
        <p:spPr>
          <a:xfrm>
            <a:off x="3596962" y="1924799"/>
            <a:ext cx="1610932" cy="323165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3 / 4 CARNAVAL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24 - DIA de la MEMORIA</a:t>
            </a:r>
          </a:p>
        </p:txBody>
      </p:sp>
      <p:sp>
        <p:nvSpPr>
          <p:cNvPr id="339" name="Rectángulo 338">
            <a:extLst>
              <a:ext uri="{FF2B5EF4-FFF2-40B4-BE49-F238E27FC236}">
                <a16:creationId xmlns:a16="http://schemas.microsoft.com/office/drawing/2014/main" xmlns="" id="{1B618108-8E63-4898-9CE8-D5128729C888}"/>
              </a:ext>
            </a:extLst>
          </p:cNvPr>
          <p:cNvSpPr/>
          <p:nvPr/>
        </p:nvSpPr>
        <p:spPr>
          <a:xfrm>
            <a:off x="301103" y="3541701"/>
            <a:ext cx="1693750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0" name="Rectángulo 339">
            <a:extLst>
              <a:ext uri="{FF2B5EF4-FFF2-40B4-BE49-F238E27FC236}">
                <a16:creationId xmlns:a16="http://schemas.microsoft.com/office/drawing/2014/main" xmlns="" id="{24B15FF6-12DC-4242-BE1F-26318011A40D}"/>
              </a:ext>
            </a:extLst>
          </p:cNvPr>
          <p:cNvSpPr/>
          <p:nvPr/>
        </p:nvSpPr>
        <p:spPr>
          <a:xfrm>
            <a:off x="1969080" y="3569271"/>
            <a:ext cx="162518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1" name="Rectángulo 340">
            <a:extLst>
              <a:ext uri="{FF2B5EF4-FFF2-40B4-BE49-F238E27FC236}">
                <a16:creationId xmlns:a16="http://schemas.microsoft.com/office/drawing/2014/main" xmlns="" id="{DCFE00DB-A7A4-40FB-914A-649555AD4A91}"/>
              </a:ext>
            </a:extLst>
          </p:cNvPr>
          <p:cNvSpPr/>
          <p:nvPr/>
        </p:nvSpPr>
        <p:spPr>
          <a:xfrm>
            <a:off x="3605476" y="3569271"/>
            <a:ext cx="1624517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750" dirty="0">
                <a:latin typeface="Geometr415 Blk BT" panose="020B0802020204020303" pitchFamily="34" charset="0"/>
              </a:rPr>
              <a:t>PASO a la INM. del GRAL.M. BELGRANO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42" name="Grupo 341">
            <a:extLst>
              <a:ext uri="{FF2B5EF4-FFF2-40B4-BE49-F238E27FC236}">
                <a16:creationId xmlns:a16="http://schemas.microsoft.com/office/drawing/2014/main" xmlns="" id="{1FE11FCB-3647-4422-B172-FA5CA8FBEE12}"/>
              </a:ext>
            </a:extLst>
          </p:cNvPr>
          <p:cNvGrpSpPr/>
          <p:nvPr/>
        </p:nvGrpSpPr>
        <p:grpSpPr>
          <a:xfrm>
            <a:off x="315642" y="5192924"/>
            <a:ext cx="3245802" cy="323165"/>
            <a:chOff x="294622" y="5388670"/>
            <a:chExt cx="3245802" cy="323165"/>
          </a:xfrm>
        </p:grpSpPr>
        <p:sp>
          <p:nvSpPr>
            <p:cNvPr id="343" name="Rectángulo 342">
              <a:extLst>
                <a:ext uri="{FF2B5EF4-FFF2-40B4-BE49-F238E27FC236}">
                  <a16:creationId xmlns:a16="http://schemas.microsoft.com/office/drawing/2014/main" xmlns="" id="{41EC9EE7-ED47-4092-ABDC-D873D62D8573}"/>
                </a:ext>
              </a:extLst>
            </p:cNvPr>
            <p:cNvSpPr/>
            <p:nvPr/>
          </p:nvSpPr>
          <p:spPr>
            <a:xfrm>
              <a:off x="294622" y="5411935"/>
              <a:ext cx="1611553" cy="20774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9- DIA de la INDEPENDENCIA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44" name="Rectángulo 343">
              <a:extLst>
                <a:ext uri="{FF2B5EF4-FFF2-40B4-BE49-F238E27FC236}">
                  <a16:creationId xmlns:a16="http://schemas.microsoft.com/office/drawing/2014/main" xmlns="" id="{E2733205-7F82-4C97-9997-4A74475A16F5}"/>
                </a:ext>
              </a:extLst>
            </p:cNvPr>
            <p:cNvSpPr/>
            <p:nvPr/>
          </p:nvSpPr>
          <p:spPr>
            <a:xfrm>
              <a:off x="1938024" y="5388670"/>
              <a:ext cx="1602400" cy="323165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17- </a:t>
              </a:r>
              <a:r>
                <a:rPr lang="es-AR" sz="750" dirty="0">
                  <a:latin typeface="Geometr415 Blk BT" panose="020B0802020204020303" pitchFamily="34" charset="0"/>
                </a:rPr>
                <a:t>PASO a la INMORT. GRAL.  J. de SAN MARTIN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sp>
        <p:nvSpPr>
          <p:cNvPr id="345" name="Rectángulo 344">
            <a:extLst>
              <a:ext uri="{FF2B5EF4-FFF2-40B4-BE49-F238E27FC236}">
                <a16:creationId xmlns:a16="http://schemas.microsoft.com/office/drawing/2014/main" xmlns="" id="{2BB7A9D9-F619-4264-ACC1-2602BFF03BC5}"/>
              </a:ext>
            </a:extLst>
          </p:cNvPr>
          <p:cNvSpPr/>
          <p:nvPr/>
        </p:nvSpPr>
        <p:spPr>
          <a:xfrm>
            <a:off x="305378" y="6839895"/>
            <a:ext cx="1621816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AR" sz="750" b="0" i="0" dirty="0">
                <a:effectLst/>
                <a:latin typeface="Geometr415 Blk BT" panose="020B0802020204020303" pitchFamily="34" charset="0"/>
              </a:rPr>
              <a:t>12- DÍA del RESPETO a la DIVERSIDAD CULTURAL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6" name="Rectángulo 345">
            <a:extLst>
              <a:ext uri="{FF2B5EF4-FFF2-40B4-BE49-F238E27FC236}">
                <a16:creationId xmlns:a16="http://schemas.microsoft.com/office/drawing/2014/main" xmlns="" id="{60D20BF8-BDD3-401E-B6EF-D73BCC5D41FE}"/>
              </a:ext>
            </a:extLst>
          </p:cNvPr>
          <p:cNvSpPr/>
          <p:nvPr/>
        </p:nvSpPr>
        <p:spPr>
          <a:xfrm>
            <a:off x="1964670" y="6839895"/>
            <a:ext cx="162959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DIA de la SOBERANIA NACIONAL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7" name="Rectángulo 346">
            <a:extLst>
              <a:ext uri="{FF2B5EF4-FFF2-40B4-BE49-F238E27FC236}">
                <a16:creationId xmlns:a16="http://schemas.microsoft.com/office/drawing/2014/main" xmlns="" id="{D71A93DD-5708-4875-A472-781B93F510AA}"/>
              </a:ext>
            </a:extLst>
          </p:cNvPr>
          <p:cNvSpPr/>
          <p:nvPr/>
        </p:nvSpPr>
        <p:spPr>
          <a:xfrm>
            <a:off x="3718681" y="6836841"/>
            <a:ext cx="1606562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8- INMACULADA CONC. DE MARIA / 25- NAVIDAD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48" name="Grupo 347">
            <a:extLst>
              <a:ext uri="{FF2B5EF4-FFF2-40B4-BE49-F238E27FC236}">
                <a16:creationId xmlns:a16="http://schemas.microsoft.com/office/drawing/2014/main" xmlns="" id="{892AB1EF-0A52-44FE-9B3B-5A360689BBC1}"/>
              </a:ext>
            </a:extLst>
          </p:cNvPr>
          <p:cNvGrpSpPr/>
          <p:nvPr/>
        </p:nvGrpSpPr>
        <p:grpSpPr>
          <a:xfrm>
            <a:off x="340539" y="809888"/>
            <a:ext cx="1585373" cy="938749"/>
            <a:chOff x="319519" y="986384"/>
            <a:chExt cx="1585373" cy="938749"/>
          </a:xfrm>
        </p:grpSpPr>
        <p:grpSp>
          <p:nvGrpSpPr>
            <p:cNvPr id="349" name="Grupo 348">
              <a:extLst>
                <a:ext uri="{FF2B5EF4-FFF2-40B4-BE49-F238E27FC236}">
                  <a16:creationId xmlns:a16="http://schemas.microsoft.com/office/drawing/2014/main" xmlns="" id="{4207EE99-2AA6-4F59-8967-3C1D69C93CAC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359" name="CuadroTexto 358">
                <a:extLst>
                  <a:ext uri="{FF2B5EF4-FFF2-40B4-BE49-F238E27FC236}">
                    <a16:creationId xmlns:a16="http://schemas.microsoft.com/office/drawing/2014/main" xmlns="" id="{033338FD-D635-48B4-8F8F-8962FE3A36C0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0" name="Elipse 359">
                <a:extLst>
                  <a:ext uri="{FF2B5EF4-FFF2-40B4-BE49-F238E27FC236}">
                    <a16:creationId xmlns:a16="http://schemas.microsoft.com/office/drawing/2014/main" xmlns="" id="{2E891170-B777-4AA6-A29B-8C8101CB29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0" name="Grupo 349">
              <a:extLst>
                <a:ext uri="{FF2B5EF4-FFF2-40B4-BE49-F238E27FC236}">
                  <a16:creationId xmlns:a16="http://schemas.microsoft.com/office/drawing/2014/main" xmlns="" id="{6FD2D955-4D20-4061-AF74-C5E6BD00FEB2}"/>
                </a:ext>
              </a:extLst>
            </p:cNvPr>
            <p:cNvGrpSpPr/>
            <p:nvPr/>
          </p:nvGrpSpPr>
          <p:grpSpPr>
            <a:xfrm>
              <a:off x="1620968" y="1726260"/>
              <a:ext cx="283924" cy="198873"/>
              <a:chOff x="1610038" y="1904505"/>
              <a:chExt cx="283924" cy="198873"/>
            </a:xfrm>
          </p:grpSpPr>
          <p:sp>
            <p:nvSpPr>
              <p:cNvPr id="357" name="CuadroTexto 356">
                <a:extLst>
                  <a:ext uri="{FF2B5EF4-FFF2-40B4-BE49-F238E27FC236}">
                    <a16:creationId xmlns:a16="http://schemas.microsoft.com/office/drawing/2014/main" xmlns="" id="{589AA02F-80B9-4DC8-BE91-6C835233C88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8" name="Elipse 357">
                <a:extLst>
                  <a:ext uri="{FF2B5EF4-FFF2-40B4-BE49-F238E27FC236}">
                    <a16:creationId xmlns:a16="http://schemas.microsoft.com/office/drawing/2014/main" xmlns="" id="{33C69943-DE17-4DC3-8450-07A4E98CCB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51" name="Grupo 350">
              <a:extLst>
                <a:ext uri="{FF2B5EF4-FFF2-40B4-BE49-F238E27FC236}">
                  <a16:creationId xmlns:a16="http://schemas.microsoft.com/office/drawing/2014/main" xmlns="" id="{56C318FD-ED0E-4D8B-9EB9-9E77E539F1A5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55" name="CuadroTexto 354">
                <a:extLst>
                  <a:ext uri="{FF2B5EF4-FFF2-40B4-BE49-F238E27FC236}">
                    <a16:creationId xmlns:a16="http://schemas.microsoft.com/office/drawing/2014/main" xmlns="" id="{5F22BC78-2521-4A94-BFDE-CC976986C859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6" name="Forma libre: forma 355">
                <a:extLst>
                  <a:ext uri="{FF2B5EF4-FFF2-40B4-BE49-F238E27FC236}">
                    <a16:creationId xmlns:a16="http://schemas.microsoft.com/office/drawing/2014/main" xmlns="" id="{5E18D454-BE96-45DA-ABCF-665B7A4F158D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2" name="Grupo 351">
              <a:extLst>
                <a:ext uri="{FF2B5EF4-FFF2-40B4-BE49-F238E27FC236}">
                  <a16:creationId xmlns:a16="http://schemas.microsoft.com/office/drawing/2014/main" xmlns="" id="{C25AA8BC-6A1C-4D14-AA21-913EB61207D0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53" name="CuadroTexto 352">
                <a:extLst>
                  <a:ext uri="{FF2B5EF4-FFF2-40B4-BE49-F238E27FC236}">
                    <a16:creationId xmlns:a16="http://schemas.microsoft.com/office/drawing/2014/main" xmlns="" id="{5973B5A5-040A-47AC-AEAF-ED18E825C94E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4" name="Forma libre: forma 353">
                <a:extLst>
                  <a:ext uri="{FF2B5EF4-FFF2-40B4-BE49-F238E27FC236}">
                    <a16:creationId xmlns:a16="http://schemas.microsoft.com/office/drawing/2014/main" xmlns="" id="{C7B12BC4-C148-46B2-9EC5-4481825658A2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61" name="Grupo 360">
            <a:extLst>
              <a:ext uri="{FF2B5EF4-FFF2-40B4-BE49-F238E27FC236}">
                <a16:creationId xmlns:a16="http://schemas.microsoft.com/office/drawing/2014/main" xmlns="" id="{6CB4C9B4-47D2-4584-892E-8BDF91048366}"/>
              </a:ext>
            </a:extLst>
          </p:cNvPr>
          <p:cNvGrpSpPr/>
          <p:nvPr/>
        </p:nvGrpSpPr>
        <p:grpSpPr>
          <a:xfrm>
            <a:off x="1989100" y="809888"/>
            <a:ext cx="914515" cy="199456"/>
            <a:chOff x="2063330" y="986384"/>
            <a:chExt cx="914515" cy="199456"/>
          </a:xfrm>
        </p:grpSpPr>
        <p:grpSp>
          <p:nvGrpSpPr>
            <p:cNvPr id="362" name="Grupo 361">
              <a:extLst>
                <a:ext uri="{FF2B5EF4-FFF2-40B4-BE49-F238E27FC236}">
                  <a16:creationId xmlns:a16="http://schemas.microsoft.com/office/drawing/2014/main" xmlns="" id="{5F06A76A-EF02-41D6-8775-F46207196CE6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372" name="CuadroTexto 371">
                <a:extLst>
                  <a:ext uri="{FF2B5EF4-FFF2-40B4-BE49-F238E27FC236}">
                    <a16:creationId xmlns:a16="http://schemas.microsoft.com/office/drawing/2014/main" xmlns="" id="{94DBA721-49E5-4394-B2E6-FA0CFC534DBC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3" name="Elipse 372">
                <a:extLst>
                  <a:ext uri="{FF2B5EF4-FFF2-40B4-BE49-F238E27FC236}">
                    <a16:creationId xmlns:a16="http://schemas.microsoft.com/office/drawing/2014/main" xmlns="" id="{4835D399-2666-4E86-B356-706057AC4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63" name="Grupo 362">
              <a:extLst>
                <a:ext uri="{FF2B5EF4-FFF2-40B4-BE49-F238E27FC236}">
                  <a16:creationId xmlns:a16="http://schemas.microsoft.com/office/drawing/2014/main" xmlns="" id="{91DFE3BE-F541-4AC6-B75F-BAE94E6FC50C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370" name="CuadroTexto 369">
                <a:extLst>
                  <a:ext uri="{FF2B5EF4-FFF2-40B4-BE49-F238E27FC236}">
                    <a16:creationId xmlns:a16="http://schemas.microsoft.com/office/drawing/2014/main" xmlns="" id="{03961F88-769D-47F7-AC8C-363CA4C85785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1" name="Elipse 370">
                <a:extLst>
                  <a:ext uri="{FF2B5EF4-FFF2-40B4-BE49-F238E27FC236}">
                    <a16:creationId xmlns:a16="http://schemas.microsoft.com/office/drawing/2014/main" xmlns="" id="{7902ED36-35B3-40ED-A947-3D64FFD5E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64" name="Grupo 363">
              <a:extLst>
                <a:ext uri="{FF2B5EF4-FFF2-40B4-BE49-F238E27FC236}">
                  <a16:creationId xmlns:a16="http://schemas.microsoft.com/office/drawing/2014/main" xmlns="" id="{189F73D7-E213-4DC2-82E2-E17C0C1FB28A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368" name="CuadroTexto 367">
                <a:extLst>
                  <a:ext uri="{FF2B5EF4-FFF2-40B4-BE49-F238E27FC236}">
                    <a16:creationId xmlns:a16="http://schemas.microsoft.com/office/drawing/2014/main" xmlns="" id="{F1A8279C-C255-48F4-A009-06D5CEB9EF2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9" name="Forma libre: forma 368">
                <a:extLst>
                  <a:ext uri="{FF2B5EF4-FFF2-40B4-BE49-F238E27FC236}">
                    <a16:creationId xmlns:a16="http://schemas.microsoft.com/office/drawing/2014/main" xmlns="" id="{D97FA769-70EB-492E-9634-5B9B50884B00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65" name="Grupo 364">
              <a:extLst>
                <a:ext uri="{FF2B5EF4-FFF2-40B4-BE49-F238E27FC236}">
                  <a16:creationId xmlns:a16="http://schemas.microsoft.com/office/drawing/2014/main" xmlns="" id="{435906D9-6307-44BA-871C-6C94D717B6E6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366" name="CuadroTexto 365">
                <a:extLst>
                  <a:ext uri="{FF2B5EF4-FFF2-40B4-BE49-F238E27FC236}">
                    <a16:creationId xmlns:a16="http://schemas.microsoft.com/office/drawing/2014/main" xmlns="" id="{6E119605-2D51-4062-8C6F-0BD8AA42085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7" name="Forma libre: forma 366">
                <a:extLst>
                  <a:ext uri="{FF2B5EF4-FFF2-40B4-BE49-F238E27FC236}">
                    <a16:creationId xmlns:a16="http://schemas.microsoft.com/office/drawing/2014/main" xmlns="" id="{4DAC865D-9518-4BF4-BF4B-DD7AD9817B44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sp>
        <p:nvSpPr>
          <p:cNvPr id="374" name="Rectángulo 373">
            <a:extLst>
              <a:ext uri="{FF2B5EF4-FFF2-40B4-BE49-F238E27FC236}">
                <a16:creationId xmlns:a16="http://schemas.microsoft.com/office/drawing/2014/main" xmlns="" id="{583A6552-2130-40E8-992E-FEA28FDF295D}"/>
              </a:ext>
            </a:extLst>
          </p:cNvPr>
          <p:cNvSpPr/>
          <p:nvPr/>
        </p:nvSpPr>
        <p:spPr>
          <a:xfrm>
            <a:off x="4020545" y="511711"/>
            <a:ext cx="7008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</a:p>
        </p:txBody>
      </p:sp>
      <p:grpSp>
        <p:nvGrpSpPr>
          <p:cNvPr id="375" name="Grupo 374">
            <a:extLst>
              <a:ext uri="{FF2B5EF4-FFF2-40B4-BE49-F238E27FC236}">
                <a16:creationId xmlns:a16="http://schemas.microsoft.com/office/drawing/2014/main" xmlns="" id="{FB19548F-E234-4768-B950-0A32098AAB62}"/>
              </a:ext>
            </a:extLst>
          </p:cNvPr>
          <p:cNvGrpSpPr/>
          <p:nvPr/>
        </p:nvGrpSpPr>
        <p:grpSpPr>
          <a:xfrm>
            <a:off x="3625456" y="809888"/>
            <a:ext cx="930008" cy="199456"/>
            <a:chOff x="3794936" y="986384"/>
            <a:chExt cx="930008" cy="199456"/>
          </a:xfrm>
        </p:grpSpPr>
        <p:grpSp>
          <p:nvGrpSpPr>
            <p:cNvPr id="376" name="Grupo 375">
              <a:extLst>
                <a:ext uri="{FF2B5EF4-FFF2-40B4-BE49-F238E27FC236}">
                  <a16:creationId xmlns:a16="http://schemas.microsoft.com/office/drawing/2014/main" xmlns="" id="{F55DCD04-B689-4FAD-A37B-77AB535E595C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:a16="http://schemas.microsoft.com/office/drawing/2014/main" xmlns="" id="{82CF0399-10F4-4088-92C5-8029F87E9448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:a16="http://schemas.microsoft.com/office/drawing/2014/main" xmlns="" id="{581BEDC7-F79A-4A57-8E1C-13F691BE6B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7" name="Grupo 376">
              <a:extLst>
                <a:ext uri="{FF2B5EF4-FFF2-40B4-BE49-F238E27FC236}">
                  <a16:creationId xmlns:a16="http://schemas.microsoft.com/office/drawing/2014/main" xmlns="" id="{92BB9E92-0AD8-4496-BA37-994B8ACBD054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:a16="http://schemas.microsoft.com/office/drawing/2014/main" xmlns="" id="{02817DCF-57AD-4020-966C-9D123145E7B1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Elipse 384">
                <a:extLst>
                  <a:ext uri="{FF2B5EF4-FFF2-40B4-BE49-F238E27FC236}">
                    <a16:creationId xmlns:a16="http://schemas.microsoft.com/office/drawing/2014/main" xmlns="" id="{75C6E08E-4138-42D3-AED1-FE2699AB74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78" name="Grupo 377">
              <a:extLst>
                <a:ext uri="{FF2B5EF4-FFF2-40B4-BE49-F238E27FC236}">
                  <a16:creationId xmlns:a16="http://schemas.microsoft.com/office/drawing/2014/main" xmlns="" id="{CE1CB8ED-7DDC-42D1-91D3-0FB5E336CF07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382" name="CuadroTexto 381">
                <a:extLst>
                  <a:ext uri="{FF2B5EF4-FFF2-40B4-BE49-F238E27FC236}">
                    <a16:creationId xmlns:a16="http://schemas.microsoft.com/office/drawing/2014/main" xmlns="" id="{C82F2243-216C-45CE-91D3-0C3A3B993911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3" name="Forma libre: forma 382">
                <a:extLst>
                  <a:ext uri="{FF2B5EF4-FFF2-40B4-BE49-F238E27FC236}">
                    <a16:creationId xmlns:a16="http://schemas.microsoft.com/office/drawing/2014/main" xmlns="" id="{E4DD3756-9930-4D2A-8D8A-CD3125B4F9A6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9" name="Grupo 378">
              <a:extLst>
                <a:ext uri="{FF2B5EF4-FFF2-40B4-BE49-F238E27FC236}">
                  <a16:creationId xmlns:a16="http://schemas.microsoft.com/office/drawing/2014/main" xmlns="" id="{73A6051E-ACC6-4F8A-AEBC-91B7F0A3A53C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380" name="CuadroTexto 379">
                <a:extLst>
                  <a:ext uri="{FF2B5EF4-FFF2-40B4-BE49-F238E27FC236}">
                    <a16:creationId xmlns:a16="http://schemas.microsoft.com/office/drawing/2014/main" xmlns="" id="{071270A8-25CA-438B-A06C-7FA42C1E884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1" name="Forma libre: forma 380">
                <a:extLst>
                  <a:ext uri="{FF2B5EF4-FFF2-40B4-BE49-F238E27FC236}">
                    <a16:creationId xmlns:a16="http://schemas.microsoft.com/office/drawing/2014/main" xmlns="" id="{09B114A0-9DBC-4C91-8538-9114E35AE3BF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88" name="Grupo 387">
            <a:extLst>
              <a:ext uri="{FF2B5EF4-FFF2-40B4-BE49-F238E27FC236}">
                <a16:creationId xmlns:a16="http://schemas.microsoft.com/office/drawing/2014/main" xmlns="" id="{557EE732-C8E6-4F01-A36F-778F656FED44}"/>
              </a:ext>
            </a:extLst>
          </p:cNvPr>
          <p:cNvGrpSpPr/>
          <p:nvPr/>
        </p:nvGrpSpPr>
        <p:grpSpPr>
          <a:xfrm>
            <a:off x="328260" y="2444663"/>
            <a:ext cx="1603457" cy="956544"/>
            <a:chOff x="307240" y="2621159"/>
            <a:chExt cx="1603457" cy="956544"/>
          </a:xfrm>
        </p:grpSpPr>
        <p:grpSp>
          <p:nvGrpSpPr>
            <p:cNvPr id="389" name="Grupo 388">
              <a:extLst>
                <a:ext uri="{FF2B5EF4-FFF2-40B4-BE49-F238E27FC236}">
                  <a16:creationId xmlns:a16="http://schemas.microsoft.com/office/drawing/2014/main" xmlns="" id="{11A00699-394F-4235-BC74-4401BCACB336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399" name="CuadroTexto 398">
                <a:extLst>
                  <a:ext uri="{FF2B5EF4-FFF2-40B4-BE49-F238E27FC236}">
                    <a16:creationId xmlns:a16="http://schemas.microsoft.com/office/drawing/2014/main" xmlns="" id="{F5143F51-0821-4A06-BF59-B0250E5A9C30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0" name="Elipse 399">
                <a:extLst>
                  <a:ext uri="{FF2B5EF4-FFF2-40B4-BE49-F238E27FC236}">
                    <a16:creationId xmlns:a16="http://schemas.microsoft.com/office/drawing/2014/main" xmlns="" id="{14EC0C79-631D-4EB0-8DE1-C2AB844F1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0" name="Grupo 389">
              <a:extLst>
                <a:ext uri="{FF2B5EF4-FFF2-40B4-BE49-F238E27FC236}">
                  <a16:creationId xmlns:a16="http://schemas.microsoft.com/office/drawing/2014/main" xmlns="" id="{6E70994D-FCC2-42D9-ADC2-8BEC5D17473B}"/>
                </a:ext>
              </a:extLst>
            </p:cNvPr>
            <p:cNvGrpSpPr/>
            <p:nvPr/>
          </p:nvGrpSpPr>
          <p:grpSpPr>
            <a:xfrm>
              <a:off x="1626773" y="3378539"/>
              <a:ext cx="283924" cy="198873"/>
              <a:chOff x="1610038" y="1904505"/>
              <a:chExt cx="283924" cy="198873"/>
            </a:xfrm>
          </p:grpSpPr>
          <p:sp>
            <p:nvSpPr>
              <p:cNvPr id="397" name="CuadroTexto 396">
                <a:extLst>
                  <a:ext uri="{FF2B5EF4-FFF2-40B4-BE49-F238E27FC236}">
                    <a16:creationId xmlns:a16="http://schemas.microsoft.com/office/drawing/2014/main" xmlns="" id="{886E6465-5C5D-4B25-B8E8-9E568D209AC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8" name="Elipse 397">
                <a:extLst>
                  <a:ext uri="{FF2B5EF4-FFF2-40B4-BE49-F238E27FC236}">
                    <a16:creationId xmlns:a16="http://schemas.microsoft.com/office/drawing/2014/main" xmlns="" id="{6C2C461C-A260-414A-858F-DDDC3A7E24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1" name="Grupo 390">
              <a:extLst>
                <a:ext uri="{FF2B5EF4-FFF2-40B4-BE49-F238E27FC236}">
                  <a16:creationId xmlns:a16="http://schemas.microsoft.com/office/drawing/2014/main" xmlns="" id="{8DC5554D-C547-47B9-A27A-5DB3B5743C70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395" name="CuadroTexto 394">
                <a:extLst>
                  <a:ext uri="{FF2B5EF4-FFF2-40B4-BE49-F238E27FC236}">
                    <a16:creationId xmlns:a16="http://schemas.microsoft.com/office/drawing/2014/main" xmlns="" id="{C42A0D33-D704-4ED7-BB68-5A64CB6ED4C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6" name="Forma libre: forma 395">
                <a:extLst>
                  <a:ext uri="{FF2B5EF4-FFF2-40B4-BE49-F238E27FC236}">
                    <a16:creationId xmlns:a16="http://schemas.microsoft.com/office/drawing/2014/main" xmlns="" id="{CCBC2B09-6ADE-425A-975B-75FF280D4B5F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2" name="Grupo 391">
              <a:extLst>
                <a:ext uri="{FF2B5EF4-FFF2-40B4-BE49-F238E27FC236}">
                  <a16:creationId xmlns:a16="http://schemas.microsoft.com/office/drawing/2014/main" xmlns="" id="{AB806AEE-3F41-4BF9-B2AC-44325397FFEA}"/>
                </a:ext>
              </a:extLst>
            </p:cNvPr>
            <p:cNvGrpSpPr/>
            <p:nvPr/>
          </p:nvGrpSpPr>
          <p:grpSpPr>
            <a:xfrm>
              <a:off x="1401794" y="3378247"/>
              <a:ext cx="283924" cy="199456"/>
              <a:chOff x="1396293" y="1904505"/>
              <a:chExt cx="283924" cy="199456"/>
            </a:xfrm>
          </p:grpSpPr>
          <p:sp>
            <p:nvSpPr>
              <p:cNvPr id="393" name="CuadroTexto 392">
                <a:extLst>
                  <a:ext uri="{FF2B5EF4-FFF2-40B4-BE49-F238E27FC236}">
                    <a16:creationId xmlns:a16="http://schemas.microsoft.com/office/drawing/2014/main" xmlns="" id="{2C26FAB8-1DE1-4D2A-8025-D8ED42CF0233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4" name="Forma libre: forma 393">
                <a:extLst>
                  <a:ext uri="{FF2B5EF4-FFF2-40B4-BE49-F238E27FC236}">
                    <a16:creationId xmlns:a16="http://schemas.microsoft.com/office/drawing/2014/main" xmlns="" id="{E8A6FC47-744A-4A86-B2D4-07F93DB17156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01" name="Grupo 400">
            <a:extLst>
              <a:ext uri="{FF2B5EF4-FFF2-40B4-BE49-F238E27FC236}">
                <a16:creationId xmlns:a16="http://schemas.microsoft.com/office/drawing/2014/main" xmlns="" id="{B66060DB-9040-4951-8C49-1B6A1D33D928}"/>
              </a:ext>
            </a:extLst>
          </p:cNvPr>
          <p:cNvGrpSpPr/>
          <p:nvPr/>
        </p:nvGrpSpPr>
        <p:grpSpPr>
          <a:xfrm>
            <a:off x="1982121" y="2453853"/>
            <a:ext cx="936297" cy="199456"/>
            <a:chOff x="2056351" y="2630349"/>
            <a:chExt cx="936297" cy="199456"/>
          </a:xfrm>
        </p:grpSpPr>
        <p:grpSp>
          <p:nvGrpSpPr>
            <p:cNvPr id="402" name="Grupo 401">
              <a:extLst>
                <a:ext uri="{FF2B5EF4-FFF2-40B4-BE49-F238E27FC236}">
                  <a16:creationId xmlns:a16="http://schemas.microsoft.com/office/drawing/2014/main" xmlns="" id="{44D46880-FD05-4934-99B3-92EEF83ACA14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412" name="CuadroTexto 411">
                <a:extLst>
                  <a:ext uri="{FF2B5EF4-FFF2-40B4-BE49-F238E27FC236}">
                    <a16:creationId xmlns:a16="http://schemas.microsoft.com/office/drawing/2014/main" xmlns="" id="{D0DFE4E4-CA37-4916-9034-4C4F949F02A8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3" name="Elipse 412">
                <a:extLst>
                  <a:ext uri="{FF2B5EF4-FFF2-40B4-BE49-F238E27FC236}">
                    <a16:creationId xmlns:a16="http://schemas.microsoft.com/office/drawing/2014/main" xmlns="" id="{51427B53-8B9B-42FB-BFD6-971BA68737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3" name="Grupo 402">
              <a:extLst>
                <a:ext uri="{FF2B5EF4-FFF2-40B4-BE49-F238E27FC236}">
                  <a16:creationId xmlns:a16="http://schemas.microsoft.com/office/drawing/2014/main" xmlns="" id="{1E7C903A-8BDE-4D20-ABEC-845ABAB58AA8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410" name="CuadroTexto 409">
                <a:extLst>
                  <a:ext uri="{FF2B5EF4-FFF2-40B4-BE49-F238E27FC236}">
                    <a16:creationId xmlns:a16="http://schemas.microsoft.com/office/drawing/2014/main" xmlns="" id="{89BD110D-C599-4FEC-8F47-8DD735436413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1" name="Elipse 410">
                <a:extLst>
                  <a:ext uri="{FF2B5EF4-FFF2-40B4-BE49-F238E27FC236}">
                    <a16:creationId xmlns:a16="http://schemas.microsoft.com/office/drawing/2014/main" xmlns="" id="{1DA6D85D-4AF7-4899-A333-9F0546AD1B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4" name="Grupo 403">
              <a:extLst>
                <a:ext uri="{FF2B5EF4-FFF2-40B4-BE49-F238E27FC236}">
                  <a16:creationId xmlns:a16="http://schemas.microsoft.com/office/drawing/2014/main" xmlns="" id="{81650828-9188-4E1F-BA69-5F2A8AAEF433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408" name="CuadroTexto 407">
                <a:extLst>
                  <a:ext uri="{FF2B5EF4-FFF2-40B4-BE49-F238E27FC236}">
                    <a16:creationId xmlns:a16="http://schemas.microsoft.com/office/drawing/2014/main" xmlns="" id="{9F759D17-F440-49F5-A203-138E60F7D67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9" name="Forma libre: forma 408">
                <a:extLst>
                  <a:ext uri="{FF2B5EF4-FFF2-40B4-BE49-F238E27FC236}">
                    <a16:creationId xmlns:a16="http://schemas.microsoft.com/office/drawing/2014/main" xmlns="" id="{B5DD6FF0-C304-46AE-AC6F-271944D8B408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5" name="Grupo 404">
              <a:extLst>
                <a:ext uri="{FF2B5EF4-FFF2-40B4-BE49-F238E27FC236}">
                  <a16:creationId xmlns:a16="http://schemas.microsoft.com/office/drawing/2014/main" xmlns="" id="{F13241E8-2CD4-4203-9319-FB51281BB5D6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406" name="CuadroTexto 405">
                <a:extLst>
                  <a:ext uri="{FF2B5EF4-FFF2-40B4-BE49-F238E27FC236}">
                    <a16:creationId xmlns:a16="http://schemas.microsoft.com/office/drawing/2014/main" xmlns="" id="{34AACFD4-DBBE-4A9A-9FDA-84D26F247F2F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7" name="Forma libre: forma 406">
                <a:extLst>
                  <a:ext uri="{FF2B5EF4-FFF2-40B4-BE49-F238E27FC236}">
                    <a16:creationId xmlns:a16="http://schemas.microsoft.com/office/drawing/2014/main" xmlns="" id="{F49530C8-01EC-4C05-A8A0-EC9E4B57E1F0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14" name="Grupo 413">
            <a:extLst>
              <a:ext uri="{FF2B5EF4-FFF2-40B4-BE49-F238E27FC236}">
                <a16:creationId xmlns:a16="http://schemas.microsoft.com/office/drawing/2014/main" xmlns="" id="{138BB2C8-D19A-4927-B0B3-16188DAE4F05}"/>
              </a:ext>
            </a:extLst>
          </p:cNvPr>
          <p:cNvGrpSpPr/>
          <p:nvPr/>
        </p:nvGrpSpPr>
        <p:grpSpPr>
          <a:xfrm>
            <a:off x="4276086" y="3201751"/>
            <a:ext cx="938317" cy="199456"/>
            <a:chOff x="4445566" y="3378247"/>
            <a:chExt cx="938317" cy="199456"/>
          </a:xfrm>
        </p:grpSpPr>
        <p:grpSp>
          <p:nvGrpSpPr>
            <p:cNvPr id="415" name="Grupo 414">
              <a:extLst>
                <a:ext uri="{FF2B5EF4-FFF2-40B4-BE49-F238E27FC236}">
                  <a16:creationId xmlns:a16="http://schemas.microsoft.com/office/drawing/2014/main" xmlns="" id="{6BE35AEC-1E78-473C-8D96-3A0DA4D774B5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425" name="CuadroTexto 424">
                <a:extLst>
                  <a:ext uri="{FF2B5EF4-FFF2-40B4-BE49-F238E27FC236}">
                    <a16:creationId xmlns:a16="http://schemas.microsoft.com/office/drawing/2014/main" xmlns="" id="{438B63D3-3862-4E0C-A7F5-C46D21B82D06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6" name="Elipse 425">
                <a:extLst>
                  <a:ext uri="{FF2B5EF4-FFF2-40B4-BE49-F238E27FC236}">
                    <a16:creationId xmlns:a16="http://schemas.microsoft.com/office/drawing/2014/main" xmlns="" id="{6C13C084-4E0A-4E45-988D-01E0074073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6" name="Grupo 415">
              <a:extLst>
                <a:ext uri="{FF2B5EF4-FFF2-40B4-BE49-F238E27FC236}">
                  <a16:creationId xmlns:a16="http://schemas.microsoft.com/office/drawing/2014/main" xmlns="" id="{C72AEDFD-94AE-47D4-9FA7-11EB81FFAD0F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423" name="CuadroTexto 422">
                <a:extLst>
                  <a:ext uri="{FF2B5EF4-FFF2-40B4-BE49-F238E27FC236}">
                    <a16:creationId xmlns:a16="http://schemas.microsoft.com/office/drawing/2014/main" xmlns="" id="{76DF3A6F-301B-4B3C-A682-6C4DCFBC9F59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4" name="Elipse 423">
                <a:extLst>
                  <a:ext uri="{FF2B5EF4-FFF2-40B4-BE49-F238E27FC236}">
                    <a16:creationId xmlns:a16="http://schemas.microsoft.com/office/drawing/2014/main" xmlns="" id="{27DE6F9C-D151-4863-AD36-B527A71DD1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17" name="Grupo 416">
              <a:extLst>
                <a:ext uri="{FF2B5EF4-FFF2-40B4-BE49-F238E27FC236}">
                  <a16:creationId xmlns:a16="http://schemas.microsoft.com/office/drawing/2014/main" xmlns="" id="{5A3C87A2-7799-4951-A9E8-4890CAF0BC50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421" name="CuadroTexto 420">
                <a:extLst>
                  <a:ext uri="{FF2B5EF4-FFF2-40B4-BE49-F238E27FC236}">
                    <a16:creationId xmlns:a16="http://schemas.microsoft.com/office/drawing/2014/main" xmlns="" id="{F94F3A4B-74C8-4AE8-B4B0-B7A7BF7858B3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2" name="Forma libre: forma 421">
                <a:extLst>
                  <a:ext uri="{FF2B5EF4-FFF2-40B4-BE49-F238E27FC236}">
                    <a16:creationId xmlns:a16="http://schemas.microsoft.com/office/drawing/2014/main" xmlns="" id="{15540022-854A-4EB1-968D-4FEA72C931E4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8" name="Grupo 417">
              <a:extLst>
                <a:ext uri="{FF2B5EF4-FFF2-40B4-BE49-F238E27FC236}">
                  <a16:creationId xmlns:a16="http://schemas.microsoft.com/office/drawing/2014/main" xmlns="" id="{4B3A0007-1326-4DB1-A887-7C12C5CFDD0C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419" name="CuadroTexto 418">
                <a:extLst>
                  <a:ext uri="{FF2B5EF4-FFF2-40B4-BE49-F238E27FC236}">
                    <a16:creationId xmlns:a16="http://schemas.microsoft.com/office/drawing/2014/main" xmlns="" id="{23251785-32EA-4872-A698-2C545652842B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0" name="Forma libre: forma 419">
                <a:extLst>
                  <a:ext uri="{FF2B5EF4-FFF2-40B4-BE49-F238E27FC236}">
                    <a16:creationId xmlns:a16="http://schemas.microsoft.com/office/drawing/2014/main" xmlns="" id="{1B516BF5-2BDB-4408-AD14-4D4D94019133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27" name="Grupo 426">
            <a:extLst>
              <a:ext uri="{FF2B5EF4-FFF2-40B4-BE49-F238E27FC236}">
                <a16:creationId xmlns:a16="http://schemas.microsoft.com/office/drawing/2014/main" xmlns="" id="{2F920BD6-3490-4F8C-8BC3-931177BEE901}"/>
              </a:ext>
            </a:extLst>
          </p:cNvPr>
          <p:cNvGrpSpPr/>
          <p:nvPr/>
        </p:nvGrpSpPr>
        <p:grpSpPr>
          <a:xfrm>
            <a:off x="3623723" y="5694899"/>
            <a:ext cx="1596746" cy="971982"/>
            <a:chOff x="3793203" y="5919520"/>
            <a:chExt cx="1596746" cy="971982"/>
          </a:xfrm>
        </p:grpSpPr>
        <p:grpSp>
          <p:nvGrpSpPr>
            <p:cNvPr id="428" name="Grupo 427">
              <a:extLst>
                <a:ext uri="{FF2B5EF4-FFF2-40B4-BE49-F238E27FC236}">
                  <a16:creationId xmlns:a16="http://schemas.microsoft.com/office/drawing/2014/main" xmlns="" id="{08855DA8-7F12-4143-A51B-73700B8CA485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438" name="CuadroTexto 437">
                <a:extLst>
                  <a:ext uri="{FF2B5EF4-FFF2-40B4-BE49-F238E27FC236}">
                    <a16:creationId xmlns:a16="http://schemas.microsoft.com/office/drawing/2014/main" xmlns="" id="{8567CC74-0B24-4B88-B4C7-58229DC6AEC1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9" name="Elipse 438">
                <a:extLst>
                  <a:ext uri="{FF2B5EF4-FFF2-40B4-BE49-F238E27FC236}">
                    <a16:creationId xmlns:a16="http://schemas.microsoft.com/office/drawing/2014/main" xmlns="" id="{6829B8DC-1E3E-42A7-8B9F-2FF7DBB67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9" name="Grupo 428">
              <a:extLst>
                <a:ext uri="{FF2B5EF4-FFF2-40B4-BE49-F238E27FC236}">
                  <a16:creationId xmlns:a16="http://schemas.microsoft.com/office/drawing/2014/main" xmlns="" id="{EEBF10FF-8751-45B4-9F49-38AC19A8A0CF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436" name="CuadroTexto 435">
                <a:extLst>
                  <a:ext uri="{FF2B5EF4-FFF2-40B4-BE49-F238E27FC236}">
                    <a16:creationId xmlns:a16="http://schemas.microsoft.com/office/drawing/2014/main" xmlns="" id="{7B177EC7-811B-4DF0-93AF-9BD8785E3C48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7" name="Elipse 436">
                <a:extLst>
                  <a:ext uri="{FF2B5EF4-FFF2-40B4-BE49-F238E27FC236}">
                    <a16:creationId xmlns:a16="http://schemas.microsoft.com/office/drawing/2014/main" xmlns="" id="{28F4CBC1-321E-4B9E-9DF5-01AA84A75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0" name="Grupo 429">
              <a:extLst>
                <a:ext uri="{FF2B5EF4-FFF2-40B4-BE49-F238E27FC236}">
                  <a16:creationId xmlns:a16="http://schemas.microsoft.com/office/drawing/2014/main" xmlns="" id="{6E421CA9-30F9-4382-A2DB-DBAF9D93249D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434" name="CuadroTexto 433">
                <a:extLst>
                  <a:ext uri="{FF2B5EF4-FFF2-40B4-BE49-F238E27FC236}">
                    <a16:creationId xmlns:a16="http://schemas.microsoft.com/office/drawing/2014/main" xmlns="" id="{91138148-1FA9-4485-AE89-FCC1A8A8AE89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435" name="Forma libre: forma 434">
                <a:extLst>
                  <a:ext uri="{FF2B5EF4-FFF2-40B4-BE49-F238E27FC236}">
                    <a16:creationId xmlns:a16="http://schemas.microsoft.com/office/drawing/2014/main" xmlns="" id="{6E71213D-18BD-4A1C-8580-C47B70AA2890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1" name="Grupo 430">
              <a:extLst>
                <a:ext uri="{FF2B5EF4-FFF2-40B4-BE49-F238E27FC236}">
                  <a16:creationId xmlns:a16="http://schemas.microsoft.com/office/drawing/2014/main" xmlns="" id="{E980E0FA-2663-48F2-A3FD-D8637802C866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432" name="CuadroTexto 431">
                <a:extLst>
                  <a:ext uri="{FF2B5EF4-FFF2-40B4-BE49-F238E27FC236}">
                    <a16:creationId xmlns:a16="http://schemas.microsoft.com/office/drawing/2014/main" xmlns="" id="{EF0119A7-A283-48CE-BB4E-04C585A34B74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433" name="Forma libre: forma 432">
                <a:extLst>
                  <a:ext uri="{FF2B5EF4-FFF2-40B4-BE49-F238E27FC236}">
                    <a16:creationId xmlns:a16="http://schemas.microsoft.com/office/drawing/2014/main" xmlns="" id="{9C147D7A-9AE6-4B38-8D29-543C309849AB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40" name="Grupo 439">
            <a:extLst>
              <a:ext uri="{FF2B5EF4-FFF2-40B4-BE49-F238E27FC236}">
                <a16:creationId xmlns:a16="http://schemas.microsoft.com/office/drawing/2014/main" xmlns="" id="{99A831B0-3755-4EB3-B596-A83405BC8783}"/>
              </a:ext>
            </a:extLst>
          </p:cNvPr>
          <p:cNvGrpSpPr/>
          <p:nvPr/>
        </p:nvGrpSpPr>
        <p:grpSpPr>
          <a:xfrm>
            <a:off x="4277826" y="4859236"/>
            <a:ext cx="945073" cy="202550"/>
            <a:chOff x="4447306" y="5035732"/>
            <a:chExt cx="945073" cy="202550"/>
          </a:xfrm>
        </p:grpSpPr>
        <p:grpSp>
          <p:nvGrpSpPr>
            <p:cNvPr id="441" name="Grupo 440">
              <a:extLst>
                <a:ext uri="{FF2B5EF4-FFF2-40B4-BE49-F238E27FC236}">
                  <a16:creationId xmlns:a16="http://schemas.microsoft.com/office/drawing/2014/main" xmlns="" id="{B63AE65F-868B-4446-AAC7-EC34DE6FC25A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451" name="CuadroTexto 450">
                <a:extLst>
                  <a:ext uri="{FF2B5EF4-FFF2-40B4-BE49-F238E27FC236}">
                    <a16:creationId xmlns:a16="http://schemas.microsoft.com/office/drawing/2014/main" xmlns="" id="{C03799A7-490A-43BB-BE3D-468D4658FAFA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2" name="Elipse 451">
                <a:extLst>
                  <a:ext uri="{FF2B5EF4-FFF2-40B4-BE49-F238E27FC236}">
                    <a16:creationId xmlns:a16="http://schemas.microsoft.com/office/drawing/2014/main" xmlns="" id="{B7641A19-CB90-4CFF-BDD4-05C134F92A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2" name="Grupo 441">
              <a:extLst>
                <a:ext uri="{FF2B5EF4-FFF2-40B4-BE49-F238E27FC236}">
                  <a16:creationId xmlns:a16="http://schemas.microsoft.com/office/drawing/2014/main" xmlns="" id="{62D53A5B-5A08-4649-968D-D5974FBFF1ED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449" name="CuadroTexto 448">
                <a:extLst>
                  <a:ext uri="{FF2B5EF4-FFF2-40B4-BE49-F238E27FC236}">
                    <a16:creationId xmlns:a16="http://schemas.microsoft.com/office/drawing/2014/main" xmlns="" id="{AF8FE674-CFE2-41B9-8635-2CD98A4A842E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0" name="Elipse 449">
                <a:extLst>
                  <a:ext uri="{FF2B5EF4-FFF2-40B4-BE49-F238E27FC236}">
                    <a16:creationId xmlns:a16="http://schemas.microsoft.com/office/drawing/2014/main" xmlns="" id="{3C402CF5-BE05-4650-AF14-EA4EEB2A00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3" name="Grupo 442">
              <a:extLst>
                <a:ext uri="{FF2B5EF4-FFF2-40B4-BE49-F238E27FC236}">
                  <a16:creationId xmlns:a16="http://schemas.microsoft.com/office/drawing/2014/main" xmlns="" id="{6A7A4C41-BEB8-4FE4-8687-00F0E6AF96FF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447" name="CuadroTexto 446">
                <a:extLst>
                  <a:ext uri="{FF2B5EF4-FFF2-40B4-BE49-F238E27FC236}">
                    <a16:creationId xmlns:a16="http://schemas.microsoft.com/office/drawing/2014/main" xmlns="" id="{92C3CC4E-D714-434B-9B43-7841B4A2B262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8" name="Forma libre: forma 447">
                <a:extLst>
                  <a:ext uri="{FF2B5EF4-FFF2-40B4-BE49-F238E27FC236}">
                    <a16:creationId xmlns:a16="http://schemas.microsoft.com/office/drawing/2014/main" xmlns="" id="{6F4F7B2F-D8FB-4A61-AF3A-75197EB5FDD2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4" name="Grupo 443">
              <a:extLst>
                <a:ext uri="{FF2B5EF4-FFF2-40B4-BE49-F238E27FC236}">
                  <a16:creationId xmlns:a16="http://schemas.microsoft.com/office/drawing/2014/main" xmlns="" id="{24D57135-FE99-4679-BEA7-CD9340F354AD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445" name="CuadroTexto 444">
                <a:extLst>
                  <a:ext uri="{FF2B5EF4-FFF2-40B4-BE49-F238E27FC236}">
                    <a16:creationId xmlns:a16="http://schemas.microsoft.com/office/drawing/2014/main" xmlns="" id="{8524764D-E14E-4F98-B623-26AEE9C08A79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446" name="Forma libre: forma 445">
                <a:extLst>
                  <a:ext uri="{FF2B5EF4-FFF2-40B4-BE49-F238E27FC236}">
                    <a16:creationId xmlns:a16="http://schemas.microsoft.com/office/drawing/2014/main" xmlns="" id="{E115233D-6DEC-48A8-ABAC-D3D7B8FAAE34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53" name="Grupo 452">
            <a:extLst>
              <a:ext uri="{FF2B5EF4-FFF2-40B4-BE49-F238E27FC236}">
                <a16:creationId xmlns:a16="http://schemas.microsoft.com/office/drawing/2014/main" xmlns="" id="{D354507C-B1E6-4C3E-8000-783B185E565C}"/>
              </a:ext>
            </a:extLst>
          </p:cNvPr>
          <p:cNvGrpSpPr/>
          <p:nvPr/>
        </p:nvGrpSpPr>
        <p:grpSpPr>
          <a:xfrm>
            <a:off x="322174" y="4101832"/>
            <a:ext cx="2919523" cy="949693"/>
            <a:chOff x="301154" y="4278328"/>
            <a:chExt cx="2919523" cy="949693"/>
          </a:xfrm>
        </p:grpSpPr>
        <p:grpSp>
          <p:nvGrpSpPr>
            <p:cNvPr id="454" name="Grupo 453">
              <a:extLst>
                <a:ext uri="{FF2B5EF4-FFF2-40B4-BE49-F238E27FC236}">
                  <a16:creationId xmlns:a16="http://schemas.microsoft.com/office/drawing/2014/main" xmlns="" id="{0F3783C1-8945-479A-ACEA-D8C0FE74E99F}"/>
                </a:ext>
              </a:extLst>
            </p:cNvPr>
            <p:cNvGrpSpPr/>
            <p:nvPr/>
          </p:nvGrpSpPr>
          <p:grpSpPr>
            <a:xfrm>
              <a:off x="301154" y="4281659"/>
              <a:ext cx="1605676" cy="946362"/>
              <a:chOff x="301154" y="4281659"/>
              <a:chExt cx="1605676" cy="946362"/>
            </a:xfrm>
          </p:grpSpPr>
          <p:grpSp>
            <p:nvGrpSpPr>
              <p:cNvPr id="470" name="Grupo 469">
                <a:extLst>
                  <a:ext uri="{FF2B5EF4-FFF2-40B4-BE49-F238E27FC236}">
                    <a16:creationId xmlns:a16="http://schemas.microsoft.com/office/drawing/2014/main" xmlns="" id="{D715CD25-3467-4A81-9891-996AD3A0BA99}"/>
                  </a:ext>
                </a:extLst>
              </p:cNvPr>
              <p:cNvGrpSpPr/>
              <p:nvPr/>
            </p:nvGrpSpPr>
            <p:grpSpPr>
              <a:xfrm>
                <a:off x="522694" y="4281951"/>
                <a:ext cx="286403" cy="198873"/>
                <a:chOff x="1176837" y="1904505"/>
                <a:chExt cx="286403" cy="198873"/>
              </a:xfrm>
            </p:grpSpPr>
            <p:sp>
              <p:nvSpPr>
                <p:cNvPr id="480" name="CuadroTexto 479">
                  <a:extLst>
                    <a:ext uri="{FF2B5EF4-FFF2-40B4-BE49-F238E27FC236}">
                      <a16:creationId xmlns:a16="http://schemas.microsoft.com/office/drawing/2014/main" xmlns="" id="{32947ADD-7772-4326-99DC-F510A1CC1A5A}"/>
                    </a:ext>
                  </a:extLst>
                </p:cNvPr>
                <p:cNvSpPr txBox="1"/>
                <p:nvPr/>
              </p:nvSpPr>
              <p:spPr>
                <a:xfrm>
                  <a:off x="1182695" y="1904505"/>
                  <a:ext cx="280545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10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81" name="Elipse 480">
                  <a:extLst>
                    <a:ext uri="{FF2B5EF4-FFF2-40B4-BE49-F238E27FC236}">
                      <a16:creationId xmlns:a16="http://schemas.microsoft.com/office/drawing/2014/main" xmlns="" id="{DB399DD7-A3A2-4239-B91F-A7362F6E52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76837" y="1998402"/>
                  <a:ext cx="104976" cy="104976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471" name="Grupo 470">
                <a:extLst>
                  <a:ext uri="{FF2B5EF4-FFF2-40B4-BE49-F238E27FC236}">
                    <a16:creationId xmlns:a16="http://schemas.microsoft.com/office/drawing/2014/main" xmlns="" id="{5AAE16F0-5B6E-4AA3-BE32-BEB1B59A6620}"/>
                  </a:ext>
                </a:extLst>
              </p:cNvPr>
              <p:cNvGrpSpPr/>
              <p:nvPr/>
            </p:nvGrpSpPr>
            <p:grpSpPr>
              <a:xfrm>
                <a:off x="1622906" y="5028565"/>
                <a:ext cx="283924" cy="198873"/>
                <a:chOff x="1610038" y="1904505"/>
                <a:chExt cx="283924" cy="198873"/>
              </a:xfrm>
            </p:grpSpPr>
            <p:sp>
              <p:nvSpPr>
                <p:cNvPr id="478" name="CuadroTexto 477">
                  <a:extLst>
                    <a:ext uri="{FF2B5EF4-FFF2-40B4-BE49-F238E27FC236}">
                      <a16:creationId xmlns:a16="http://schemas.microsoft.com/office/drawing/2014/main" xmlns="" id="{AC7B5D7F-FDB5-4B9D-8039-E5E7F6996AEA}"/>
                    </a:ext>
                  </a:extLst>
                </p:cNvPr>
                <p:cNvSpPr txBox="1"/>
                <p:nvPr/>
              </p:nvSpPr>
              <p:spPr>
                <a:xfrm>
                  <a:off x="1610038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24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79" name="Elipse 478">
                  <a:extLst>
                    <a:ext uri="{FF2B5EF4-FFF2-40B4-BE49-F238E27FC236}">
                      <a16:creationId xmlns:a16="http://schemas.microsoft.com/office/drawing/2014/main" xmlns="" id="{E1D2A6FB-9EA0-47DF-B550-70EBD44E70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15526" y="1998402"/>
                  <a:ext cx="104976" cy="104976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472" name="Grupo 471">
                <a:extLst>
                  <a:ext uri="{FF2B5EF4-FFF2-40B4-BE49-F238E27FC236}">
                    <a16:creationId xmlns:a16="http://schemas.microsoft.com/office/drawing/2014/main" xmlns="" id="{D03D3C83-DD33-4AB8-9893-870CA1835EF4}"/>
                  </a:ext>
                </a:extLst>
              </p:cNvPr>
              <p:cNvGrpSpPr/>
              <p:nvPr/>
            </p:nvGrpSpPr>
            <p:grpSpPr>
              <a:xfrm>
                <a:off x="301154" y="4281659"/>
                <a:ext cx="222591" cy="199456"/>
                <a:chOff x="958247" y="1904505"/>
                <a:chExt cx="222591" cy="199456"/>
              </a:xfrm>
            </p:grpSpPr>
            <p:sp>
              <p:nvSpPr>
                <p:cNvPr id="476" name="CuadroTexto 475">
                  <a:extLst>
                    <a:ext uri="{FF2B5EF4-FFF2-40B4-BE49-F238E27FC236}">
                      <a16:creationId xmlns:a16="http://schemas.microsoft.com/office/drawing/2014/main" xmlns="" id="{00E761A5-7E47-412A-8E9A-4EE089414BD6}"/>
                    </a:ext>
                  </a:extLst>
                </p:cNvPr>
                <p:cNvSpPr txBox="1"/>
                <p:nvPr/>
              </p:nvSpPr>
              <p:spPr>
                <a:xfrm>
                  <a:off x="1003814" y="1904505"/>
                  <a:ext cx="177024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77" name="Forma libre: forma 476">
                  <a:extLst>
                    <a:ext uri="{FF2B5EF4-FFF2-40B4-BE49-F238E27FC236}">
                      <a16:creationId xmlns:a16="http://schemas.microsoft.com/office/drawing/2014/main" xmlns="" id="{D74AAE57-C54D-40EB-AFD3-4CB734689D4C}"/>
                    </a:ext>
                  </a:extLst>
                </p:cNvPr>
                <p:cNvSpPr/>
                <p:nvPr/>
              </p:nvSpPr>
              <p:spPr>
                <a:xfrm>
                  <a:off x="958247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473" name="Grupo 472">
                <a:extLst>
                  <a:ext uri="{FF2B5EF4-FFF2-40B4-BE49-F238E27FC236}">
                    <a16:creationId xmlns:a16="http://schemas.microsoft.com/office/drawing/2014/main" xmlns="" id="{7C9D562A-4EEE-4C07-92FA-415CDC6AB552}"/>
                  </a:ext>
                </a:extLst>
              </p:cNvPr>
              <p:cNvGrpSpPr/>
              <p:nvPr/>
            </p:nvGrpSpPr>
            <p:grpSpPr>
              <a:xfrm>
                <a:off x="1424091" y="5028565"/>
                <a:ext cx="283924" cy="199456"/>
                <a:chOff x="1396293" y="1904505"/>
                <a:chExt cx="283924" cy="199456"/>
              </a:xfrm>
            </p:grpSpPr>
            <p:sp>
              <p:nvSpPr>
                <p:cNvPr id="474" name="CuadroTexto 473">
                  <a:extLst>
                    <a:ext uri="{FF2B5EF4-FFF2-40B4-BE49-F238E27FC236}">
                      <a16:creationId xmlns:a16="http://schemas.microsoft.com/office/drawing/2014/main" xmlns="" id="{3358B06F-4837-492D-B380-1CFE9D120960}"/>
                    </a:ext>
                  </a:extLst>
                </p:cNvPr>
                <p:cNvSpPr txBox="1"/>
                <p:nvPr/>
              </p:nvSpPr>
              <p:spPr>
                <a:xfrm>
                  <a:off x="1396293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17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75" name="Forma libre: forma 474">
                  <a:extLst>
                    <a:ext uri="{FF2B5EF4-FFF2-40B4-BE49-F238E27FC236}">
                      <a16:creationId xmlns:a16="http://schemas.microsoft.com/office/drawing/2014/main" xmlns="" id="{1370280E-385E-45B0-AF2D-0E2B6C16953A}"/>
                    </a:ext>
                  </a:extLst>
                </p:cNvPr>
                <p:cNvSpPr/>
                <p:nvPr/>
              </p:nvSpPr>
              <p:spPr>
                <a:xfrm flipH="1">
                  <a:off x="1396429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/>
                </a:p>
              </p:txBody>
            </p:sp>
          </p:grpSp>
        </p:grpSp>
        <p:grpSp>
          <p:nvGrpSpPr>
            <p:cNvPr id="455" name="Grupo 454">
              <a:extLst>
                <a:ext uri="{FF2B5EF4-FFF2-40B4-BE49-F238E27FC236}">
                  <a16:creationId xmlns:a16="http://schemas.microsoft.com/office/drawing/2014/main" xmlns="" id="{70498B04-254C-4C44-9441-67FF9E64E924}"/>
                </a:ext>
              </a:extLst>
            </p:cNvPr>
            <p:cNvGrpSpPr/>
            <p:nvPr/>
          </p:nvGrpSpPr>
          <p:grpSpPr>
            <a:xfrm>
              <a:off x="2279181" y="4282118"/>
              <a:ext cx="280545" cy="202258"/>
              <a:chOff x="1182695" y="1904505"/>
              <a:chExt cx="280545" cy="202258"/>
            </a:xfrm>
          </p:grpSpPr>
          <p:sp>
            <p:nvSpPr>
              <p:cNvPr id="468" name="CuadroTexto 467">
                <a:extLst>
                  <a:ext uri="{FF2B5EF4-FFF2-40B4-BE49-F238E27FC236}">
                    <a16:creationId xmlns:a16="http://schemas.microsoft.com/office/drawing/2014/main" xmlns="" id="{E28065CA-80B1-4355-850F-DBD388E7BC0A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9" name="Elipse 468">
                <a:extLst>
                  <a:ext uri="{FF2B5EF4-FFF2-40B4-BE49-F238E27FC236}">
                    <a16:creationId xmlns:a16="http://schemas.microsoft.com/office/drawing/2014/main" xmlns="" id="{15749005-A1EF-413A-81DD-C6F6AD6D8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6" name="Grupo 455">
              <a:extLst>
                <a:ext uri="{FF2B5EF4-FFF2-40B4-BE49-F238E27FC236}">
                  <a16:creationId xmlns:a16="http://schemas.microsoft.com/office/drawing/2014/main" xmlns="" id="{B32B2ECF-07A6-4EFD-8ED5-1A65A0C7790A}"/>
                </a:ext>
              </a:extLst>
            </p:cNvPr>
            <p:cNvGrpSpPr/>
            <p:nvPr/>
          </p:nvGrpSpPr>
          <p:grpSpPr>
            <a:xfrm>
              <a:off x="2711111" y="4282612"/>
              <a:ext cx="283924" cy="202258"/>
              <a:chOff x="1610038" y="1904505"/>
              <a:chExt cx="283924" cy="202258"/>
            </a:xfrm>
          </p:grpSpPr>
          <p:sp>
            <p:nvSpPr>
              <p:cNvPr id="466" name="CuadroTexto 465">
                <a:extLst>
                  <a:ext uri="{FF2B5EF4-FFF2-40B4-BE49-F238E27FC236}">
                    <a16:creationId xmlns:a16="http://schemas.microsoft.com/office/drawing/2014/main" xmlns="" id="{4C55B60A-E96E-463F-B12B-4C11352F1279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7" name="Elipse 466">
                <a:extLst>
                  <a:ext uri="{FF2B5EF4-FFF2-40B4-BE49-F238E27FC236}">
                    <a16:creationId xmlns:a16="http://schemas.microsoft.com/office/drawing/2014/main" xmlns="" id="{A68BD4E0-EAAA-43AA-8D00-59ACF6195F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7" name="Grupo 456">
              <a:extLst>
                <a:ext uri="{FF2B5EF4-FFF2-40B4-BE49-F238E27FC236}">
                  <a16:creationId xmlns:a16="http://schemas.microsoft.com/office/drawing/2014/main" xmlns="" id="{71ED2960-4B97-4202-8D94-24452D479F50}"/>
                </a:ext>
              </a:extLst>
            </p:cNvPr>
            <p:cNvGrpSpPr/>
            <p:nvPr/>
          </p:nvGrpSpPr>
          <p:grpSpPr>
            <a:xfrm>
              <a:off x="2060383" y="4282612"/>
              <a:ext cx="222591" cy="202550"/>
              <a:chOff x="958247" y="1904505"/>
              <a:chExt cx="222591" cy="202550"/>
            </a:xfrm>
          </p:grpSpPr>
          <p:sp>
            <p:nvSpPr>
              <p:cNvPr id="464" name="CuadroTexto 463">
                <a:extLst>
                  <a:ext uri="{FF2B5EF4-FFF2-40B4-BE49-F238E27FC236}">
                    <a16:creationId xmlns:a16="http://schemas.microsoft.com/office/drawing/2014/main" xmlns="" id="{EC4B22CC-4009-430A-A473-5FD2D599DAD2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5" name="Forma libre: forma 464">
                <a:extLst>
                  <a:ext uri="{FF2B5EF4-FFF2-40B4-BE49-F238E27FC236}">
                    <a16:creationId xmlns:a16="http://schemas.microsoft.com/office/drawing/2014/main" xmlns="" id="{A655BCF0-AEDF-4315-A359-642F1582B058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8" name="Grupo 457">
              <a:extLst>
                <a:ext uri="{FF2B5EF4-FFF2-40B4-BE49-F238E27FC236}">
                  <a16:creationId xmlns:a16="http://schemas.microsoft.com/office/drawing/2014/main" xmlns="" id="{D24902E6-337F-4B40-9DB0-A21E3C06B2B4}"/>
                </a:ext>
              </a:extLst>
            </p:cNvPr>
            <p:cNvGrpSpPr/>
            <p:nvPr/>
          </p:nvGrpSpPr>
          <p:grpSpPr>
            <a:xfrm>
              <a:off x="2488879" y="4278328"/>
              <a:ext cx="285238" cy="202550"/>
              <a:chOff x="1394979" y="1904505"/>
              <a:chExt cx="285238" cy="202550"/>
            </a:xfrm>
          </p:grpSpPr>
          <p:sp>
            <p:nvSpPr>
              <p:cNvPr id="462" name="CuadroTexto 461">
                <a:extLst>
                  <a:ext uri="{FF2B5EF4-FFF2-40B4-BE49-F238E27FC236}">
                    <a16:creationId xmlns:a16="http://schemas.microsoft.com/office/drawing/2014/main" xmlns="" id="{76EA0087-B245-443B-A5A2-3929505E683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3" name="Forma libre: forma 462">
                <a:extLst>
                  <a:ext uri="{FF2B5EF4-FFF2-40B4-BE49-F238E27FC236}">
                    <a16:creationId xmlns:a16="http://schemas.microsoft.com/office/drawing/2014/main" xmlns="" id="{A244448E-F5B5-4908-93F7-F93E9205FBBB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9" name="Grupo 458">
              <a:extLst>
                <a:ext uri="{FF2B5EF4-FFF2-40B4-BE49-F238E27FC236}">
                  <a16:creationId xmlns:a16="http://schemas.microsoft.com/office/drawing/2014/main" xmlns="" id="{819CA064-A354-4FAB-A2ED-79A088EC3D58}"/>
                </a:ext>
              </a:extLst>
            </p:cNvPr>
            <p:cNvGrpSpPr/>
            <p:nvPr/>
          </p:nvGrpSpPr>
          <p:grpSpPr>
            <a:xfrm>
              <a:off x="2936596" y="4279852"/>
              <a:ext cx="284081" cy="202550"/>
              <a:chOff x="2920266" y="4279852"/>
              <a:chExt cx="284081" cy="202550"/>
            </a:xfrm>
          </p:grpSpPr>
          <p:sp>
            <p:nvSpPr>
              <p:cNvPr id="460" name="CuadroTexto 459">
                <a:extLst>
                  <a:ext uri="{FF2B5EF4-FFF2-40B4-BE49-F238E27FC236}">
                    <a16:creationId xmlns:a16="http://schemas.microsoft.com/office/drawing/2014/main" xmlns="" id="{D02FB2F2-9DEB-4E82-A174-243B708C2B66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1" name="Forma libre: forma 460">
                <a:extLst>
                  <a:ext uri="{FF2B5EF4-FFF2-40B4-BE49-F238E27FC236}">
                    <a16:creationId xmlns:a16="http://schemas.microsoft.com/office/drawing/2014/main" xmlns="" id="{F073339B-F06E-4DE9-92DF-1CCF0C776A87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82" name="Grupo 481">
            <a:extLst>
              <a:ext uri="{FF2B5EF4-FFF2-40B4-BE49-F238E27FC236}">
                <a16:creationId xmlns:a16="http://schemas.microsoft.com/office/drawing/2014/main" xmlns="" id="{0EC93B8F-8590-4B62-A9E8-E3DCD02F5029}"/>
              </a:ext>
            </a:extLst>
          </p:cNvPr>
          <p:cNvGrpSpPr/>
          <p:nvPr/>
        </p:nvGrpSpPr>
        <p:grpSpPr>
          <a:xfrm>
            <a:off x="1975056" y="5699539"/>
            <a:ext cx="936753" cy="202550"/>
            <a:chOff x="2049286" y="5924160"/>
            <a:chExt cx="936753" cy="202550"/>
          </a:xfrm>
        </p:grpSpPr>
        <p:grpSp>
          <p:nvGrpSpPr>
            <p:cNvPr id="483" name="Grupo 482">
              <a:extLst>
                <a:ext uri="{FF2B5EF4-FFF2-40B4-BE49-F238E27FC236}">
                  <a16:creationId xmlns:a16="http://schemas.microsoft.com/office/drawing/2014/main" xmlns="" id="{C7512013-80B4-4ED1-A793-7BB37C1E5B5D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493" name="CuadroTexto 492">
                <a:extLst>
                  <a:ext uri="{FF2B5EF4-FFF2-40B4-BE49-F238E27FC236}">
                    <a16:creationId xmlns:a16="http://schemas.microsoft.com/office/drawing/2014/main" xmlns="" id="{0E273445-660C-42EE-9B63-1DD115950145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4" name="Elipse 493">
                <a:extLst>
                  <a:ext uri="{FF2B5EF4-FFF2-40B4-BE49-F238E27FC236}">
                    <a16:creationId xmlns:a16="http://schemas.microsoft.com/office/drawing/2014/main" xmlns="" id="{BD871B67-5137-476D-8FDB-1B69E9721C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4" name="Grupo 483">
              <a:extLst>
                <a:ext uri="{FF2B5EF4-FFF2-40B4-BE49-F238E27FC236}">
                  <a16:creationId xmlns:a16="http://schemas.microsoft.com/office/drawing/2014/main" xmlns="" id="{E0E4A22F-47D9-47E3-BD2A-76476B7EC53B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491" name="CuadroTexto 490">
                <a:extLst>
                  <a:ext uri="{FF2B5EF4-FFF2-40B4-BE49-F238E27FC236}">
                    <a16:creationId xmlns:a16="http://schemas.microsoft.com/office/drawing/2014/main" xmlns="" id="{EC8B1730-0B66-480D-BBA0-63443D6B0C21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2" name="Elipse 491">
                <a:extLst>
                  <a:ext uri="{FF2B5EF4-FFF2-40B4-BE49-F238E27FC236}">
                    <a16:creationId xmlns:a16="http://schemas.microsoft.com/office/drawing/2014/main" xmlns="" id="{B4D7ED00-56E9-44C1-8D7C-B02DB88C25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5" name="Grupo 484">
              <a:extLst>
                <a:ext uri="{FF2B5EF4-FFF2-40B4-BE49-F238E27FC236}">
                  <a16:creationId xmlns:a16="http://schemas.microsoft.com/office/drawing/2014/main" xmlns="" id="{EF68E9A0-D282-4042-8F9B-E466D28509A2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489" name="CuadroTexto 488">
                <a:extLst>
                  <a:ext uri="{FF2B5EF4-FFF2-40B4-BE49-F238E27FC236}">
                    <a16:creationId xmlns:a16="http://schemas.microsoft.com/office/drawing/2014/main" xmlns="" id="{2222E79D-C058-4D7A-B925-02B4E80E1C96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0" name="Forma libre: forma 489">
                <a:extLst>
                  <a:ext uri="{FF2B5EF4-FFF2-40B4-BE49-F238E27FC236}">
                    <a16:creationId xmlns:a16="http://schemas.microsoft.com/office/drawing/2014/main" xmlns="" id="{688D51F6-7364-4BCD-8267-4DF1BB0E3203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6" name="Grupo 485">
              <a:extLst>
                <a:ext uri="{FF2B5EF4-FFF2-40B4-BE49-F238E27FC236}">
                  <a16:creationId xmlns:a16="http://schemas.microsoft.com/office/drawing/2014/main" xmlns="" id="{85294BEC-EB07-42E6-8BD5-BB60E3DA7490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487" name="CuadroTexto 486">
                <a:extLst>
                  <a:ext uri="{FF2B5EF4-FFF2-40B4-BE49-F238E27FC236}">
                    <a16:creationId xmlns:a16="http://schemas.microsoft.com/office/drawing/2014/main" xmlns="" id="{B4F7CA95-E9F6-4998-90C0-2F9375068942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8" name="Forma libre: forma 487">
                <a:extLst>
                  <a:ext uri="{FF2B5EF4-FFF2-40B4-BE49-F238E27FC236}">
                    <a16:creationId xmlns:a16="http://schemas.microsoft.com/office/drawing/2014/main" xmlns="" id="{2E13C4F0-51BB-41C1-A5E8-9F835F2CE6B7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95" name="Grupo 494">
            <a:extLst>
              <a:ext uri="{FF2B5EF4-FFF2-40B4-BE49-F238E27FC236}">
                <a16:creationId xmlns:a16="http://schemas.microsoft.com/office/drawing/2014/main" xmlns="" id="{28270AAC-4A04-4573-AB25-E7339602CEFB}"/>
              </a:ext>
            </a:extLst>
          </p:cNvPr>
          <p:cNvGrpSpPr/>
          <p:nvPr/>
        </p:nvGrpSpPr>
        <p:grpSpPr>
          <a:xfrm>
            <a:off x="326661" y="5693572"/>
            <a:ext cx="1608073" cy="946208"/>
            <a:chOff x="305641" y="5918193"/>
            <a:chExt cx="1608073" cy="946208"/>
          </a:xfrm>
        </p:grpSpPr>
        <p:grpSp>
          <p:nvGrpSpPr>
            <p:cNvPr id="496" name="Grupo 495">
              <a:extLst>
                <a:ext uri="{FF2B5EF4-FFF2-40B4-BE49-F238E27FC236}">
                  <a16:creationId xmlns:a16="http://schemas.microsoft.com/office/drawing/2014/main" xmlns="" id="{C059AE47-9FD6-4205-86D4-C76928E705F3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506" name="CuadroTexto 505">
                <a:extLst>
                  <a:ext uri="{FF2B5EF4-FFF2-40B4-BE49-F238E27FC236}">
                    <a16:creationId xmlns:a16="http://schemas.microsoft.com/office/drawing/2014/main" xmlns="" id="{315D6B7E-856F-4520-A6A3-3862C07E2E52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7" name="Elipse 506">
                <a:extLst>
                  <a:ext uri="{FF2B5EF4-FFF2-40B4-BE49-F238E27FC236}">
                    <a16:creationId xmlns:a16="http://schemas.microsoft.com/office/drawing/2014/main" xmlns="" id="{A3ED0009-A928-4A51-A3EB-D398B903F9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97" name="Grupo 496">
              <a:extLst>
                <a:ext uri="{FF2B5EF4-FFF2-40B4-BE49-F238E27FC236}">
                  <a16:creationId xmlns:a16="http://schemas.microsoft.com/office/drawing/2014/main" xmlns="" id="{50F7876B-D449-48BB-A0E4-4A46BF3AF8D7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504" name="CuadroTexto 503">
                <a:extLst>
                  <a:ext uri="{FF2B5EF4-FFF2-40B4-BE49-F238E27FC236}">
                    <a16:creationId xmlns:a16="http://schemas.microsoft.com/office/drawing/2014/main" xmlns="" id="{B0CE03BB-1AE4-43C4-91F2-2C6EEE60A987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5" name="Elipse 504">
                <a:extLst>
                  <a:ext uri="{FF2B5EF4-FFF2-40B4-BE49-F238E27FC236}">
                    <a16:creationId xmlns:a16="http://schemas.microsoft.com/office/drawing/2014/main" xmlns="" id="{66949CEC-BBEF-44A6-A917-E2D3BF8C78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98" name="Grupo 497">
              <a:extLst>
                <a:ext uri="{FF2B5EF4-FFF2-40B4-BE49-F238E27FC236}">
                  <a16:creationId xmlns:a16="http://schemas.microsoft.com/office/drawing/2014/main" xmlns="" id="{FB4E4943-7592-4FCB-800D-62DCC9E44797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502" name="CuadroTexto 501">
                <a:extLst>
                  <a:ext uri="{FF2B5EF4-FFF2-40B4-BE49-F238E27FC236}">
                    <a16:creationId xmlns:a16="http://schemas.microsoft.com/office/drawing/2014/main" xmlns="" id="{F59D9C03-7097-47B0-9AD4-2859B851D096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3" name="Forma libre: forma 502">
                <a:extLst>
                  <a:ext uri="{FF2B5EF4-FFF2-40B4-BE49-F238E27FC236}">
                    <a16:creationId xmlns:a16="http://schemas.microsoft.com/office/drawing/2014/main" xmlns="" id="{F0C7A556-150C-4823-9506-E3C20AC3E3B1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99" name="Grupo 498">
              <a:extLst>
                <a:ext uri="{FF2B5EF4-FFF2-40B4-BE49-F238E27FC236}">
                  <a16:creationId xmlns:a16="http://schemas.microsoft.com/office/drawing/2014/main" xmlns="" id="{98401452-A8F8-4A1A-B65A-86F9EB0BA352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500" name="CuadroTexto 499">
                <a:extLst>
                  <a:ext uri="{FF2B5EF4-FFF2-40B4-BE49-F238E27FC236}">
                    <a16:creationId xmlns:a16="http://schemas.microsoft.com/office/drawing/2014/main" xmlns="" id="{21CCB9BC-3FFD-4506-9CBE-CE21CC3BF7C8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1" name="Forma libre: forma 500">
                <a:extLst>
                  <a:ext uri="{FF2B5EF4-FFF2-40B4-BE49-F238E27FC236}">
                    <a16:creationId xmlns:a16="http://schemas.microsoft.com/office/drawing/2014/main" xmlns="" id="{8D0491F3-5607-4A67-BA4A-1F8F9E5B0D02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sp>
        <p:nvSpPr>
          <p:cNvPr id="234" name="Forma libre: forma 233">
            <a:extLst>
              <a:ext uri="{FF2B5EF4-FFF2-40B4-BE49-F238E27FC236}">
                <a16:creationId xmlns:a16="http://schemas.microsoft.com/office/drawing/2014/main" xmlns="" id="{3BAC6E73-5C3F-4C17-BF15-730672BFA961}"/>
              </a:ext>
            </a:extLst>
          </p:cNvPr>
          <p:cNvSpPr/>
          <p:nvPr/>
        </p:nvSpPr>
        <p:spPr>
          <a:xfrm>
            <a:off x="7923560" y="124739"/>
            <a:ext cx="2707565" cy="776186"/>
          </a:xfrm>
          <a:custGeom>
            <a:avLst/>
            <a:gdLst>
              <a:gd name="connsiteX0" fmla="*/ 383787 w 2341663"/>
              <a:gd name="connsiteY0" fmla="*/ 0 h 651600"/>
              <a:gd name="connsiteX1" fmla="*/ 767574 w 2341663"/>
              <a:gd name="connsiteY1" fmla="*/ 0 h 651600"/>
              <a:gd name="connsiteX2" fmla="*/ 767574 w 2341663"/>
              <a:gd name="connsiteY2" fmla="*/ 360 h 651600"/>
              <a:gd name="connsiteX3" fmla="*/ 2341663 w 2341663"/>
              <a:gd name="connsiteY3" fmla="*/ 360 h 651600"/>
              <a:gd name="connsiteX4" fmla="*/ 2341663 w 2341663"/>
              <a:gd name="connsiteY4" fmla="*/ 651241 h 651600"/>
              <a:gd name="connsiteX5" fmla="*/ 767574 w 2341663"/>
              <a:gd name="connsiteY5" fmla="*/ 651241 h 651600"/>
              <a:gd name="connsiteX6" fmla="*/ 767574 w 2341663"/>
              <a:gd name="connsiteY6" fmla="*/ 651600 h 651600"/>
              <a:gd name="connsiteX7" fmla="*/ 383787 w 2341663"/>
              <a:gd name="connsiteY7" fmla="*/ 651600 h 651600"/>
              <a:gd name="connsiteX8" fmla="*/ 0 w 2341663"/>
              <a:gd name="connsiteY8" fmla="*/ 325800 h 651600"/>
              <a:gd name="connsiteX9" fmla="*/ 383787 w 2341663"/>
              <a:gd name="connsiteY9" fmla="*/ 0 h 6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1663" h="651600">
                <a:moveTo>
                  <a:pt x="383787" y="0"/>
                </a:moveTo>
                <a:lnTo>
                  <a:pt x="767574" y="0"/>
                </a:lnTo>
                <a:lnTo>
                  <a:pt x="767574" y="360"/>
                </a:lnTo>
                <a:lnTo>
                  <a:pt x="2341663" y="360"/>
                </a:lnTo>
                <a:lnTo>
                  <a:pt x="2341663" y="651241"/>
                </a:lnTo>
                <a:lnTo>
                  <a:pt x="767574" y="651241"/>
                </a:lnTo>
                <a:lnTo>
                  <a:pt x="767574" y="651600"/>
                </a:lnTo>
                <a:lnTo>
                  <a:pt x="383787" y="651600"/>
                </a:lnTo>
                <a:cubicBezTo>
                  <a:pt x="171827" y="651600"/>
                  <a:pt x="0" y="505734"/>
                  <a:pt x="0" y="325800"/>
                </a:cubicBezTo>
                <a:cubicBezTo>
                  <a:pt x="0" y="145866"/>
                  <a:pt x="171827" y="0"/>
                  <a:pt x="383787" y="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AR" sz="2400"/>
          </a:p>
        </p:txBody>
      </p:sp>
      <p:sp>
        <p:nvSpPr>
          <p:cNvPr id="235" name="Rectángulo 234">
            <a:extLst>
              <a:ext uri="{FF2B5EF4-FFF2-40B4-BE49-F238E27FC236}">
                <a16:creationId xmlns:a16="http://schemas.microsoft.com/office/drawing/2014/main" xmlns="" id="{A9F1F6A3-E416-4448-B0C5-68A14B171B7E}"/>
              </a:ext>
            </a:extLst>
          </p:cNvPr>
          <p:cNvSpPr/>
          <p:nvPr/>
        </p:nvSpPr>
        <p:spPr>
          <a:xfrm>
            <a:off x="8010311" y="59967"/>
            <a:ext cx="26230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0" cap="none" spc="300" dirty="0">
                <a:ln w="28575">
                  <a:noFill/>
                </a:ln>
                <a:solidFill>
                  <a:schemeClr val="bg1"/>
                </a:solidFill>
                <a:effectLst/>
                <a:latin typeface="HelloBigDeal" panose="02000603000000000000" pitchFamily="2" charset="0"/>
                <a:ea typeface="HelloBigDeal" panose="02000603000000000000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8783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2 Rectángulo">
            <a:extLst>
              <a:ext uri="{FF2B5EF4-FFF2-40B4-BE49-F238E27FC236}">
                <a16:creationId xmlns:a16="http://schemas.microsoft.com/office/drawing/2014/main" xmlns="" id="{2533064D-7CF4-40A6-9EEA-5F87B31554D8}"/>
              </a:ext>
            </a:extLst>
          </p:cNvPr>
          <p:cNvSpPr/>
          <p:nvPr/>
        </p:nvSpPr>
        <p:spPr>
          <a:xfrm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8B0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pic>
        <p:nvPicPr>
          <p:cNvPr id="217" name="Imagen 216">
            <a:extLst>
              <a:ext uri="{FF2B5EF4-FFF2-40B4-BE49-F238E27FC236}">
                <a16:creationId xmlns:a16="http://schemas.microsoft.com/office/drawing/2014/main" xmlns="" id="{2F951B44-4C52-4ED9-99EF-F8BDCBB28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r="9506" b="4034"/>
          <a:stretch/>
        </p:blipFill>
        <p:spPr>
          <a:xfrm flipH="1">
            <a:off x="3198012" y="840410"/>
            <a:ext cx="5111827" cy="6644358"/>
          </a:xfrm>
          <a:prstGeom prst="rect">
            <a:avLst/>
          </a:prstGeom>
        </p:spPr>
      </p:pic>
      <p:pic>
        <p:nvPicPr>
          <p:cNvPr id="221" name="Imagen 220">
            <a:extLst>
              <a:ext uri="{FF2B5EF4-FFF2-40B4-BE49-F238E27FC236}">
                <a16:creationId xmlns:a16="http://schemas.microsoft.com/office/drawing/2014/main" xmlns="" id="{4427DFB2-15A7-4F1C-AD5A-6741261F09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2" t="2080" r="23033" b="-2080"/>
          <a:stretch/>
        </p:blipFill>
        <p:spPr>
          <a:xfrm>
            <a:off x="10239375" y="4744016"/>
            <a:ext cx="405745" cy="1053542"/>
          </a:xfrm>
          <a:prstGeom prst="rect">
            <a:avLst/>
          </a:prstGeom>
        </p:spPr>
      </p:pic>
      <p:sp>
        <p:nvSpPr>
          <p:cNvPr id="225" name="Rectángulo 224">
            <a:extLst>
              <a:ext uri="{FF2B5EF4-FFF2-40B4-BE49-F238E27FC236}">
                <a16:creationId xmlns:a16="http://schemas.microsoft.com/office/drawing/2014/main" xmlns="" id="{C9327DDB-79DC-41AA-8145-E257CF1DE124}"/>
              </a:ext>
            </a:extLst>
          </p:cNvPr>
          <p:cNvSpPr/>
          <p:nvPr/>
        </p:nvSpPr>
        <p:spPr>
          <a:xfrm flipH="1">
            <a:off x="7000376" y="70624"/>
            <a:ext cx="45719" cy="3227174"/>
          </a:xfrm>
          <a:prstGeom prst="rect">
            <a:avLst/>
          </a:prstGeom>
          <a:solidFill>
            <a:srgbClr val="C00000"/>
          </a:solidFill>
          <a:ln>
            <a:solidFill>
              <a:srgbClr val="0F5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26" name="Elipse 225">
            <a:extLst>
              <a:ext uri="{FF2B5EF4-FFF2-40B4-BE49-F238E27FC236}">
                <a16:creationId xmlns:a16="http://schemas.microsoft.com/office/drawing/2014/main" xmlns="" id="{4180F9FE-B59F-44C6-8395-82C55CC63D6A}"/>
              </a:ext>
            </a:extLst>
          </p:cNvPr>
          <p:cNvSpPr>
            <a:spLocks noChangeAspect="1"/>
          </p:cNvSpPr>
          <p:nvPr/>
        </p:nvSpPr>
        <p:spPr>
          <a:xfrm>
            <a:off x="5334181" y="3027234"/>
            <a:ext cx="3276021" cy="3276021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47" name="Imagen 246">
            <a:extLst>
              <a:ext uri="{FF2B5EF4-FFF2-40B4-BE49-F238E27FC236}">
                <a16:creationId xmlns:a16="http://schemas.microsoft.com/office/drawing/2014/main" xmlns="" id="{754B1F8F-157E-41F0-8720-A2244D7FD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49336" flipH="1">
            <a:off x="7641117" y="5781201"/>
            <a:ext cx="1450778" cy="1670960"/>
          </a:xfrm>
          <a:prstGeom prst="rect">
            <a:avLst/>
          </a:prstGeom>
        </p:spPr>
      </p:pic>
      <p:pic>
        <p:nvPicPr>
          <p:cNvPr id="227" name="Imagen 226">
            <a:extLst>
              <a:ext uri="{FF2B5EF4-FFF2-40B4-BE49-F238E27FC236}">
                <a16:creationId xmlns:a16="http://schemas.microsoft.com/office/drawing/2014/main" xmlns="" id="{E1A4DAF5-7749-49F0-92DA-431826DE00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4" b="9050"/>
          <a:stretch/>
        </p:blipFill>
        <p:spPr>
          <a:xfrm>
            <a:off x="8226529" y="5550012"/>
            <a:ext cx="2411378" cy="1952703"/>
          </a:xfrm>
          <a:prstGeom prst="rect">
            <a:avLst/>
          </a:prstGeom>
        </p:spPr>
      </p:pic>
      <p:sp>
        <p:nvSpPr>
          <p:cNvPr id="228" name="Elipse 227">
            <a:extLst>
              <a:ext uri="{FF2B5EF4-FFF2-40B4-BE49-F238E27FC236}">
                <a16:creationId xmlns:a16="http://schemas.microsoft.com/office/drawing/2014/main" xmlns="" id="{FF4371FE-7D9A-4BFF-AD47-EC08821733C8}"/>
              </a:ext>
            </a:extLst>
          </p:cNvPr>
          <p:cNvSpPr>
            <a:spLocks noChangeAspect="1"/>
          </p:cNvSpPr>
          <p:nvPr/>
        </p:nvSpPr>
        <p:spPr>
          <a:xfrm>
            <a:off x="5465501" y="3172582"/>
            <a:ext cx="3006964" cy="3006965"/>
          </a:xfrm>
          <a:prstGeom prst="ellipse">
            <a:avLst/>
          </a:prstGeom>
          <a:blipFill>
            <a:blip r:embed="rId8"/>
            <a:srcRect/>
            <a:stretch>
              <a:fillRect t="-16667" b="-16667"/>
            </a:stretch>
          </a:blipFill>
          <a:ln w="161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30" name="Rectángulo 229">
            <a:extLst>
              <a:ext uri="{FF2B5EF4-FFF2-40B4-BE49-F238E27FC236}">
                <a16:creationId xmlns:a16="http://schemas.microsoft.com/office/drawing/2014/main" xmlns="" id="{637A9F92-9AE4-4A6D-B903-3F57FC219DFA}"/>
              </a:ext>
            </a:extLst>
          </p:cNvPr>
          <p:cNvSpPr/>
          <p:nvPr/>
        </p:nvSpPr>
        <p:spPr>
          <a:xfrm>
            <a:off x="8917368" y="61270"/>
            <a:ext cx="31393" cy="834486"/>
          </a:xfrm>
          <a:prstGeom prst="rect">
            <a:avLst/>
          </a:prstGeom>
          <a:solidFill>
            <a:srgbClr val="C00000"/>
          </a:solidFill>
          <a:ln>
            <a:solidFill>
              <a:srgbClr val="0F5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1" name="Elipse 230">
            <a:extLst>
              <a:ext uri="{FF2B5EF4-FFF2-40B4-BE49-F238E27FC236}">
                <a16:creationId xmlns:a16="http://schemas.microsoft.com/office/drawing/2014/main" xmlns="" id="{E2EBA643-BAC6-46F6-AC12-F46040DCC4B1}"/>
              </a:ext>
            </a:extLst>
          </p:cNvPr>
          <p:cNvSpPr>
            <a:spLocks noChangeAspect="1"/>
          </p:cNvSpPr>
          <p:nvPr/>
        </p:nvSpPr>
        <p:spPr>
          <a:xfrm>
            <a:off x="7290844" y="306238"/>
            <a:ext cx="3276021" cy="327602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32" name="Elipse 231">
            <a:extLst>
              <a:ext uri="{FF2B5EF4-FFF2-40B4-BE49-F238E27FC236}">
                <a16:creationId xmlns:a16="http://schemas.microsoft.com/office/drawing/2014/main" xmlns="" id="{311F7B38-165F-456A-9804-55A5E4FDF3F6}"/>
              </a:ext>
            </a:extLst>
          </p:cNvPr>
          <p:cNvSpPr>
            <a:spLocks noChangeAspect="1"/>
          </p:cNvSpPr>
          <p:nvPr/>
        </p:nvSpPr>
        <p:spPr>
          <a:xfrm>
            <a:off x="7422164" y="451586"/>
            <a:ext cx="3006964" cy="3006966"/>
          </a:xfrm>
          <a:prstGeom prst="ellipse">
            <a:avLst/>
          </a:prstGeom>
          <a:blipFill>
            <a:blip r:embed="rId9"/>
            <a:srcRect/>
            <a:stretch>
              <a:fillRect t="-16840" b="-16840"/>
            </a:stretch>
          </a:blipFill>
          <a:ln w="161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33" name="Imagen 232">
            <a:extLst>
              <a:ext uri="{FF2B5EF4-FFF2-40B4-BE49-F238E27FC236}">
                <a16:creationId xmlns:a16="http://schemas.microsoft.com/office/drawing/2014/main" xmlns="" id="{8DBCA465-A59B-48CD-AFB5-05C6E1941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485" y="186415"/>
            <a:ext cx="455388" cy="746141"/>
          </a:xfrm>
          <a:prstGeom prst="rect">
            <a:avLst/>
          </a:prstGeom>
        </p:spPr>
      </p:pic>
      <p:grpSp>
        <p:nvGrpSpPr>
          <p:cNvPr id="236" name="Grupo 235">
            <a:extLst>
              <a:ext uri="{FF2B5EF4-FFF2-40B4-BE49-F238E27FC236}">
                <a16:creationId xmlns:a16="http://schemas.microsoft.com/office/drawing/2014/main" xmlns="" id="{A4953516-B4E8-49FD-BAF4-59F8B43A31F6}"/>
              </a:ext>
            </a:extLst>
          </p:cNvPr>
          <p:cNvGrpSpPr/>
          <p:nvPr/>
        </p:nvGrpSpPr>
        <p:grpSpPr>
          <a:xfrm flipH="1">
            <a:off x="8883953" y="6595967"/>
            <a:ext cx="656235" cy="922756"/>
            <a:chOff x="9065658" y="6043699"/>
            <a:chExt cx="508167" cy="714552"/>
          </a:xfrm>
        </p:grpSpPr>
        <p:pic>
          <p:nvPicPr>
            <p:cNvPr id="237" name="Imagen 236">
              <a:extLst>
                <a:ext uri="{FF2B5EF4-FFF2-40B4-BE49-F238E27FC236}">
                  <a16:creationId xmlns:a16="http://schemas.microsoft.com/office/drawing/2014/main" xmlns="" id="{A6AEE452-FE8F-4BFB-804E-21909732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658" y="6043699"/>
              <a:ext cx="508167" cy="714552"/>
            </a:xfrm>
            <a:prstGeom prst="rect">
              <a:avLst/>
            </a:prstGeom>
          </p:spPr>
        </p:pic>
        <p:pic>
          <p:nvPicPr>
            <p:cNvPr id="238" name="Imagen 237">
              <a:extLst>
                <a:ext uri="{FF2B5EF4-FFF2-40B4-BE49-F238E27FC236}">
                  <a16:creationId xmlns:a16="http://schemas.microsoft.com/office/drawing/2014/main" xmlns="" id="{DD74443A-5593-49AD-895C-3BE91E6E2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545" y="6078152"/>
              <a:ext cx="472199" cy="669142"/>
            </a:xfrm>
            <a:prstGeom prst="rect">
              <a:avLst/>
            </a:prstGeom>
          </p:spPr>
        </p:pic>
      </p:grpSp>
      <p:pic>
        <p:nvPicPr>
          <p:cNvPr id="239" name="Imagen 238">
            <a:extLst>
              <a:ext uri="{FF2B5EF4-FFF2-40B4-BE49-F238E27FC236}">
                <a16:creationId xmlns:a16="http://schemas.microsoft.com/office/drawing/2014/main" xmlns="" id="{BD4EAF53-75D2-44D5-84E1-398B1BFD0F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598" y="6561251"/>
            <a:ext cx="1250103" cy="926075"/>
          </a:xfrm>
          <a:prstGeom prst="rect">
            <a:avLst/>
          </a:prstGeom>
        </p:spPr>
      </p:pic>
      <p:pic>
        <p:nvPicPr>
          <p:cNvPr id="240" name="Imagen 239">
            <a:extLst>
              <a:ext uri="{FF2B5EF4-FFF2-40B4-BE49-F238E27FC236}">
                <a16:creationId xmlns:a16="http://schemas.microsoft.com/office/drawing/2014/main" xmlns="" id="{4D76BD58-6D5C-4063-9E9C-D17B6B9186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1248" y="6445461"/>
            <a:ext cx="903291" cy="1050757"/>
          </a:xfrm>
          <a:prstGeom prst="rect">
            <a:avLst/>
          </a:prstGeom>
        </p:spPr>
      </p:pic>
      <p:pic>
        <p:nvPicPr>
          <p:cNvPr id="241" name="Imagen 240">
            <a:extLst>
              <a:ext uri="{FF2B5EF4-FFF2-40B4-BE49-F238E27FC236}">
                <a16:creationId xmlns:a16="http://schemas.microsoft.com/office/drawing/2014/main" xmlns="" id="{A8B971D6-361D-48C9-BB76-2F5316AA57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537" y="6590635"/>
            <a:ext cx="1202403" cy="890740"/>
          </a:xfrm>
          <a:prstGeom prst="rect">
            <a:avLst/>
          </a:prstGeom>
        </p:spPr>
      </p:pic>
      <p:pic>
        <p:nvPicPr>
          <p:cNvPr id="242" name="Imagen 241">
            <a:extLst>
              <a:ext uri="{FF2B5EF4-FFF2-40B4-BE49-F238E27FC236}">
                <a16:creationId xmlns:a16="http://schemas.microsoft.com/office/drawing/2014/main" xmlns="" id="{8E70CF9C-2761-4A9E-BFE7-F0DA75221F1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2059" y="6516854"/>
            <a:ext cx="823245" cy="957643"/>
          </a:xfrm>
          <a:prstGeom prst="rect">
            <a:avLst/>
          </a:prstGeom>
        </p:spPr>
      </p:pic>
      <p:pic>
        <p:nvPicPr>
          <p:cNvPr id="243" name="Imagen 242">
            <a:extLst>
              <a:ext uri="{FF2B5EF4-FFF2-40B4-BE49-F238E27FC236}">
                <a16:creationId xmlns:a16="http://schemas.microsoft.com/office/drawing/2014/main" xmlns="" id="{3B85ABE2-ECEF-4CB2-8824-BF262E3BF1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4795" y="6835167"/>
            <a:ext cx="463795" cy="652159"/>
          </a:xfrm>
          <a:prstGeom prst="rect">
            <a:avLst/>
          </a:prstGeom>
        </p:spPr>
      </p:pic>
      <p:pic>
        <p:nvPicPr>
          <p:cNvPr id="244" name="Imagen 243">
            <a:extLst>
              <a:ext uri="{FF2B5EF4-FFF2-40B4-BE49-F238E27FC236}">
                <a16:creationId xmlns:a16="http://schemas.microsoft.com/office/drawing/2014/main" xmlns="" id="{FF8BBB8D-D80D-43EE-B4E2-AEE8EC28ACB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4908" y="6866611"/>
            <a:ext cx="430968" cy="610714"/>
          </a:xfrm>
          <a:prstGeom prst="rect">
            <a:avLst/>
          </a:prstGeom>
        </p:spPr>
      </p:pic>
      <p:pic>
        <p:nvPicPr>
          <p:cNvPr id="245" name="Imagen 244">
            <a:extLst>
              <a:ext uri="{FF2B5EF4-FFF2-40B4-BE49-F238E27FC236}">
                <a16:creationId xmlns:a16="http://schemas.microsoft.com/office/drawing/2014/main" xmlns="" id="{65430CFB-063E-469D-BE72-7972F812DC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822" y="2907411"/>
            <a:ext cx="455388" cy="746141"/>
          </a:xfrm>
          <a:prstGeom prst="rect">
            <a:avLst/>
          </a:prstGeom>
        </p:spPr>
      </p:pic>
      <p:pic>
        <p:nvPicPr>
          <p:cNvPr id="246" name="Imagen 245">
            <a:extLst>
              <a:ext uri="{FF2B5EF4-FFF2-40B4-BE49-F238E27FC236}">
                <a16:creationId xmlns:a16="http://schemas.microsoft.com/office/drawing/2014/main" xmlns="" id="{B3A6C24A-55DD-471E-9536-83C12041B52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1484" y="3244522"/>
            <a:ext cx="1719899" cy="27209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9BBEAFF-3819-7EEF-9026-1A4DA038D8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8622" y="82270"/>
            <a:ext cx="2170040" cy="51733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B3042BA-E453-7987-4C75-C3CE7B22312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276641" y="5334250"/>
            <a:ext cx="2170041" cy="17230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1BA6924-5E49-3291-1174-CFEEB9B87E4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656" y="-9814"/>
            <a:ext cx="1170008" cy="1673083"/>
          </a:xfrm>
          <a:prstGeom prst="rect">
            <a:avLst/>
          </a:prstGeom>
        </p:spPr>
      </p:pic>
      <p:sp>
        <p:nvSpPr>
          <p:cNvPr id="294" name="79 Rectángulo">
            <a:extLst>
              <a:ext uri="{FF2B5EF4-FFF2-40B4-BE49-F238E27FC236}">
                <a16:creationId xmlns:a16="http://schemas.microsoft.com/office/drawing/2014/main" xmlns="" id="{35EF3E95-9C09-4A75-9893-B02F3E2B3F61}"/>
              </a:ext>
            </a:extLst>
          </p:cNvPr>
          <p:cNvSpPr/>
          <p:nvPr/>
        </p:nvSpPr>
        <p:spPr>
          <a:xfrm>
            <a:off x="262685" y="869577"/>
            <a:ext cx="4890041" cy="6624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15"/>
          </a:p>
        </p:txBody>
      </p:sp>
      <p:grpSp>
        <p:nvGrpSpPr>
          <p:cNvPr id="295" name="Grupo 294">
            <a:extLst>
              <a:ext uri="{FF2B5EF4-FFF2-40B4-BE49-F238E27FC236}">
                <a16:creationId xmlns:a16="http://schemas.microsoft.com/office/drawing/2014/main" xmlns="" id="{F5C364FB-BD3A-4F7D-969B-06C69C0B07E4}"/>
              </a:ext>
            </a:extLst>
          </p:cNvPr>
          <p:cNvGrpSpPr/>
          <p:nvPr/>
        </p:nvGrpSpPr>
        <p:grpSpPr>
          <a:xfrm>
            <a:off x="285549" y="915241"/>
            <a:ext cx="4839583" cy="5045602"/>
            <a:chOff x="312933" y="852706"/>
            <a:chExt cx="4839583" cy="5045602"/>
          </a:xfrm>
          <a:solidFill>
            <a:srgbClr val="C00000"/>
          </a:solidFill>
        </p:grpSpPr>
        <p:sp>
          <p:nvSpPr>
            <p:cNvPr id="302" name="Rectángulo 301">
              <a:extLst>
                <a:ext uri="{FF2B5EF4-FFF2-40B4-BE49-F238E27FC236}">
                  <a16:creationId xmlns:a16="http://schemas.microsoft.com/office/drawing/2014/main" xmlns="" id="{3E52D1FA-0431-4EFB-8A0B-C74C1D41B04F}"/>
                </a:ext>
              </a:extLst>
            </p:cNvPr>
            <p:cNvSpPr/>
            <p:nvPr/>
          </p:nvSpPr>
          <p:spPr>
            <a:xfrm>
              <a:off x="1962053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3" name="Rectángulo 302">
              <a:extLst>
                <a:ext uri="{FF2B5EF4-FFF2-40B4-BE49-F238E27FC236}">
                  <a16:creationId xmlns:a16="http://schemas.microsoft.com/office/drawing/2014/main" xmlns="" id="{987ED734-F32B-4E2E-84C8-30852963A619}"/>
                </a:ext>
              </a:extLst>
            </p:cNvPr>
            <p:cNvSpPr/>
            <p:nvPr/>
          </p:nvSpPr>
          <p:spPr>
            <a:xfrm>
              <a:off x="3604516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4" name="Rectángulo 303">
              <a:extLst>
                <a:ext uri="{FF2B5EF4-FFF2-40B4-BE49-F238E27FC236}">
                  <a16:creationId xmlns:a16="http://schemas.microsoft.com/office/drawing/2014/main" xmlns="" id="{883B0550-7603-462E-8C12-0A373EC48C84}"/>
                </a:ext>
              </a:extLst>
            </p:cNvPr>
            <p:cNvSpPr/>
            <p:nvPr/>
          </p:nvSpPr>
          <p:spPr>
            <a:xfrm>
              <a:off x="312933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5" name="Rectángulo 304">
              <a:extLst>
                <a:ext uri="{FF2B5EF4-FFF2-40B4-BE49-F238E27FC236}">
                  <a16:creationId xmlns:a16="http://schemas.microsoft.com/office/drawing/2014/main" xmlns="" id="{87B211AF-A602-4352-9E8C-F7AA20E341D5}"/>
                </a:ext>
              </a:extLst>
            </p:cNvPr>
            <p:cNvSpPr/>
            <p:nvPr/>
          </p:nvSpPr>
          <p:spPr>
            <a:xfrm>
              <a:off x="1962053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6" name="Rectángulo 305">
              <a:extLst>
                <a:ext uri="{FF2B5EF4-FFF2-40B4-BE49-F238E27FC236}">
                  <a16:creationId xmlns:a16="http://schemas.microsoft.com/office/drawing/2014/main" xmlns="" id="{864369A3-C0C5-4563-8CA4-7A6061A11C9B}"/>
                </a:ext>
              </a:extLst>
            </p:cNvPr>
            <p:cNvSpPr/>
            <p:nvPr/>
          </p:nvSpPr>
          <p:spPr>
            <a:xfrm>
              <a:off x="3604516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7" name="Rectángulo 306">
              <a:extLst>
                <a:ext uri="{FF2B5EF4-FFF2-40B4-BE49-F238E27FC236}">
                  <a16:creationId xmlns:a16="http://schemas.microsoft.com/office/drawing/2014/main" xmlns="" id="{AF210F3E-E599-45B7-9E37-967E46B81EC9}"/>
                </a:ext>
              </a:extLst>
            </p:cNvPr>
            <p:cNvSpPr/>
            <p:nvPr/>
          </p:nvSpPr>
          <p:spPr>
            <a:xfrm>
              <a:off x="312933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8" name="Rectángulo 307">
              <a:extLst>
                <a:ext uri="{FF2B5EF4-FFF2-40B4-BE49-F238E27FC236}">
                  <a16:creationId xmlns:a16="http://schemas.microsoft.com/office/drawing/2014/main" xmlns="" id="{91976F0D-320F-44DF-A257-313C1AE39528}"/>
                </a:ext>
              </a:extLst>
            </p:cNvPr>
            <p:cNvSpPr/>
            <p:nvPr/>
          </p:nvSpPr>
          <p:spPr>
            <a:xfrm>
              <a:off x="1962053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9" name="Rectángulo 308">
              <a:extLst>
                <a:ext uri="{FF2B5EF4-FFF2-40B4-BE49-F238E27FC236}">
                  <a16:creationId xmlns:a16="http://schemas.microsoft.com/office/drawing/2014/main" xmlns="" id="{831AE2F6-F554-4920-A2D9-BCFFF984F378}"/>
                </a:ext>
              </a:extLst>
            </p:cNvPr>
            <p:cNvSpPr/>
            <p:nvPr/>
          </p:nvSpPr>
          <p:spPr>
            <a:xfrm>
              <a:off x="3604516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0" name="Rectángulo 309">
              <a:extLst>
                <a:ext uri="{FF2B5EF4-FFF2-40B4-BE49-F238E27FC236}">
                  <a16:creationId xmlns:a16="http://schemas.microsoft.com/office/drawing/2014/main" xmlns="" id="{FCDEF8D5-58DE-47F9-97FB-7E9361651EB5}"/>
                </a:ext>
              </a:extLst>
            </p:cNvPr>
            <p:cNvSpPr/>
            <p:nvPr/>
          </p:nvSpPr>
          <p:spPr>
            <a:xfrm>
              <a:off x="312933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1" name="Rectángulo 310">
              <a:extLst>
                <a:ext uri="{FF2B5EF4-FFF2-40B4-BE49-F238E27FC236}">
                  <a16:creationId xmlns:a16="http://schemas.microsoft.com/office/drawing/2014/main" xmlns="" id="{F34E260C-9367-4FA6-92D2-90A88304D3E0}"/>
                </a:ext>
              </a:extLst>
            </p:cNvPr>
            <p:cNvSpPr/>
            <p:nvPr/>
          </p:nvSpPr>
          <p:spPr>
            <a:xfrm>
              <a:off x="1962053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2" name="Rectángulo 311">
              <a:extLst>
                <a:ext uri="{FF2B5EF4-FFF2-40B4-BE49-F238E27FC236}">
                  <a16:creationId xmlns:a16="http://schemas.microsoft.com/office/drawing/2014/main" xmlns="" id="{8360FBF8-EDC5-47F3-8DA8-7BE42B23AFE1}"/>
                </a:ext>
              </a:extLst>
            </p:cNvPr>
            <p:cNvSpPr/>
            <p:nvPr/>
          </p:nvSpPr>
          <p:spPr>
            <a:xfrm>
              <a:off x="3604516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3" name="Rectángulo 312">
              <a:extLst>
                <a:ext uri="{FF2B5EF4-FFF2-40B4-BE49-F238E27FC236}">
                  <a16:creationId xmlns:a16="http://schemas.microsoft.com/office/drawing/2014/main" xmlns="" id="{CBD934BE-6692-46B2-80FD-E682B242B055}"/>
                </a:ext>
              </a:extLst>
            </p:cNvPr>
            <p:cNvSpPr/>
            <p:nvPr/>
          </p:nvSpPr>
          <p:spPr>
            <a:xfrm>
              <a:off x="312933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aphicFrame>
        <p:nvGraphicFramePr>
          <p:cNvPr id="314" name="Tabla 313">
            <a:extLst>
              <a:ext uri="{FF2B5EF4-FFF2-40B4-BE49-F238E27FC236}">
                <a16:creationId xmlns:a16="http://schemas.microsoft.com/office/drawing/2014/main" xmlns="" id="{B712BCFD-504B-41A8-9A85-0BC4FCCC7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864962"/>
              </p:ext>
            </p:extLst>
          </p:nvPr>
        </p:nvGraphicFramePr>
        <p:xfrm>
          <a:off x="1936527" y="106075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15" name="Rectángulo 314">
            <a:extLst>
              <a:ext uri="{FF2B5EF4-FFF2-40B4-BE49-F238E27FC236}">
                <a16:creationId xmlns:a16="http://schemas.microsoft.com/office/drawing/2014/main" xmlns="" id="{C64F24B0-9FEC-434E-B6CF-17A02E1A1BBB}"/>
              </a:ext>
            </a:extLst>
          </p:cNvPr>
          <p:cNvSpPr/>
          <p:nvPr/>
        </p:nvSpPr>
        <p:spPr>
          <a:xfrm>
            <a:off x="2308560" y="858017"/>
            <a:ext cx="80021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ERO</a:t>
            </a:r>
          </a:p>
        </p:txBody>
      </p:sp>
      <p:graphicFrame>
        <p:nvGraphicFramePr>
          <p:cNvPr id="316" name="Tabla 315">
            <a:extLst>
              <a:ext uri="{FF2B5EF4-FFF2-40B4-BE49-F238E27FC236}">
                <a16:creationId xmlns:a16="http://schemas.microsoft.com/office/drawing/2014/main" xmlns="" id="{F323FE34-8C77-4208-916F-5A7E612A2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955498"/>
              </p:ext>
            </p:extLst>
          </p:nvPr>
        </p:nvGraphicFramePr>
        <p:xfrm>
          <a:off x="3578990" y="1060754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317" name="Tabla 316">
            <a:extLst>
              <a:ext uri="{FF2B5EF4-FFF2-40B4-BE49-F238E27FC236}">
                <a16:creationId xmlns:a16="http://schemas.microsoft.com/office/drawing/2014/main" xmlns="" id="{181ACF07-842B-46B9-B1CE-43295D6C8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374525"/>
              </p:ext>
            </p:extLst>
          </p:nvPr>
        </p:nvGraphicFramePr>
        <p:xfrm>
          <a:off x="287407" y="1060754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18" name="Rectángulo 317">
            <a:extLst>
              <a:ext uri="{FF2B5EF4-FFF2-40B4-BE49-F238E27FC236}">
                <a16:creationId xmlns:a16="http://schemas.microsoft.com/office/drawing/2014/main" xmlns="" id="{73C753F0-36DE-44D4-88E4-A45B502DA2AF}"/>
              </a:ext>
            </a:extLst>
          </p:cNvPr>
          <p:cNvSpPr/>
          <p:nvPr/>
        </p:nvSpPr>
        <p:spPr>
          <a:xfrm>
            <a:off x="731575" y="858017"/>
            <a:ext cx="65594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</a:p>
        </p:txBody>
      </p:sp>
      <p:graphicFrame>
        <p:nvGraphicFramePr>
          <p:cNvPr id="319" name="Tabla 318">
            <a:extLst>
              <a:ext uri="{FF2B5EF4-FFF2-40B4-BE49-F238E27FC236}">
                <a16:creationId xmlns:a16="http://schemas.microsoft.com/office/drawing/2014/main" xmlns="" id="{3E08C9BB-224D-4335-B881-4C0209412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017205"/>
              </p:ext>
            </p:extLst>
          </p:nvPr>
        </p:nvGraphicFramePr>
        <p:xfrm>
          <a:off x="1936527" y="2704800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0" name="Rectángulo 319">
            <a:extLst>
              <a:ext uri="{FF2B5EF4-FFF2-40B4-BE49-F238E27FC236}">
                <a16:creationId xmlns:a16="http://schemas.microsoft.com/office/drawing/2014/main" xmlns="" id="{BB29176E-6C57-4E8D-90A2-0782908BC335}"/>
              </a:ext>
            </a:extLst>
          </p:cNvPr>
          <p:cNvSpPr/>
          <p:nvPr/>
        </p:nvSpPr>
        <p:spPr>
          <a:xfrm>
            <a:off x="2406342" y="2517134"/>
            <a:ext cx="60465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MAYO</a:t>
            </a:r>
          </a:p>
        </p:txBody>
      </p:sp>
      <p:graphicFrame>
        <p:nvGraphicFramePr>
          <p:cNvPr id="321" name="Tabla 320">
            <a:extLst>
              <a:ext uri="{FF2B5EF4-FFF2-40B4-BE49-F238E27FC236}">
                <a16:creationId xmlns:a16="http://schemas.microsoft.com/office/drawing/2014/main" xmlns="" id="{35BA4990-10C1-4392-8D45-DACC58B6E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798946"/>
              </p:ext>
            </p:extLst>
          </p:nvPr>
        </p:nvGraphicFramePr>
        <p:xfrm>
          <a:off x="3578990" y="2704800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2" name="Rectángulo 321">
            <a:extLst>
              <a:ext uri="{FF2B5EF4-FFF2-40B4-BE49-F238E27FC236}">
                <a16:creationId xmlns:a16="http://schemas.microsoft.com/office/drawing/2014/main" xmlns="" id="{36206A21-9A9A-4079-ADE8-8DE31E287DD9}"/>
              </a:ext>
            </a:extLst>
          </p:cNvPr>
          <p:cNvSpPr/>
          <p:nvPr/>
        </p:nvSpPr>
        <p:spPr>
          <a:xfrm>
            <a:off x="4042394" y="2517134"/>
            <a:ext cx="6174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JUNIO</a:t>
            </a:r>
          </a:p>
        </p:txBody>
      </p:sp>
      <p:graphicFrame>
        <p:nvGraphicFramePr>
          <p:cNvPr id="323" name="Tabla 322">
            <a:extLst>
              <a:ext uri="{FF2B5EF4-FFF2-40B4-BE49-F238E27FC236}">
                <a16:creationId xmlns:a16="http://schemas.microsoft.com/office/drawing/2014/main" xmlns="" id="{00C6E06B-DACB-437B-9373-B69F0FA24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002780"/>
              </p:ext>
            </p:extLst>
          </p:nvPr>
        </p:nvGraphicFramePr>
        <p:xfrm>
          <a:off x="287407" y="2704800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4" name="Rectángulo 323">
            <a:extLst>
              <a:ext uri="{FF2B5EF4-FFF2-40B4-BE49-F238E27FC236}">
                <a16:creationId xmlns:a16="http://schemas.microsoft.com/office/drawing/2014/main" xmlns="" id="{0E286EFE-04FB-4BF7-A7BF-7D4704BB6CA3}"/>
              </a:ext>
            </a:extLst>
          </p:cNvPr>
          <p:cNvSpPr/>
          <p:nvPr/>
        </p:nvSpPr>
        <p:spPr>
          <a:xfrm>
            <a:off x="770848" y="2517134"/>
            <a:ext cx="57740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</a:p>
        </p:txBody>
      </p:sp>
      <p:graphicFrame>
        <p:nvGraphicFramePr>
          <p:cNvPr id="325" name="Tabla 324">
            <a:extLst>
              <a:ext uri="{FF2B5EF4-FFF2-40B4-BE49-F238E27FC236}">
                <a16:creationId xmlns:a16="http://schemas.microsoft.com/office/drawing/2014/main" xmlns="" id="{FF8F23F0-9A36-4A77-8F87-4810752CD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825553"/>
              </p:ext>
            </p:extLst>
          </p:nvPr>
        </p:nvGraphicFramePr>
        <p:xfrm>
          <a:off x="1936527" y="4355529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6" name="Rectángulo 325">
            <a:extLst>
              <a:ext uri="{FF2B5EF4-FFF2-40B4-BE49-F238E27FC236}">
                <a16:creationId xmlns:a16="http://schemas.microsoft.com/office/drawing/2014/main" xmlns="" id="{C8C83F81-153F-45AC-B0FE-CEA505A54710}"/>
              </a:ext>
            </a:extLst>
          </p:cNvPr>
          <p:cNvSpPr/>
          <p:nvPr/>
        </p:nvSpPr>
        <p:spPr>
          <a:xfrm>
            <a:off x="2322986" y="4162839"/>
            <a:ext cx="77136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AGOSTO</a:t>
            </a:r>
          </a:p>
        </p:txBody>
      </p:sp>
      <p:graphicFrame>
        <p:nvGraphicFramePr>
          <p:cNvPr id="327" name="Tabla 326">
            <a:extLst>
              <a:ext uri="{FF2B5EF4-FFF2-40B4-BE49-F238E27FC236}">
                <a16:creationId xmlns:a16="http://schemas.microsoft.com/office/drawing/2014/main" xmlns="" id="{45900D8D-A825-404A-A267-2F1032AF1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79066"/>
              </p:ext>
            </p:extLst>
          </p:nvPr>
        </p:nvGraphicFramePr>
        <p:xfrm>
          <a:off x="3578990" y="4355529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8" name="Rectángulo 327">
            <a:extLst>
              <a:ext uri="{FF2B5EF4-FFF2-40B4-BE49-F238E27FC236}">
                <a16:creationId xmlns:a16="http://schemas.microsoft.com/office/drawing/2014/main" xmlns="" id="{FBDD5410-B0B8-4EE1-A85A-3D17B172FF7F}"/>
              </a:ext>
            </a:extLst>
          </p:cNvPr>
          <p:cNvSpPr/>
          <p:nvPr/>
        </p:nvSpPr>
        <p:spPr>
          <a:xfrm>
            <a:off x="3840416" y="4162839"/>
            <a:ext cx="10214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SEPTIEMBRE</a:t>
            </a:r>
          </a:p>
        </p:txBody>
      </p:sp>
      <p:graphicFrame>
        <p:nvGraphicFramePr>
          <p:cNvPr id="329" name="Tabla 328">
            <a:extLst>
              <a:ext uri="{FF2B5EF4-FFF2-40B4-BE49-F238E27FC236}">
                <a16:creationId xmlns:a16="http://schemas.microsoft.com/office/drawing/2014/main" xmlns="" id="{056935F0-AE9F-4AAA-8785-A855BB112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010503"/>
              </p:ext>
            </p:extLst>
          </p:nvPr>
        </p:nvGraphicFramePr>
        <p:xfrm>
          <a:off x="287407" y="4355529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0" name="Rectángulo 329">
            <a:extLst>
              <a:ext uri="{FF2B5EF4-FFF2-40B4-BE49-F238E27FC236}">
                <a16:creationId xmlns:a16="http://schemas.microsoft.com/office/drawing/2014/main" xmlns="" id="{3EAD5A6E-1B92-4780-9916-4CBA6DA89BE5}"/>
              </a:ext>
            </a:extLst>
          </p:cNvPr>
          <p:cNvSpPr/>
          <p:nvPr/>
        </p:nvSpPr>
        <p:spPr>
          <a:xfrm>
            <a:off x="768444" y="4162839"/>
            <a:ext cx="58221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JULIO</a:t>
            </a:r>
          </a:p>
        </p:txBody>
      </p:sp>
      <p:graphicFrame>
        <p:nvGraphicFramePr>
          <p:cNvPr id="331" name="Tabla 330">
            <a:extLst>
              <a:ext uri="{FF2B5EF4-FFF2-40B4-BE49-F238E27FC236}">
                <a16:creationId xmlns:a16="http://schemas.microsoft.com/office/drawing/2014/main" xmlns="" id="{06E21D1D-14D9-4C8D-A61D-8ABE3986D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25032"/>
              </p:ext>
            </p:extLst>
          </p:nvPr>
        </p:nvGraphicFramePr>
        <p:xfrm>
          <a:off x="1936527" y="59575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2" name="Rectángulo 331">
            <a:extLst>
              <a:ext uri="{FF2B5EF4-FFF2-40B4-BE49-F238E27FC236}">
                <a16:creationId xmlns:a16="http://schemas.microsoft.com/office/drawing/2014/main" xmlns="" id="{4ED16AF4-F180-4B66-A702-6B9777FB0173}"/>
              </a:ext>
            </a:extLst>
          </p:cNvPr>
          <p:cNvSpPr/>
          <p:nvPr/>
        </p:nvSpPr>
        <p:spPr>
          <a:xfrm>
            <a:off x="2205967" y="5756456"/>
            <a:ext cx="100540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NOVIEMBRE</a:t>
            </a:r>
            <a:endParaRPr lang="es-ES" sz="11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graphicFrame>
        <p:nvGraphicFramePr>
          <p:cNvPr id="333" name="Tabla 332">
            <a:extLst>
              <a:ext uri="{FF2B5EF4-FFF2-40B4-BE49-F238E27FC236}">
                <a16:creationId xmlns:a16="http://schemas.microsoft.com/office/drawing/2014/main" xmlns="" id="{8466D7B5-ED51-424C-AF40-141B5E54F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946413"/>
              </p:ext>
            </p:extLst>
          </p:nvPr>
        </p:nvGraphicFramePr>
        <p:xfrm>
          <a:off x="3578990" y="59575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4" name="Rectángulo 333">
            <a:extLst>
              <a:ext uri="{FF2B5EF4-FFF2-40B4-BE49-F238E27FC236}">
                <a16:creationId xmlns:a16="http://schemas.microsoft.com/office/drawing/2014/main" xmlns="" id="{77FA4BC7-E250-4AA0-AD3C-46FD7889A0D8}"/>
              </a:ext>
            </a:extLst>
          </p:cNvPr>
          <p:cNvSpPr/>
          <p:nvPr/>
        </p:nvSpPr>
        <p:spPr>
          <a:xfrm>
            <a:off x="3882094" y="5756456"/>
            <a:ext cx="9380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DICIEMBRE</a:t>
            </a:r>
          </a:p>
        </p:txBody>
      </p:sp>
      <p:graphicFrame>
        <p:nvGraphicFramePr>
          <p:cNvPr id="335" name="Tabla 334">
            <a:extLst>
              <a:ext uri="{FF2B5EF4-FFF2-40B4-BE49-F238E27FC236}">
                <a16:creationId xmlns:a16="http://schemas.microsoft.com/office/drawing/2014/main" xmlns="" id="{0BCE4319-7567-40D3-AE2C-4A260A2AA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501198"/>
              </p:ext>
            </p:extLst>
          </p:nvPr>
        </p:nvGraphicFramePr>
        <p:xfrm>
          <a:off x="287407" y="5951510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6" name="Rectángulo 335">
            <a:extLst>
              <a:ext uri="{FF2B5EF4-FFF2-40B4-BE49-F238E27FC236}">
                <a16:creationId xmlns:a16="http://schemas.microsoft.com/office/drawing/2014/main" xmlns="" id="{C3B9754D-8E2D-48DF-8C15-F9417B3E2B58}"/>
              </a:ext>
            </a:extLst>
          </p:cNvPr>
          <p:cNvSpPr/>
          <p:nvPr/>
        </p:nvSpPr>
        <p:spPr>
          <a:xfrm>
            <a:off x="641005" y="5756456"/>
            <a:ext cx="83708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OCTUBRE</a:t>
            </a:r>
          </a:p>
        </p:txBody>
      </p:sp>
      <p:sp>
        <p:nvSpPr>
          <p:cNvPr id="337" name="Rectángulo 336">
            <a:extLst>
              <a:ext uri="{FF2B5EF4-FFF2-40B4-BE49-F238E27FC236}">
                <a16:creationId xmlns:a16="http://schemas.microsoft.com/office/drawing/2014/main" xmlns="" id="{715AAD18-7F11-4947-88D0-8A7AE5EDBEA6}"/>
              </a:ext>
            </a:extLst>
          </p:cNvPr>
          <p:cNvSpPr/>
          <p:nvPr/>
        </p:nvSpPr>
        <p:spPr>
          <a:xfrm>
            <a:off x="281275" y="2248125"/>
            <a:ext cx="1626092" cy="20774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38" name="CuadroTexto 337">
            <a:extLst>
              <a:ext uri="{FF2B5EF4-FFF2-40B4-BE49-F238E27FC236}">
                <a16:creationId xmlns:a16="http://schemas.microsoft.com/office/drawing/2014/main" xmlns="" id="{94BA0BC5-07C0-4DDD-90B9-0686BFEC90F5}"/>
              </a:ext>
            </a:extLst>
          </p:cNvPr>
          <p:cNvSpPr txBox="1"/>
          <p:nvPr/>
        </p:nvSpPr>
        <p:spPr>
          <a:xfrm>
            <a:off x="3577133" y="2271105"/>
            <a:ext cx="1610932" cy="323165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3 / 4 CARNAVAL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24 - DIA de la MEMORIA</a:t>
            </a:r>
          </a:p>
        </p:txBody>
      </p:sp>
      <p:sp>
        <p:nvSpPr>
          <p:cNvPr id="339" name="Rectángulo 338">
            <a:extLst>
              <a:ext uri="{FF2B5EF4-FFF2-40B4-BE49-F238E27FC236}">
                <a16:creationId xmlns:a16="http://schemas.microsoft.com/office/drawing/2014/main" xmlns="" id="{1B618108-8E63-4898-9CE8-D5128729C888}"/>
              </a:ext>
            </a:extLst>
          </p:cNvPr>
          <p:cNvSpPr/>
          <p:nvPr/>
        </p:nvSpPr>
        <p:spPr>
          <a:xfrm>
            <a:off x="281274" y="3888007"/>
            <a:ext cx="1693750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0" name="Rectángulo 339">
            <a:extLst>
              <a:ext uri="{FF2B5EF4-FFF2-40B4-BE49-F238E27FC236}">
                <a16:creationId xmlns:a16="http://schemas.microsoft.com/office/drawing/2014/main" xmlns="" id="{24B15FF6-12DC-4242-BE1F-26318011A40D}"/>
              </a:ext>
            </a:extLst>
          </p:cNvPr>
          <p:cNvSpPr/>
          <p:nvPr/>
        </p:nvSpPr>
        <p:spPr>
          <a:xfrm>
            <a:off x="1949251" y="3915577"/>
            <a:ext cx="162518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1" name="Rectángulo 340">
            <a:extLst>
              <a:ext uri="{FF2B5EF4-FFF2-40B4-BE49-F238E27FC236}">
                <a16:creationId xmlns:a16="http://schemas.microsoft.com/office/drawing/2014/main" xmlns="" id="{DCFE00DB-A7A4-40FB-914A-649555AD4A91}"/>
              </a:ext>
            </a:extLst>
          </p:cNvPr>
          <p:cNvSpPr/>
          <p:nvPr/>
        </p:nvSpPr>
        <p:spPr>
          <a:xfrm>
            <a:off x="3585647" y="3915577"/>
            <a:ext cx="1624517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750" dirty="0">
                <a:latin typeface="Geometr415 Blk BT" panose="020B0802020204020303" pitchFamily="34" charset="0"/>
              </a:rPr>
              <a:t>PASO a la INM. del GRAL.M. BELGRANO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42" name="Grupo 341">
            <a:extLst>
              <a:ext uri="{FF2B5EF4-FFF2-40B4-BE49-F238E27FC236}">
                <a16:creationId xmlns:a16="http://schemas.microsoft.com/office/drawing/2014/main" xmlns="" id="{1FE11FCB-3647-4422-B172-FA5CA8FBEE12}"/>
              </a:ext>
            </a:extLst>
          </p:cNvPr>
          <p:cNvGrpSpPr/>
          <p:nvPr/>
        </p:nvGrpSpPr>
        <p:grpSpPr>
          <a:xfrm>
            <a:off x="295813" y="5539230"/>
            <a:ext cx="3245802" cy="323165"/>
            <a:chOff x="294622" y="5388670"/>
            <a:chExt cx="3245802" cy="323165"/>
          </a:xfrm>
        </p:grpSpPr>
        <p:sp>
          <p:nvSpPr>
            <p:cNvPr id="343" name="Rectángulo 342">
              <a:extLst>
                <a:ext uri="{FF2B5EF4-FFF2-40B4-BE49-F238E27FC236}">
                  <a16:creationId xmlns:a16="http://schemas.microsoft.com/office/drawing/2014/main" xmlns="" id="{41EC9EE7-ED47-4092-ABDC-D873D62D8573}"/>
                </a:ext>
              </a:extLst>
            </p:cNvPr>
            <p:cNvSpPr/>
            <p:nvPr/>
          </p:nvSpPr>
          <p:spPr>
            <a:xfrm>
              <a:off x="294622" y="5411935"/>
              <a:ext cx="1611553" cy="20774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9- DIA de la INDEPENDENCIA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44" name="Rectángulo 343">
              <a:extLst>
                <a:ext uri="{FF2B5EF4-FFF2-40B4-BE49-F238E27FC236}">
                  <a16:creationId xmlns:a16="http://schemas.microsoft.com/office/drawing/2014/main" xmlns="" id="{E2733205-7F82-4C97-9997-4A74475A16F5}"/>
                </a:ext>
              </a:extLst>
            </p:cNvPr>
            <p:cNvSpPr/>
            <p:nvPr/>
          </p:nvSpPr>
          <p:spPr>
            <a:xfrm>
              <a:off x="1938024" y="5388670"/>
              <a:ext cx="1602400" cy="323165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17- </a:t>
              </a:r>
              <a:r>
                <a:rPr lang="es-AR" sz="750" dirty="0">
                  <a:latin typeface="Geometr415 Blk BT" panose="020B0802020204020303" pitchFamily="34" charset="0"/>
                </a:rPr>
                <a:t>PASO a la INMORT. GRAL.  J. de SAN MARTIN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sp>
        <p:nvSpPr>
          <p:cNvPr id="345" name="Rectángulo 344">
            <a:extLst>
              <a:ext uri="{FF2B5EF4-FFF2-40B4-BE49-F238E27FC236}">
                <a16:creationId xmlns:a16="http://schemas.microsoft.com/office/drawing/2014/main" xmlns="" id="{2BB7A9D9-F619-4264-ACC1-2602BFF03BC5}"/>
              </a:ext>
            </a:extLst>
          </p:cNvPr>
          <p:cNvSpPr/>
          <p:nvPr/>
        </p:nvSpPr>
        <p:spPr>
          <a:xfrm>
            <a:off x="285549" y="7186201"/>
            <a:ext cx="1621816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AR" sz="750" b="0" i="0" dirty="0">
                <a:effectLst/>
                <a:latin typeface="Geometr415 Blk BT" panose="020B0802020204020303" pitchFamily="34" charset="0"/>
              </a:rPr>
              <a:t>12- DÍA del RESPETO a la DIVERSIDAD CULTURAL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6" name="Rectángulo 345">
            <a:extLst>
              <a:ext uri="{FF2B5EF4-FFF2-40B4-BE49-F238E27FC236}">
                <a16:creationId xmlns:a16="http://schemas.microsoft.com/office/drawing/2014/main" xmlns="" id="{60D20BF8-BDD3-401E-B6EF-D73BCC5D41FE}"/>
              </a:ext>
            </a:extLst>
          </p:cNvPr>
          <p:cNvSpPr/>
          <p:nvPr/>
        </p:nvSpPr>
        <p:spPr>
          <a:xfrm>
            <a:off x="1944841" y="7186201"/>
            <a:ext cx="162959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DIA de la SOBERANIA NACIONAL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7" name="Rectángulo 346">
            <a:extLst>
              <a:ext uri="{FF2B5EF4-FFF2-40B4-BE49-F238E27FC236}">
                <a16:creationId xmlns:a16="http://schemas.microsoft.com/office/drawing/2014/main" xmlns="" id="{D71A93DD-5708-4875-A472-781B93F510AA}"/>
              </a:ext>
            </a:extLst>
          </p:cNvPr>
          <p:cNvSpPr/>
          <p:nvPr/>
        </p:nvSpPr>
        <p:spPr>
          <a:xfrm>
            <a:off x="3698852" y="7183147"/>
            <a:ext cx="1606562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8- INMACULADA CONC. DE MARIA / 25- NAVIDAD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48" name="Grupo 347">
            <a:extLst>
              <a:ext uri="{FF2B5EF4-FFF2-40B4-BE49-F238E27FC236}">
                <a16:creationId xmlns:a16="http://schemas.microsoft.com/office/drawing/2014/main" xmlns="" id="{892AB1EF-0A52-44FE-9B3B-5A360689BBC1}"/>
              </a:ext>
            </a:extLst>
          </p:cNvPr>
          <p:cNvGrpSpPr/>
          <p:nvPr/>
        </p:nvGrpSpPr>
        <p:grpSpPr>
          <a:xfrm>
            <a:off x="320710" y="1156194"/>
            <a:ext cx="1585373" cy="938749"/>
            <a:chOff x="319519" y="986384"/>
            <a:chExt cx="1585373" cy="938749"/>
          </a:xfrm>
        </p:grpSpPr>
        <p:grpSp>
          <p:nvGrpSpPr>
            <p:cNvPr id="349" name="Grupo 348">
              <a:extLst>
                <a:ext uri="{FF2B5EF4-FFF2-40B4-BE49-F238E27FC236}">
                  <a16:creationId xmlns:a16="http://schemas.microsoft.com/office/drawing/2014/main" xmlns="" id="{4207EE99-2AA6-4F59-8967-3C1D69C93CAC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359" name="CuadroTexto 358">
                <a:extLst>
                  <a:ext uri="{FF2B5EF4-FFF2-40B4-BE49-F238E27FC236}">
                    <a16:creationId xmlns:a16="http://schemas.microsoft.com/office/drawing/2014/main" xmlns="" id="{033338FD-D635-48B4-8F8F-8962FE3A36C0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0" name="Elipse 359">
                <a:extLst>
                  <a:ext uri="{FF2B5EF4-FFF2-40B4-BE49-F238E27FC236}">
                    <a16:creationId xmlns:a16="http://schemas.microsoft.com/office/drawing/2014/main" xmlns="" id="{2E891170-B777-4AA6-A29B-8C8101CB29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0" name="Grupo 349">
              <a:extLst>
                <a:ext uri="{FF2B5EF4-FFF2-40B4-BE49-F238E27FC236}">
                  <a16:creationId xmlns:a16="http://schemas.microsoft.com/office/drawing/2014/main" xmlns="" id="{6FD2D955-4D20-4061-AF74-C5E6BD00FEB2}"/>
                </a:ext>
              </a:extLst>
            </p:cNvPr>
            <p:cNvGrpSpPr/>
            <p:nvPr/>
          </p:nvGrpSpPr>
          <p:grpSpPr>
            <a:xfrm>
              <a:off x="1620968" y="1726260"/>
              <a:ext cx="283924" cy="198873"/>
              <a:chOff x="1610038" y="1904505"/>
              <a:chExt cx="283924" cy="198873"/>
            </a:xfrm>
          </p:grpSpPr>
          <p:sp>
            <p:nvSpPr>
              <p:cNvPr id="357" name="CuadroTexto 356">
                <a:extLst>
                  <a:ext uri="{FF2B5EF4-FFF2-40B4-BE49-F238E27FC236}">
                    <a16:creationId xmlns:a16="http://schemas.microsoft.com/office/drawing/2014/main" xmlns="" id="{589AA02F-80B9-4DC8-BE91-6C835233C88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8" name="Elipse 357">
                <a:extLst>
                  <a:ext uri="{FF2B5EF4-FFF2-40B4-BE49-F238E27FC236}">
                    <a16:creationId xmlns:a16="http://schemas.microsoft.com/office/drawing/2014/main" xmlns="" id="{33C69943-DE17-4DC3-8450-07A4E98CCB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51" name="Grupo 350">
              <a:extLst>
                <a:ext uri="{FF2B5EF4-FFF2-40B4-BE49-F238E27FC236}">
                  <a16:creationId xmlns:a16="http://schemas.microsoft.com/office/drawing/2014/main" xmlns="" id="{56C318FD-ED0E-4D8B-9EB9-9E77E539F1A5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55" name="CuadroTexto 354">
                <a:extLst>
                  <a:ext uri="{FF2B5EF4-FFF2-40B4-BE49-F238E27FC236}">
                    <a16:creationId xmlns:a16="http://schemas.microsoft.com/office/drawing/2014/main" xmlns="" id="{5F22BC78-2521-4A94-BFDE-CC976986C859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6" name="Forma libre: forma 355">
                <a:extLst>
                  <a:ext uri="{FF2B5EF4-FFF2-40B4-BE49-F238E27FC236}">
                    <a16:creationId xmlns:a16="http://schemas.microsoft.com/office/drawing/2014/main" xmlns="" id="{5E18D454-BE96-45DA-ABCF-665B7A4F158D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2" name="Grupo 351">
              <a:extLst>
                <a:ext uri="{FF2B5EF4-FFF2-40B4-BE49-F238E27FC236}">
                  <a16:creationId xmlns:a16="http://schemas.microsoft.com/office/drawing/2014/main" xmlns="" id="{C25AA8BC-6A1C-4D14-AA21-913EB61207D0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53" name="CuadroTexto 352">
                <a:extLst>
                  <a:ext uri="{FF2B5EF4-FFF2-40B4-BE49-F238E27FC236}">
                    <a16:creationId xmlns:a16="http://schemas.microsoft.com/office/drawing/2014/main" xmlns="" id="{5973B5A5-040A-47AC-AEAF-ED18E825C94E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4" name="Forma libre: forma 353">
                <a:extLst>
                  <a:ext uri="{FF2B5EF4-FFF2-40B4-BE49-F238E27FC236}">
                    <a16:creationId xmlns:a16="http://schemas.microsoft.com/office/drawing/2014/main" xmlns="" id="{C7B12BC4-C148-46B2-9EC5-4481825658A2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61" name="Grupo 360">
            <a:extLst>
              <a:ext uri="{FF2B5EF4-FFF2-40B4-BE49-F238E27FC236}">
                <a16:creationId xmlns:a16="http://schemas.microsoft.com/office/drawing/2014/main" xmlns="" id="{6CB4C9B4-47D2-4584-892E-8BDF91048366}"/>
              </a:ext>
            </a:extLst>
          </p:cNvPr>
          <p:cNvGrpSpPr/>
          <p:nvPr/>
        </p:nvGrpSpPr>
        <p:grpSpPr>
          <a:xfrm>
            <a:off x="1969271" y="1156194"/>
            <a:ext cx="914515" cy="199456"/>
            <a:chOff x="2063330" y="986384"/>
            <a:chExt cx="914515" cy="199456"/>
          </a:xfrm>
        </p:grpSpPr>
        <p:grpSp>
          <p:nvGrpSpPr>
            <p:cNvPr id="362" name="Grupo 361">
              <a:extLst>
                <a:ext uri="{FF2B5EF4-FFF2-40B4-BE49-F238E27FC236}">
                  <a16:creationId xmlns:a16="http://schemas.microsoft.com/office/drawing/2014/main" xmlns="" id="{5F06A76A-EF02-41D6-8775-F46207196CE6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372" name="CuadroTexto 371">
                <a:extLst>
                  <a:ext uri="{FF2B5EF4-FFF2-40B4-BE49-F238E27FC236}">
                    <a16:creationId xmlns:a16="http://schemas.microsoft.com/office/drawing/2014/main" xmlns="" id="{94DBA721-49E5-4394-B2E6-FA0CFC534DBC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3" name="Elipse 372">
                <a:extLst>
                  <a:ext uri="{FF2B5EF4-FFF2-40B4-BE49-F238E27FC236}">
                    <a16:creationId xmlns:a16="http://schemas.microsoft.com/office/drawing/2014/main" xmlns="" id="{4835D399-2666-4E86-B356-706057AC4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63" name="Grupo 362">
              <a:extLst>
                <a:ext uri="{FF2B5EF4-FFF2-40B4-BE49-F238E27FC236}">
                  <a16:creationId xmlns:a16="http://schemas.microsoft.com/office/drawing/2014/main" xmlns="" id="{91DFE3BE-F541-4AC6-B75F-BAE94E6FC50C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370" name="CuadroTexto 369">
                <a:extLst>
                  <a:ext uri="{FF2B5EF4-FFF2-40B4-BE49-F238E27FC236}">
                    <a16:creationId xmlns:a16="http://schemas.microsoft.com/office/drawing/2014/main" xmlns="" id="{03961F88-769D-47F7-AC8C-363CA4C85785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1" name="Elipse 370">
                <a:extLst>
                  <a:ext uri="{FF2B5EF4-FFF2-40B4-BE49-F238E27FC236}">
                    <a16:creationId xmlns:a16="http://schemas.microsoft.com/office/drawing/2014/main" xmlns="" id="{7902ED36-35B3-40ED-A947-3D64FFD5E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64" name="Grupo 363">
              <a:extLst>
                <a:ext uri="{FF2B5EF4-FFF2-40B4-BE49-F238E27FC236}">
                  <a16:creationId xmlns:a16="http://schemas.microsoft.com/office/drawing/2014/main" xmlns="" id="{189F73D7-E213-4DC2-82E2-E17C0C1FB28A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368" name="CuadroTexto 367">
                <a:extLst>
                  <a:ext uri="{FF2B5EF4-FFF2-40B4-BE49-F238E27FC236}">
                    <a16:creationId xmlns:a16="http://schemas.microsoft.com/office/drawing/2014/main" xmlns="" id="{F1A8279C-C255-48F4-A009-06D5CEB9EF2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9" name="Forma libre: forma 368">
                <a:extLst>
                  <a:ext uri="{FF2B5EF4-FFF2-40B4-BE49-F238E27FC236}">
                    <a16:creationId xmlns:a16="http://schemas.microsoft.com/office/drawing/2014/main" xmlns="" id="{D97FA769-70EB-492E-9634-5B9B50884B00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65" name="Grupo 364">
              <a:extLst>
                <a:ext uri="{FF2B5EF4-FFF2-40B4-BE49-F238E27FC236}">
                  <a16:creationId xmlns:a16="http://schemas.microsoft.com/office/drawing/2014/main" xmlns="" id="{435906D9-6307-44BA-871C-6C94D717B6E6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366" name="CuadroTexto 365">
                <a:extLst>
                  <a:ext uri="{FF2B5EF4-FFF2-40B4-BE49-F238E27FC236}">
                    <a16:creationId xmlns:a16="http://schemas.microsoft.com/office/drawing/2014/main" xmlns="" id="{6E119605-2D51-4062-8C6F-0BD8AA42085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7" name="Forma libre: forma 366">
                <a:extLst>
                  <a:ext uri="{FF2B5EF4-FFF2-40B4-BE49-F238E27FC236}">
                    <a16:creationId xmlns:a16="http://schemas.microsoft.com/office/drawing/2014/main" xmlns="" id="{4DAC865D-9518-4BF4-BF4B-DD7AD9817B44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sp>
        <p:nvSpPr>
          <p:cNvPr id="374" name="Rectángulo 373">
            <a:extLst>
              <a:ext uri="{FF2B5EF4-FFF2-40B4-BE49-F238E27FC236}">
                <a16:creationId xmlns:a16="http://schemas.microsoft.com/office/drawing/2014/main" xmlns="" id="{583A6552-2130-40E8-992E-FEA28FDF295D}"/>
              </a:ext>
            </a:extLst>
          </p:cNvPr>
          <p:cNvSpPr/>
          <p:nvPr/>
        </p:nvSpPr>
        <p:spPr>
          <a:xfrm>
            <a:off x="4000716" y="858017"/>
            <a:ext cx="7008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</a:p>
        </p:txBody>
      </p:sp>
      <p:grpSp>
        <p:nvGrpSpPr>
          <p:cNvPr id="375" name="Grupo 374">
            <a:extLst>
              <a:ext uri="{FF2B5EF4-FFF2-40B4-BE49-F238E27FC236}">
                <a16:creationId xmlns:a16="http://schemas.microsoft.com/office/drawing/2014/main" xmlns="" id="{FB19548F-E234-4768-B950-0A32098AAB62}"/>
              </a:ext>
            </a:extLst>
          </p:cNvPr>
          <p:cNvGrpSpPr/>
          <p:nvPr/>
        </p:nvGrpSpPr>
        <p:grpSpPr>
          <a:xfrm>
            <a:off x="3605627" y="1156194"/>
            <a:ext cx="930008" cy="199456"/>
            <a:chOff x="3794936" y="986384"/>
            <a:chExt cx="930008" cy="199456"/>
          </a:xfrm>
        </p:grpSpPr>
        <p:grpSp>
          <p:nvGrpSpPr>
            <p:cNvPr id="376" name="Grupo 375">
              <a:extLst>
                <a:ext uri="{FF2B5EF4-FFF2-40B4-BE49-F238E27FC236}">
                  <a16:creationId xmlns:a16="http://schemas.microsoft.com/office/drawing/2014/main" xmlns="" id="{F55DCD04-B689-4FAD-A37B-77AB535E595C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:a16="http://schemas.microsoft.com/office/drawing/2014/main" xmlns="" id="{82CF0399-10F4-4088-92C5-8029F87E9448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:a16="http://schemas.microsoft.com/office/drawing/2014/main" xmlns="" id="{581BEDC7-F79A-4A57-8E1C-13F691BE6B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7" name="Grupo 376">
              <a:extLst>
                <a:ext uri="{FF2B5EF4-FFF2-40B4-BE49-F238E27FC236}">
                  <a16:creationId xmlns:a16="http://schemas.microsoft.com/office/drawing/2014/main" xmlns="" id="{92BB9E92-0AD8-4496-BA37-994B8ACBD054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:a16="http://schemas.microsoft.com/office/drawing/2014/main" xmlns="" id="{02817DCF-57AD-4020-966C-9D123145E7B1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Elipse 384">
                <a:extLst>
                  <a:ext uri="{FF2B5EF4-FFF2-40B4-BE49-F238E27FC236}">
                    <a16:creationId xmlns:a16="http://schemas.microsoft.com/office/drawing/2014/main" xmlns="" id="{75C6E08E-4138-42D3-AED1-FE2699AB74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78" name="Grupo 377">
              <a:extLst>
                <a:ext uri="{FF2B5EF4-FFF2-40B4-BE49-F238E27FC236}">
                  <a16:creationId xmlns:a16="http://schemas.microsoft.com/office/drawing/2014/main" xmlns="" id="{CE1CB8ED-7DDC-42D1-91D3-0FB5E336CF07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382" name="CuadroTexto 381">
                <a:extLst>
                  <a:ext uri="{FF2B5EF4-FFF2-40B4-BE49-F238E27FC236}">
                    <a16:creationId xmlns:a16="http://schemas.microsoft.com/office/drawing/2014/main" xmlns="" id="{C82F2243-216C-45CE-91D3-0C3A3B993911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3" name="Forma libre: forma 382">
                <a:extLst>
                  <a:ext uri="{FF2B5EF4-FFF2-40B4-BE49-F238E27FC236}">
                    <a16:creationId xmlns:a16="http://schemas.microsoft.com/office/drawing/2014/main" xmlns="" id="{E4DD3756-9930-4D2A-8D8A-CD3125B4F9A6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9" name="Grupo 378">
              <a:extLst>
                <a:ext uri="{FF2B5EF4-FFF2-40B4-BE49-F238E27FC236}">
                  <a16:creationId xmlns:a16="http://schemas.microsoft.com/office/drawing/2014/main" xmlns="" id="{73A6051E-ACC6-4F8A-AEBC-91B7F0A3A53C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380" name="CuadroTexto 379">
                <a:extLst>
                  <a:ext uri="{FF2B5EF4-FFF2-40B4-BE49-F238E27FC236}">
                    <a16:creationId xmlns:a16="http://schemas.microsoft.com/office/drawing/2014/main" xmlns="" id="{071270A8-25CA-438B-A06C-7FA42C1E884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1" name="Forma libre: forma 380">
                <a:extLst>
                  <a:ext uri="{FF2B5EF4-FFF2-40B4-BE49-F238E27FC236}">
                    <a16:creationId xmlns:a16="http://schemas.microsoft.com/office/drawing/2014/main" xmlns="" id="{09B114A0-9DBC-4C91-8538-9114E35AE3BF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88" name="Grupo 387">
            <a:extLst>
              <a:ext uri="{FF2B5EF4-FFF2-40B4-BE49-F238E27FC236}">
                <a16:creationId xmlns:a16="http://schemas.microsoft.com/office/drawing/2014/main" xmlns="" id="{557EE732-C8E6-4F01-A36F-778F656FED44}"/>
              </a:ext>
            </a:extLst>
          </p:cNvPr>
          <p:cNvGrpSpPr/>
          <p:nvPr/>
        </p:nvGrpSpPr>
        <p:grpSpPr>
          <a:xfrm>
            <a:off x="308431" y="2790969"/>
            <a:ext cx="1603457" cy="956544"/>
            <a:chOff x="307240" y="2621159"/>
            <a:chExt cx="1603457" cy="956544"/>
          </a:xfrm>
        </p:grpSpPr>
        <p:grpSp>
          <p:nvGrpSpPr>
            <p:cNvPr id="389" name="Grupo 388">
              <a:extLst>
                <a:ext uri="{FF2B5EF4-FFF2-40B4-BE49-F238E27FC236}">
                  <a16:creationId xmlns:a16="http://schemas.microsoft.com/office/drawing/2014/main" xmlns="" id="{11A00699-394F-4235-BC74-4401BCACB336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399" name="CuadroTexto 398">
                <a:extLst>
                  <a:ext uri="{FF2B5EF4-FFF2-40B4-BE49-F238E27FC236}">
                    <a16:creationId xmlns:a16="http://schemas.microsoft.com/office/drawing/2014/main" xmlns="" id="{F5143F51-0821-4A06-BF59-B0250E5A9C30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0" name="Elipse 399">
                <a:extLst>
                  <a:ext uri="{FF2B5EF4-FFF2-40B4-BE49-F238E27FC236}">
                    <a16:creationId xmlns:a16="http://schemas.microsoft.com/office/drawing/2014/main" xmlns="" id="{14EC0C79-631D-4EB0-8DE1-C2AB844F1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0" name="Grupo 389">
              <a:extLst>
                <a:ext uri="{FF2B5EF4-FFF2-40B4-BE49-F238E27FC236}">
                  <a16:creationId xmlns:a16="http://schemas.microsoft.com/office/drawing/2014/main" xmlns="" id="{6E70994D-FCC2-42D9-ADC2-8BEC5D17473B}"/>
                </a:ext>
              </a:extLst>
            </p:cNvPr>
            <p:cNvGrpSpPr/>
            <p:nvPr/>
          </p:nvGrpSpPr>
          <p:grpSpPr>
            <a:xfrm>
              <a:off x="1626773" y="3378539"/>
              <a:ext cx="283924" cy="198873"/>
              <a:chOff x="1610038" y="1904505"/>
              <a:chExt cx="283924" cy="198873"/>
            </a:xfrm>
          </p:grpSpPr>
          <p:sp>
            <p:nvSpPr>
              <p:cNvPr id="397" name="CuadroTexto 396">
                <a:extLst>
                  <a:ext uri="{FF2B5EF4-FFF2-40B4-BE49-F238E27FC236}">
                    <a16:creationId xmlns:a16="http://schemas.microsoft.com/office/drawing/2014/main" xmlns="" id="{886E6465-5C5D-4B25-B8E8-9E568D209AC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8" name="Elipse 397">
                <a:extLst>
                  <a:ext uri="{FF2B5EF4-FFF2-40B4-BE49-F238E27FC236}">
                    <a16:creationId xmlns:a16="http://schemas.microsoft.com/office/drawing/2014/main" xmlns="" id="{6C2C461C-A260-414A-858F-DDDC3A7E24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1" name="Grupo 390">
              <a:extLst>
                <a:ext uri="{FF2B5EF4-FFF2-40B4-BE49-F238E27FC236}">
                  <a16:creationId xmlns:a16="http://schemas.microsoft.com/office/drawing/2014/main" xmlns="" id="{8DC5554D-C547-47B9-A27A-5DB3B5743C70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395" name="CuadroTexto 394">
                <a:extLst>
                  <a:ext uri="{FF2B5EF4-FFF2-40B4-BE49-F238E27FC236}">
                    <a16:creationId xmlns:a16="http://schemas.microsoft.com/office/drawing/2014/main" xmlns="" id="{C42A0D33-D704-4ED7-BB68-5A64CB6ED4C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6" name="Forma libre: forma 395">
                <a:extLst>
                  <a:ext uri="{FF2B5EF4-FFF2-40B4-BE49-F238E27FC236}">
                    <a16:creationId xmlns:a16="http://schemas.microsoft.com/office/drawing/2014/main" xmlns="" id="{CCBC2B09-6ADE-425A-975B-75FF280D4B5F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2" name="Grupo 391">
              <a:extLst>
                <a:ext uri="{FF2B5EF4-FFF2-40B4-BE49-F238E27FC236}">
                  <a16:creationId xmlns:a16="http://schemas.microsoft.com/office/drawing/2014/main" xmlns="" id="{AB806AEE-3F41-4BF9-B2AC-44325397FFEA}"/>
                </a:ext>
              </a:extLst>
            </p:cNvPr>
            <p:cNvGrpSpPr/>
            <p:nvPr/>
          </p:nvGrpSpPr>
          <p:grpSpPr>
            <a:xfrm>
              <a:off x="1401794" y="3378247"/>
              <a:ext cx="283924" cy="199456"/>
              <a:chOff x="1396293" y="1904505"/>
              <a:chExt cx="283924" cy="199456"/>
            </a:xfrm>
          </p:grpSpPr>
          <p:sp>
            <p:nvSpPr>
              <p:cNvPr id="393" name="CuadroTexto 392">
                <a:extLst>
                  <a:ext uri="{FF2B5EF4-FFF2-40B4-BE49-F238E27FC236}">
                    <a16:creationId xmlns:a16="http://schemas.microsoft.com/office/drawing/2014/main" xmlns="" id="{2C26FAB8-1DE1-4D2A-8025-D8ED42CF0233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4" name="Forma libre: forma 393">
                <a:extLst>
                  <a:ext uri="{FF2B5EF4-FFF2-40B4-BE49-F238E27FC236}">
                    <a16:creationId xmlns:a16="http://schemas.microsoft.com/office/drawing/2014/main" xmlns="" id="{E8A6FC47-744A-4A86-B2D4-07F93DB17156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01" name="Grupo 400">
            <a:extLst>
              <a:ext uri="{FF2B5EF4-FFF2-40B4-BE49-F238E27FC236}">
                <a16:creationId xmlns:a16="http://schemas.microsoft.com/office/drawing/2014/main" xmlns="" id="{B66060DB-9040-4951-8C49-1B6A1D33D928}"/>
              </a:ext>
            </a:extLst>
          </p:cNvPr>
          <p:cNvGrpSpPr/>
          <p:nvPr/>
        </p:nvGrpSpPr>
        <p:grpSpPr>
          <a:xfrm>
            <a:off x="1962292" y="2800159"/>
            <a:ext cx="936297" cy="199456"/>
            <a:chOff x="2056351" y="2630349"/>
            <a:chExt cx="936297" cy="199456"/>
          </a:xfrm>
        </p:grpSpPr>
        <p:grpSp>
          <p:nvGrpSpPr>
            <p:cNvPr id="402" name="Grupo 401">
              <a:extLst>
                <a:ext uri="{FF2B5EF4-FFF2-40B4-BE49-F238E27FC236}">
                  <a16:creationId xmlns:a16="http://schemas.microsoft.com/office/drawing/2014/main" xmlns="" id="{44D46880-FD05-4934-99B3-92EEF83ACA14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412" name="CuadroTexto 411">
                <a:extLst>
                  <a:ext uri="{FF2B5EF4-FFF2-40B4-BE49-F238E27FC236}">
                    <a16:creationId xmlns:a16="http://schemas.microsoft.com/office/drawing/2014/main" xmlns="" id="{D0DFE4E4-CA37-4916-9034-4C4F949F02A8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3" name="Elipse 412">
                <a:extLst>
                  <a:ext uri="{FF2B5EF4-FFF2-40B4-BE49-F238E27FC236}">
                    <a16:creationId xmlns:a16="http://schemas.microsoft.com/office/drawing/2014/main" xmlns="" id="{51427B53-8B9B-42FB-BFD6-971BA68737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3" name="Grupo 402">
              <a:extLst>
                <a:ext uri="{FF2B5EF4-FFF2-40B4-BE49-F238E27FC236}">
                  <a16:creationId xmlns:a16="http://schemas.microsoft.com/office/drawing/2014/main" xmlns="" id="{1E7C903A-8BDE-4D20-ABEC-845ABAB58AA8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410" name="CuadroTexto 409">
                <a:extLst>
                  <a:ext uri="{FF2B5EF4-FFF2-40B4-BE49-F238E27FC236}">
                    <a16:creationId xmlns:a16="http://schemas.microsoft.com/office/drawing/2014/main" xmlns="" id="{89BD110D-C599-4FEC-8F47-8DD735436413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1" name="Elipse 410">
                <a:extLst>
                  <a:ext uri="{FF2B5EF4-FFF2-40B4-BE49-F238E27FC236}">
                    <a16:creationId xmlns:a16="http://schemas.microsoft.com/office/drawing/2014/main" xmlns="" id="{1DA6D85D-4AF7-4899-A333-9F0546AD1B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4" name="Grupo 403">
              <a:extLst>
                <a:ext uri="{FF2B5EF4-FFF2-40B4-BE49-F238E27FC236}">
                  <a16:creationId xmlns:a16="http://schemas.microsoft.com/office/drawing/2014/main" xmlns="" id="{81650828-9188-4E1F-BA69-5F2A8AAEF433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408" name="CuadroTexto 407">
                <a:extLst>
                  <a:ext uri="{FF2B5EF4-FFF2-40B4-BE49-F238E27FC236}">
                    <a16:creationId xmlns:a16="http://schemas.microsoft.com/office/drawing/2014/main" xmlns="" id="{9F759D17-F440-49F5-A203-138E60F7D67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9" name="Forma libre: forma 408">
                <a:extLst>
                  <a:ext uri="{FF2B5EF4-FFF2-40B4-BE49-F238E27FC236}">
                    <a16:creationId xmlns:a16="http://schemas.microsoft.com/office/drawing/2014/main" xmlns="" id="{B5DD6FF0-C304-46AE-AC6F-271944D8B408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5" name="Grupo 404">
              <a:extLst>
                <a:ext uri="{FF2B5EF4-FFF2-40B4-BE49-F238E27FC236}">
                  <a16:creationId xmlns:a16="http://schemas.microsoft.com/office/drawing/2014/main" xmlns="" id="{F13241E8-2CD4-4203-9319-FB51281BB5D6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406" name="CuadroTexto 405">
                <a:extLst>
                  <a:ext uri="{FF2B5EF4-FFF2-40B4-BE49-F238E27FC236}">
                    <a16:creationId xmlns:a16="http://schemas.microsoft.com/office/drawing/2014/main" xmlns="" id="{34AACFD4-DBBE-4A9A-9FDA-84D26F247F2F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7" name="Forma libre: forma 406">
                <a:extLst>
                  <a:ext uri="{FF2B5EF4-FFF2-40B4-BE49-F238E27FC236}">
                    <a16:creationId xmlns:a16="http://schemas.microsoft.com/office/drawing/2014/main" xmlns="" id="{F49530C8-01EC-4C05-A8A0-EC9E4B57E1F0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14" name="Grupo 413">
            <a:extLst>
              <a:ext uri="{FF2B5EF4-FFF2-40B4-BE49-F238E27FC236}">
                <a16:creationId xmlns:a16="http://schemas.microsoft.com/office/drawing/2014/main" xmlns="" id="{138BB2C8-D19A-4927-B0B3-16188DAE4F05}"/>
              </a:ext>
            </a:extLst>
          </p:cNvPr>
          <p:cNvGrpSpPr/>
          <p:nvPr/>
        </p:nvGrpSpPr>
        <p:grpSpPr>
          <a:xfrm>
            <a:off x="4256257" y="3548057"/>
            <a:ext cx="938317" cy="199456"/>
            <a:chOff x="4445566" y="3378247"/>
            <a:chExt cx="938317" cy="199456"/>
          </a:xfrm>
        </p:grpSpPr>
        <p:grpSp>
          <p:nvGrpSpPr>
            <p:cNvPr id="415" name="Grupo 414">
              <a:extLst>
                <a:ext uri="{FF2B5EF4-FFF2-40B4-BE49-F238E27FC236}">
                  <a16:creationId xmlns:a16="http://schemas.microsoft.com/office/drawing/2014/main" xmlns="" id="{6BE35AEC-1E78-473C-8D96-3A0DA4D774B5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425" name="CuadroTexto 424">
                <a:extLst>
                  <a:ext uri="{FF2B5EF4-FFF2-40B4-BE49-F238E27FC236}">
                    <a16:creationId xmlns:a16="http://schemas.microsoft.com/office/drawing/2014/main" xmlns="" id="{438B63D3-3862-4E0C-A7F5-C46D21B82D06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6" name="Elipse 425">
                <a:extLst>
                  <a:ext uri="{FF2B5EF4-FFF2-40B4-BE49-F238E27FC236}">
                    <a16:creationId xmlns:a16="http://schemas.microsoft.com/office/drawing/2014/main" xmlns="" id="{6C13C084-4E0A-4E45-988D-01E0074073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6" name="Grupo 415">
              <a:extLst>
                <a:ext uri="{FF2B5EF4-FFF2-40B4-BE49-F238E27FC236}">
                  <a16:creationId xmlns:a16="http://schemas.microsoft.com/office/drawing/2014/main" xmlns="" id="{C72AEDFD-94AE-47D4-9FA7-11EB81FFAD0F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423" name="CuadroTexto 422">
                <a:extLst>
                  <a:ext uri="{FF2B5EF4-FFF2-40B4-BE49-F238E27FC236}">
                    <a16:creationId xmlns:a16="http://schemas.microsoft.com/office/drawing/2014/main" xmlns="" id="{76DF3A6F-301B-4B3C-A682-6C4DCFBC9F59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4" name="Elipse 423">
                <a:extLst>
                  <a:ext uri="{FF2B5EF4-FFF2-40B4-BE49-F238E27FC236}">
                    <a16:creationId xmlns:a16="http://schemas.microsoft.com/office/drawing/2014/main" xmlns="" id="{27DE6F9C-D151-4863-AD36-B527A71DD1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17" name="Grupo 416">
              <a:extLst>
                <a:ext uri="{FF2B5EF4-FFF2-40B4-BE49-F238E27FC236}">
                  <a16:creationId xmlns:a16="http://schemas.microsoft.com/office/drawing/2014/main" xmlns="" id="{5A3C87A2-7799-4951-A9E8-4890CAF0BC50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421" name="CuadroTexto 420">
                <a:extLst>
                  <a:ext uri="{FF2B5EF4-FFF2-40B4-BE49-F238E27FC236}">
                    <a16:creationId xmlns:a16="http://schemas.microsoft.com/office/drawing/2014/main" xmlns="" id="{F94F3A4B-74C8-4AE8-B4B0-B7A7BF7858B3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2" name="Forma libre: forma 421">
                <a:extLst>
                  <a:ext uri="{FF2B5EF4-FFF2-40B4-BE49-F238E27FC236}">
                    <a16:creationId xmlns:a16="http://schemas.microsoft.com/office/drawing/2014/main" xmlns="" id="{15540022-854A-4EB1-968D-4FEA72C931E4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8" name="Grupo 417">
              <a:extLst>
                <a:ext uri="{FF2B5EF4-FFF2-40B4-BE49-F238E27FC236}">
                  <a16:creationId xmlns:a16="http://schemas.microsoft.com/office/drawing/2014/main" xmlns="" id="{4B3A0007-1326-4DB1-A887-7C12C5CFDD0C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419" name="CuadroTexto 418">
                <a:extLst>
                  <a:ext uri="{FF2B5EF4-FFF2-40B4-BE49-F238E27FC236}">
                    <a16:creationId xmlns:a16="http://schemas.microsoft.com/office/drawing/2014/main" xmlns="" id="{23251785-32EA-4872-A698-2C545652842B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0" name="Forma libre: forma 419">
                <a:extLst>
                  <a:ext uri="{FF2B5EF4-FFF2-40B4-BE49-F238E27FC236}">
                    <a16:creationId xmlns:a16="http://schemas.microsoft.com/office/drawing/2014/main" xmlns="" id="{1B516BF5-2BDB-4408-AD14-4D4D94019133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27" name="Grupo 426">
            <a:extLst>
              <a:ext uri="{FF2B5EF4-FFF2-40B4-BE49-F238E27FC236}">
                <a16:creationId xmlns:a16="http://schemas.microsoft.com/office/drawing/2014/main" xmlns="" id="{2F920BD6-3490-4F8C-8BC3-931177BEE901}"/>
              </a:ext>
            </a:extLst>
          </p:cNvPr>
          <p:cNvGrpSpPr/>
          <p:nvPr/>
        </p:nvGrpSpPr>
        <p:grpSpPr>
          <a:xfrm>
            <a:off x="3603894" y="6041205"/>
            <a:ext cx="1596746" cy="971982"/>
            <a:chOff x="3793203" y="5919520"/>
            <a:chExt cx="1596746" cy="971982"/>
          </a:xfrm>
        </p:grpSpPr>
        <p:grpSp>
          <p:nvGrpSpPr>
            <p:cNvPr id="428" name="Grupo 427">
              <a:extLst>
                <a:ext uri="{FF2B5EF4-FFF2-40B4-BE49-F238E27FC236}">
                  <a16:creationId xmlns:a16="http://schemas.microsoft.com/office/drawing/2014/main" xmlns="" id="{08855DA8-7F12-4143-A51B-73700B8CA485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438" name="CuadroTexto 437">
                <a:extLst>
                  <a:ext uri="{FF2B5EF4-FFF2-40B4-BE49-F238E27FC236}">
                    <a16:creationId xmlns:a16="http://schemas.microsoft.com/office/drawing/2014/main" xmlns="" id="{8567CC74-0B24-4B88-B4C7-58229DC6AEC1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9" name="Elipse 438">
                <a:extLst>
                  <a:ext uri="{FF2B5EF4-FFF2-40B4-BE49-F238E27FC236}">
                    <a16:creationId xmlns:a16="http://schemas.microsoft.com/office/drawing/2014/main" xmlns="" id="{6829B8DC-1E3E-42A7-8B9F-2FF7DBB67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9" name="Grupo 428">
              <a:extLst>
                <a:ext uri="{FF2B5EF4-FFF2-40B4-BE49-F238E27FC236}">
                  <a16:creationId xmlns:a16="http://schemas.microsoft.com/office/drawing/2014/main" xmlns="" id="{EEBF10FF-8751-45B4-9F49-38AC19A8A0CF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436" name="CuadroTexto 435">
                <a:extLst>
                  <a:ext uri="{FF2B5EF4-FFF2-40B4-BE49-F238E27FC236}">
                    <a16:creationId xmlns:a16="http://schemas.microsoft.com/office/drawing/2014/main" xmlns="" id="{7B177EC7-811B-4DF0-93AF-9BD8785E3C48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7" name="Elipse 436">
                <a:extLst>
                  <a:ext uri="{FF2B5EF4-FFF2-40B4-BE49-F238E27FC236}">
                    <a16:creationId xmlns:a16="http://schemas.microsoft.com/office/drawing/2014/main" xmlns="" id="{28F4CBC1-321E-4B9E-9DF5-01AA84A75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0" name="Grupo 429">
              <a:extLst>
                <a:ext uri="{FF2B5EF4-FFF2-40B4-BE49-F238E27FC236}">
                  <a16:creationId xmlns:a16="http://schemas.microsoft.com/office/drawing/2014/main" xmlns="" id="{6E421CA9-30F9-4382-A2DB-DBAF9D93249D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434" name="CuadroTexto 433">
                <a:extLst>
                  <a:ext uri="{FF2B5EF4-FFF2-40B4-BE49-F238E27FC236}">
                    <a16:creationId xmlns:a16="http://schemas.microsoft.com/office/drawing/2014/main" xmlns="" id="{91138148-1FA9-4485-AE89-FCC1A8A8AE89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435" name="Forma libre: forma 434">
                <a:extLst>
                  <a:ext uri="{FF2B5EF4-FFF2-40B4-BE49-F238E27FC236}">
                    <a16:creationId xmlns:a16="http://schemas.microsoft.com/office/drawing/2014/main" xmlns="" id="{6E71213D-18BD-4A1C-8580-C47B70AA2890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1" name="Grupo 430">
              <a:extLst>
                <a:ext uri="{FF2B5EF4-FFF2-40B4-BE49-F238E27FC236}">
                  <a16:creationId xmlns:a16="http://schemas.microsoft.com/office/drawing/2014/main" xmlns="" id="{E980E0FA-2663-48F2-A3FD-D8637802C866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432" name="CuadroTexto 431">
                <a:extLst>
                  <a:ext uri="{FF2B5EF4-FFF2-40B4-BE49-F238E27FC236}">
                    <a16:creationId xmlns:a16="http://schemas.microsoft.com/office/drawing/2014/main" xmlns="" id="{EF0119A7-A283-48CE-BB4E-04C585A34B74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433" name="Forma libre: forma 432">
                <a:extLst>
                  <a:ext uri="{FF2B5EF4-FFF2-40B4-BE49-F238E27FC236}">
                    <a16:creationId xmlns:a16="http://schemas.microsoft.com/office/drawing/2014/main" xmlns="" id="{9C147D7A-9AE6-4B38-8D29-543C309849AB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40" name="Grupo 439">
            <a:extLst>
              <a:ext uri="{FF2B5EF4-FFF2-40B4-BE49-F238E27FC236}">
                <a16:creationId xmlns:a16="http://schemas.microsoft.com/office/drawing/2014/main" xmlns="" id="{99A831B0-3755-4EB3-B596-A83405BC8783}"/>
              </a:ext>
            </a:extLst>
          </p:cNvPr>
          <p:cNvGrpSpPr/>
          <p:nvPr/>
        </p:nvGrpSpPr>
        <p:grpSpPr>
          <a:xfrm>
            <a:off x="4257997" y="5205542"/>
            <a:ext cx="945073" cy="202550"/>
            <a:chOff x="4447306" y="5035732"/>
            <a:chExt cx="945073" cy="202550"/>
          </a:xfrm>
        </p:grpSpPr>
        <p:grpSp>
          <p:nvGrpSpPr>
            <p:cNvPr id="441" name="Grupo 440">
              <a:extLst>
                <a:ext uri="{FF2B5EF4-FFF2-40B4-BE49-F238E27FC236}">
                  <a16:creationId xmlns:a16="http://schemas.microsoft.com/office/drawing/2014/main" xmlns="" id="{B63AE65F-868B-4446-AAC7-EC34DE6FC25A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451" name="CuadroTexto 450">
                <a:extLst>
                  <a:ext uri="{FF2B5EF4-FFF2-40B4-BE49-F238E27FC236}">
                    <a16:creationId xmlns:a16="http://schemas.microsoft.com/office/drawing/2014/main" xmlns="" id="{C03799A7-490A-43BB-BE3D-468D4658FAFA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2" name="Elipse 451">
                <a:extLst>
                  <a:ext uri="{FF2B5EF4-FFF2-40B4-BE49-F238E27FC236}">
                    <a16:creationId xmlns:a16="http://schemas.microsoft.com/office/drawing/2014/main" xmlns="" id="{B7641A19-CB90-4CFF-BDD4-05C134F92A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2" name="Grupo 441">
              <a:extLst>
                <a:ext uri="{FF2B5EF4-FFF2-40B4-BE49-F238E27FC236}">
                  <a16:creationId xmlns:a16="http://schemas.microsoft.com/office/drawing/2014/main" xmlns="" id="{62D53A5B-5A08-4649-968D-D5974FBFF1ED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449" name="CuadroTexto 448">
                <a:extLst>
                  <a:ext uri="{FF2B5EF4-FFF2-40B4-BE49-F238E27FC236}">
                    <a16:creationId xmlns:a16="http://schemas.microsoft.com/office/drawing/2014/main" xmlns="" id="{AF8FE674-CFE2-41B9-8635-2CD98A4A842E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0" name="Elipse 449">
                <a:extLst>
                  <a:ext uri="{FF2B5EF4-FFF2-40B4-BE49-F238E27FC236}">
                    <a16:creationId xmlns:a16="http://schemas.microsoft.com/office/drawing/2014/main" xmlns="" id="{3C402CF5-BE05-4650-AF14-EA4EEB2A00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3" name="Grupo 442">
              <a:extLst>
                <a:ext uri="{FF2B5EF4-FFF2-40B4-BE49-F238E27FC236}">
                  <a16:creationId xmlns:a16="http://schemas.microsoft.com/office/drawing/2014/main" xmlns="" id="{6A7A4C41-BEB8-4FE4-8687-00F0E6AF96FF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447" name="CuadroTexto 446">
                <a:extLst>
                  <a:ext uri="{FF2B5EF4-FFF2-40B4-BE49-F238E27FC236}">
                    <a16:creationId xmlns:a16="http://schemas.microsoft.com/office/drawing/2014/main" xmlns="" id="{92C3CC4E-D714-434B-9B43-7841B4A2B262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8" name="Forma libre: forma 447">
                <a:extLst>
                  <a:ext uri="{FF2B5EF4-FFF2-40B4-BE49-F238E27FC236}">
                    <a16:creationId xmlns:a16="http://schemas.microsoft.com/office/drawing/2014/main" xmlns="" id="{6F4F7B2F-D8FB-4A61-AF3A-75197EB5FDD2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4" name="Grupo 443">
              <a:extLst>
                <a:ext uri="{FF2B5EF4-FFF2-40B4-BE49-F238E27FC236}">
                  <a16:creationId xmlns:a16="http://schemas.microsoft.com/office/drawing/2014/main" xmlns="" id="{24D57135-FE99-4679-BEA7-CD9340F354AD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445" name="CuadroTexto 444">
                <a:extLst>
                  <a:ext uri="{FF2B5EF4-FFF2-40B4-BE49-F238E27FC236}">
                    <a16:creationId xmlns:a16="http://schemas.microsoft.com/office/drawing/2014/main" xmlns="" id="{8524764D-E14E-4F98-B623-26AEE9C08A79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446" name="Forma libre: forma 445">
                <a:extLst>
                  <a:ext uri="{FF2B5EF4-FFF2-40B4-BE49-F238E27FC236}">
                    <a16:creationId xmlns:a16="http://schemas.microsoft.com/office/drawing/2014/main" xmlns="" id="{E115233D-6DEC-48A8-ABAC-D3D7B8FAAE34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53" name="Grupo 452">
            <a:extLst>
              <a:ext uri="{FF2B5EF4-FFF2-40B4-BE49-F238E27FC236}">
                <a16:creationId xmlns:a16="http://schemas.microsoft.com/office/drawing/2014/main" xmlns="" id="{D354507C-B1E6-4C3E-8000-783B185E565C}"/>
              </a:ext>
            </a:extLst>
          </p:cNvPr>
          <p:cNvGrpSpPr/>
          <p:nvPr/>
        </p:nvGrpSpPr>
        <p:grpSpPr>
          <a:xfrm>
            <a:off x="302345" y="4448138"/>
            <a:ext cx="2919523" cy="949693"/>
            <a:chOff x="301154" y="4278328"/>
            <a:chExt cx="2919523" cy="949693"/>
          </a:xfrm>
        </p:grpSpPr>
        <p:grpSp>
          <p:nvGrpSpPr>
            <p:cNvPr id="454" name="Grupo 453">
              <a:extLst>
                <a:ext uri="{FF2B5EF4-FFF2-40B4-BE49-F238E27FC236}">
                  <a16:creationId xmlns:a16="http://schemas.microsoft.com/office/drawing/2014/main" xmlns="" id="{0F3783C1-8945-479A-ACEA-D8C0FE74E99F}"/>
                </a:ext>
              </a:extLst>
            </p:cNvPr>
            <p:cNvGrpSpPr/>
            <p:nvPr/>
          </p:nvGrpSpPr>
          <p:grpSpPr>
            <a:xfrm>
              <a:off x="301154" y="4281659"/>
              <a:ext cx="1605676" cy="946362"/>
              <a:chOff x="301154" y="4281659"/>
              <a:chExt cx="1605676" cy="946362"/>
            </a:xfrm>
          </p:grpSpPr>
          <p:grpSp>
            <p:nvGrpSpPr>
              <p:cNvPr id="470" name="Grupo 469">
                <a:extLst>
                  <a:ext uri="{FF2B5EF4-FFF2-40B4-BE49-F238E27FC236}">
                    <a16:creationId xmlns:a16="http://schemas.microsoft.com/office/drawing/2014/main" xmlns="" id="{D715CD25-3467-4A81-9891-996AD3A0BA99}"/>
                  </a:ext>
                </a:extLst>
              </p:cNvPr>
              <p:cNvGrpSpPr/>
              <p:nvPr/>
            </p:nvGrpSpPr>
            <p:grpSpPr>
              <a:xfrm>
                <a:off x="522694" y="4281951"/>
                <a:ext cx="286403" cy="198873"/>
                <a:chOff x="1176837" y="1904505"/>
                <a:chExt cx="286403" cy="198873"/>
              </a:xfrm>
            </p:grpSpPr>
            <p:sp>
              <p:nvSpPr>
                <p:cNvPr id="480" name="CuadroTexto 479">
                  <a:extLst>
                    <a:ext uri="{FF2B5EF4-FFF2-40B4-BE49-F238E27FC236}">
                      <a16:creationId xmlns:a16="http://schemas.microsoft.com/office/drawing/2014/main" xmlns="" id="{32947ADD-7772-4326-99DC-F510A1CC1A5A}"/>
                    </a:ext>
                  </a:extLst>
                </p:cNvPr>
                <p:cNvSpPr txBox="1"/>
                <p:nvPr/>
              </p:nvSpPr>
              <p:spPr>
                <a:xfrm>
                  <a:off x="1182695" y="1904505"/>
                  <a:ext cx="280545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10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81" name="Elipse 480">
                  <a:extLst>
                    <a:ext uri="{FF2B5EF4-FFF2-40B4-BE49-F238E27FC236}">
                      <a16:creationId xmlns:a16="http://schemas.microsoft.com/office/drawing/2014/main" xmlns="" id="{DB399DD7-A3A2-4239-B91F-A7362F6E52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76837" y="1998402"/>
                  <a:ext cx="104976" cy="104976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471" name="Grupo 470">
                <a:extLst>
                  <a:ext uri="{FF2B5EF4-FFF2-40B4-BE49-F238E27FC236}">
                    <a16:creationId xmlns:a16="http://schemas.microsoft.com/office/drawing/2014/main" xmlns="" id="{5AAE16F0-5B6E-4AA3-BE32-BEB1B59A6620}"/>
                  </a:ext>
                </a:extLst>
              </p:cNvPr>
              <p:cNvGrpSpPr/>
              <p:nvPr/>
            </p:nvGrpSpPr>
            <p:grpSpPr>
              <a:xfrm>
                <a:off x="1622906" y="5028565"/>
                <a:ext cx="283924" cy="198873"/>
                <a:chOff x="1610038" y="1904505"/>
                <a:chExt cx="283924" cy="198873"/>
              </a:xfrm>
            </p:grpSpPr>
            <p:sp>
              <p:nvSpPr>
                <p:cNvPr id="478" name="CuadroTexto 477">
                  <a:extLst>
                    <a:ext uri="{FF2B5EF4-FFF2-40B4-BE49-F238E27FC236}">
                      <a16:creationId xmlns:a16="http://schemas.microsoft.com/office/drawing/2014/main" xmlns="" id="{AC7B5D7F-FDB5-4B9D-8039-E5E7F6996AEA}"/>
                    </a:ext>
                  </a:extLst>
                </p:cNvPr>
                <p:cNvSpPr txBox="1"/>
                <p:nvPr/>
              </p:nvSpPr>
              <p:spPr>
                <a:xfrm>
                  <a:off x="1610038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24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79" name="Elipse 478">
                  <a:extLst>
                    <a:ext uri="{FF2B5EF4-FFF2-40B4-BE49-F238E27FC236}">
                      <a16:creationId xmlns:a16="http://schemas.microsoft.com/office/drawing/2014/main" xmlns="" id="{E1D2A6FB-9EA0-47DF-B550-70EBD44E70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15526" y="1998402"/>
                  <a:ext cx="104976" cy="104976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472" name="Grupo 471">
                <a:extLst>
                  <a:ext uri="{FF2B5EF4-FFF2-40B4-BE49-F238E27FC236}">
                    <a16:creationId xmlns:a16="http://schemas.microsoft.com/office/drawing/2014/main" xmlns="" id="{D03D3C83-DD33-4AB8-9893-870CA1835EF4}"/>
                  </a:ext>
                </a:extLst>
              </p:cNvPr>
              <p:cNvGrpSpPr/>
              <p:nvPr/>
            </p:nvGrpSpPr>
            <p:grpSpPr>
              <a:xfrm>
                <a:off x="301154" y="4281659"/>
                <a:ext cx="222591" cy="199456"/>
                <a:chOff x="958247" y="1904505"/>
                <a:chExt cx="222591" cy="199456"/>
              </a:xfrm>
            </p:grpSpPr>
            <p:sp>
              <p:nvSpPr>
                <p:cNvPr id="476" name="CuadroTexto 475">
                  <a:extLst>
                    <a:ext uri="{FF2B5EF4-FFF2-40B4-BE49-F238E27FC236}">
                      <a16:creationId xmlns:a16="http://schemas.microsoft.com/office/drawing/2014/main" xmlns="" id="{00E761A5-7E47-412A-8E9A-4EE089414BD6}"/>
                    </a:ext>
                  </a:extLst>
                </p:cNvPr>
                <p:cNvSpPr txBox="1"/>
                <p:nvPr/>
              </p:nvSpPr>
              <p:spPr>
                <a:xfrm>
                  <a:off x="1003814" y="1904505"/>
                  <a:ext cx="177024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77" name="Forma libre: forma 476">
                  <a:extLst>
                    <a:ext uri="{FF2B5EF4-FFF2-40B4-BE49-F238E27FC236}">
                      <a16:creationId xmlns:a16="http://schemas.microsoft.com/office/drawing/2014/main" xmlns="" id="{D74AAE57-C54D-40EB-AFD3-4CB734689D4C}"/>
                    </a:ext>
                  </a:extLst>
                </p:cNvPr>
                <p:cNvSpPr/>
                <p:nvPr/>
              </p:nvSpPr>
              <p:spPr>
                <a:xfrm>
                  <a:off x="958247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473" name="Grupo 472">
                <a:extLst>
                  <a:ext uri="{FF2B5EF4-FFF2-40B4-BE49-F238E27FC236}">
                    <a16:creationId xmlns:a16="http://schemas.microsoft.com/office/drawing/2014/main" xmlns="" id="{7C9D562A-4EEE-4C07-92FA-415CDC6AB552}"/>
                  </a:ext>
                </a:extLst>
              </p:cNvPr>
              <p:cNvGrpSpPr/>
              <p:nvPr/>
            </p:nvGrpSpPr>
            <p:grpSpPr>
              <a:xfrm>
                <a:off x="1424091" y="5028565"/>
                <a:ext cx="283924" cy="199456"/>
                <a:chOff x="1396293" y="1904505"/>
                <a:chExt cx="283924" cy="199456"/>
              </a:xfrm>
            </p:grpSpPr>
            <p:sp>
              <p:nvSpPr>
                <p:cNvPr id="474" name="CuadroTexto 473">
                  <a:extLst>
                    <a:ext uri="{FF2B5EF4-FFF2-40B4-BE49-F238E27FC236}">
                      <a16:creationId xmlns:a16="http://schemas.microsoft.com/office/drawing/2014/main" xmlns="" id="{3358B06F-4837-492D-B380-1CFE9D120960}"/>
                    </a:ext>
                  </a:extLst>
                </p:cNvPr>
                <p:cNvSpPr txBox="1"/>
                <p:nvPr/>
              </p:nvSpPr>
              <p:spPr>
                <a:xfrm>
                  <a:off x="1396293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17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75" name="Forma libre: forma 474">
                  <a:extLst>
                    <a:ext uri="{FF2B5EF4-FFF2-40B4-BE49-F238E27FC236}">
                      <a16:creationId xmlns:a16="http://schemas.microsoft.com/office/drawing/2014/main" xmlns="" id="{1370280E-385E-45B0-AF2D-0E2B6C16953A}"/>
                    </a:ext>
                  </a:extLst>
                </p:cNvPr>
                <p:cNvSpPr/>
                <p:nvPr/>
              </p:nvSpPr>
              <p:spPr>
                <a:xfrm flipH="1">
                  <a:off x="1396429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/>
                </a:p>
              </p:txBody>
            </p:sp>
          </p:grpSp>
        </p:grpSp>
        <p:grpSp>
          <p:nvGrpSpPr>
            <p:cNvPr id="455" name="Grupo 454">
              <a:extLst>
                <a:ext uri="{FF2B5EF4-FFF2-40B4-BE49-F238E27FC236}">
                  <a16:creationId xmlns:a16="http://schemas.microsoft.com/office/drawing/2014/main" xmlns="" id="{70498B04-254C-4C44-9441-67FF9E64E924}"/>
                </a:ext>
              </a:extLst>
            </p:cNvPr>
            <p:cNvGrpSpPr/>
            <p:nvPr/>
          </p:nvGrpSpPr>
          <p:grpSpPr>
            <a:xfrm>
              <a:off x="2279181" y="4282118"/>
              <a:ext cx="280545" cy="202258"/>
              <a:chOff x="1182695" y="1904505"/>
              <a:chExt cx="280545" cy="202258"/>
            </a:xfrm>
          </p:grpSpPr>
          <p:sp>
            <p:nvSpPr>
              <p:cNvPr id="468" name="CuadroTexto 467">
                <a:extLst>
                  <a:ext uri="{FF2B5EF4-FFF2-40B4-BE49-F238E27FC236}">
                    <a16:creationId xmlns:a16="http://schemas.microsoft.com/office/drawing/2014/main" xmlns="" id="{E28065CA-80B1-4355-850F-DBD388E7BC0A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9" name="Elipse 468">
                <a:extLst>
                  <a:ext uri="{FF2B5EF4-FFF2-40B4-BE49-F238E27FC236}">
                    <a16:creationId xmlns:a16="http://schemas.microsoft.com/office/drawing/2014/main" xmlns="" id="{15749005-A1EF-413A-81DD-C6F6AD6D8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6" name="Grupo 455">
              <a:extLst>
                <a:ext uri="{FF2B5EF4-FFF2-40B4-BE49-F238E27FC236}">
                  <a16:creationId xmlns:a16="http://schemas.microsoft.com/office/drawing/2014/main" xmlns="" id="{B32B2ECF-07A6-4EFD-8ED5-1A65A0C7790A}"/>
                </a:ext>
              </a:extLst>
            </p:cNvPr>
            <p:cNvGrpSpPr/>
            <p:nvPr/>
          </p:nvGrpSpPr>
          <p:grpSpPr>
            <a:xfrm>
              <a:off x="2711111" y="4282612"/>
              <a:ext cx="283924" cy="202258"/>
              <a:chOff x="1610038" y="1904505"/>
              <a:chExt cx="283924" cy="202258"/>
            </a:xfrm>
          </p:grpSpPr>
          <p:sp>
            <p:nvSpPr>
              <p:cNvPr id="466" name="CuadroTexto 465">
                <a:extLst>
                  <a:ext uri="{FF2B5EF4-FFF2-40B4-BE49-F238E27FC236}">
                    <a16:creationId xmlns:a16="http://schemas.microsoft.com/office/drawing/2014/main" xmlns="" id="{4C55B60A-E96E-463F-B12B-4C11352F1279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7" name="Elipse 466">
                <a:extLst>
                  <a:ext uri="{FF2B5EF4-FFF2-40B4-BE49-F238E27FC236}">
                    <a16:creationId xmlns:a16="http://schemas.microsoft.com/office/drawing/2014/main" xmlns="" id="{A68BD4E0-EAAA-43AA-8D00-59ACF6195F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7" name="Grupo 456">
              <a:extLst>
                <a:ext uri="{FF2B5EF4-FFF2-40B4-BE49-F238E27FC236}">
                  <a16:creationId xmlns:a16="http://schemas.microsoft.com/office/drawing/2014/main" xmlns="" id="{71ED2960-4B97-4202-8D94-24452D479F50}"/>
                </a:ext>
              </a:extLst>
            </p:cNvPr>
            <p:cNvGrpSpPr/>
            <p:nvPr/>
          </p:nvGrpSpPr>
          <p:grpSpPr>
            <a:xfrm>
              <a:off x="2060383" y="4282612"/>
              <a:ext cx="222591" cy="202550"/>
              <a:chOff x="958247" y="1904505"/>
              <a:chExt cx="222591" cy="202550"/>
            </a:xfrm>
          </p:grpSpPr>
          <p:sp>
            <p:nvSpPr>
              <p:cNvPr id="464" name="CuadroTexto 463">
                <a:extLst>
                  <a:ext uri="{FF2B5EF4-FFF2-40B4-BE49-F238E27FC236}">
                    <a16:creationId xmlns:a16="http://schemas.microsoft.com/office/drawing/2014/main" xmlns="" id="{EC4B22CC-4009-430A-A473-5FD2D599DAD2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5" name="Forma libre: forma 464">
                <a:extLst>
                  <a:ext uri="{FF2B5EF4-FFF2-40B4-BE49-F238E27FC236}">
                    <a16:creationId xmlns:a16="http://schemas.microsoft.com/office/drawing/2014/main" xmlns="" id="{A655BCF0-AEDF-4315-A359-642F1582B058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8" name="Grupo 457">
              <a:extLst>
                <a:ext uri="{FF2B5EF4-FFF2-40B4-BE49-F238E27FC236}">
                  <a16:creationId xmlns:a16="http://schemas.microsoft.com/office/drawing/2014/main" xmlns="" id="{D24902E6-337F-4B40-9DB0-A21E3C06B2B4}"/>
                </a:ext>
              </a:extLst>
            </p:cNvPr>
            <p:cNvGrpSpPr/>
            <p:nvPr/>
          </p:nvGrpSpPr>
          <p:grpSpPr>
            <a:xfrm>
              <a:off x="2488879" y="4278328"/>
              <a:ext cx="285238" cy="202550"/>
              <a:chOff x="1394979" y="1904505"/>
              <a:chExt cx="285238" cy="202550"/>
            </a:xfrm>
          </p:grpSpPr>
          <p:sp>
            <p:nvSpPr>
              <p:cNvPr id="462" name="CuadroTexto 461">
                <a:extLst>
                  <a:ext uri="{FF2B5EF4-FFF2-40B4-BE49-F238E27FC236}">
                    <a16:creationId xmlns:a16="http://schemas.microsoft.com/office/drawing/2014/main" xmlns="" id="{76EA0087-B245-443B-A5A2-3929505E683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3" name="Forma libre: forma 462">
                <a:extLst>
                  <a:ext uri="{FF2B5EF4-FFF2-40B4-BE49-F238E27FC236}">
                    <a16:creationId xmlns:a16="http://schemas.microsoft.com/office/drawing/2014/main" xmlns="" id="{A244448E-F5B5-4908-93F7-F93E9205FBBB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9" name="Grupo 458">
              <a:extLst>
                <a:ext uri="{FF2B5EF4-FFF2-40B4-BE49-F238E27FC236}">
                  <a16:creationId xmlns:a16="http://schemas.microsoft.com/office/drawing/2014/main" xmlns="" id="{819CA064-A354-4FAB-A2ED-79A088EC3D58}"/>
                </a:ext>
              </a:extLst>
            </p:cNvPr>
            <p:cNvGrpSpPr/>
            <p:nvPr/>
          </p:nvGrpSpPr>
          <p:grpSpPr>
            <a:xfrm>
              <a:off x="2936596" y="4279852"/>
              <a:ext cx="284081" cy="202550"/>
              <a:chOff x="2920266" y="4279852"/>
              <a:chExt cx="284081" cy="202550"/>
            </a:xfrm>
          </p:grpSpPr>
          <p:sp>
            <p:nvSpPr>
              <p:cNvPr id="460" name="CuadroTexto 459">
                <a:extLst>
                  <a:ext uri="{FF2B5EF4-FFF2-40B4-BE49-F238E27FC236}">
                    <a16:creationId xmlns:a16="http://schemas.microsoft.com/office/drawing/2014/main" xmlns="" id="{D02FB2F2-9DEB-4E82-A174-243B708C2B66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1" name="Forma libre: forma 460">
                <a:extLst>
                  <a:ext uri="{FF2B5EF4-FFF2-40B4-BE49-F238E27FC236}">
                    <a16:creationId xmlns:a16="http://schemas.microsoft.com/office/drawing/2014/main" xmlns="" id="{F073339B-F06E-4DE9-92DF-1CCF0C776A87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82" name="Grupo 481">
            <a:extLst>
              <a:ext uri="{FF2B5EF4-FFF2-40B4-BE49-F238E27FC236}">
                <a16:creationId xmlns:a16="http://schemas.microsoft.com/office/drawing/2014/main" xmlns="" id="{0EC93B8F-8590-4B62-A9E8-E3DCD02F5029}"/>
              </a:ext>
            </a:extLst>
          </p:cNvPr>
          <p:cNvGrpSpPr/>
          <p:nvPr/>
        </p:nvGrpSpPr>
        <p:grpSpPr>
          <a:xfrm>
            <a:off x="1955227" y="6045845"/>
            <a:ext cx="936753" cy="202550"/>
            <a:chOff x="2049286" y="5924160"/>
            <a:chExt cx="936753" cy="202550"/>
          </a:xfrm>
        </p:grpSpPr>
        <p:grpSp>
          <p:nvGrpSpPr>
            <p:cNvPr id="483" name="Grupo 482">
              <a:extLst>
                <a:ext uri="{FF2B5EF4-FFF2-40B4-BE49-F238E27FC236}">
                  <a16:creationId xmlns:a16="http://schemas.microsoft.com/office/drawing/2014/main" xmlns="" id="{C7512013-80B4-4ED1-A793-7BB37C1E5B5D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493" name="CuadroTexto 492">
                <a:extLst>
                  <a:ext uri="{FF2B5EF4-FFF2-40B4-BE49-F238E27FC236}">
                    <a16:creationId xmlns:a16="http://schemas.microsoft.com/office/drawing/2014/main" xmlns="" id="{0E273445-660C-42EE-9B63-1DD115950145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4" name="Elipse 493">
                <a:extLst>
                  <a:ext uri="{FF2B5EF4-FFF2-40B4-BE49-F238E27FC236}">
                    <a16:creationId xmlns:a16="http://schemas.microsoft.com/office/drawing/2014/main" xmlns="" id="{BD871B67-5137-476D-8FDB-1B69E9721C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4" name="Grupo 483">
              <a:extLst>
                <a:ext uri="{FF2B5EF4-FFF2-40B4-BE49-F238E27FC236}">
                  <a16:creationId xmlns:a16="http://schemas.microsoft.com/office/drawing/2014/main" xmlns="" id="{E0E4A22F-47D9-47E3-BD2A-76476B7EC53B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491" name="CuadroTexto 490">
                <a:extLst>
                  <a:ext uri="{FF2B5EF4-FFF2-40B4-BE49-F238E27FC236}">
                    <a16:creationId xmlns:a16="http://schemas.microsoft.com/office/drawing/2014/main" xmlns="" id="{EC8B1730-0B66-480D-BBA0-63443D6B0C21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2" name="Elipse 491">
                <a:extLst>
                  <a:ext uri="{FF2B5EF4-FFF2-40B4-BE49-F238E27FC236}">
                    <a16:creationId xmlns:a16="http://schemas.microsoft.com/office/drawing/2014/main" xmlns="" id="{B4D7ED00-56E9-44C1-8D7C-B02DB88C25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5" name="Grupo 484">
              <a:extLst>
                <a:ext uri="{FF2B5EF4-FFF2-40B4-BE49-F238E27FC236}">
                  <a16:creationId xmlns:a16="http://schemas.microsoft.com/office/drawing/2014/main" xmlns="" id="{EF68E9A0-D282-4042-8F9B-E466D28509A2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489" name="CuadroTexto 488">
                <a:extLst>
                  <a:ext uri="{FF2B5EF4-FFF2-40B4-BE49-F238E27FC236}">
                    <a16:creationId xmlns:a16="http://schemas.microsoft.com/office/drawing/2014/main" xmlns="" id="{2222E79D-C058-4D7A-B925-02B4E80E1C96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0" name="Forma libre: forma 489">
                <a:extLst>
                  <a:ext uri="{FF2B5EF4-FFF2-40B4-BE49-F238E27FC236}">
                    <a16:creationId xmlns:a16="http://schemas.microsoft.com/office/drawing/2014/main" xmlns="" id="{688D51F6-7364-4BCD-8267-4DF1BB0E3203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6" name="Grupo 485">
              <a:extLst>
                <a:ext uri="{FF2B5EF4-FFF2-40B4-BE49-F238E27FC236}">
                  <a16:creationId xmlns:a16="http://schemas.microsoft.com/office/drawing/2014/main" xmlns="" id="{85294BEC-EB07-42E6-8BD5-BB60E3DA7490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487" name="CuadroTexto 486">
                <a:extLst>
                  <a:ext uri="{FF2B5EF4-FFF2-40B4-BE49-F238E27FC236}">
                    <a16:creationId xmlns:a16="http://schemas.microsoft.com/office/drawing/2014/main" xmlns="" id="{B4F7CA95-E9F6-4998-90C0-2F9375068942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8" name="Forma libre: forma 487">
                <a:extLst>
                  <a:ext uri="{FF2B5EF4-FFF2-40B4-BE49-F238E27FC236}">
                    <a16:creationId xmlns:a16="http://schemas.microsoft.com/office/drawing/2014/main" xmlns="" id="{2E13C4F0-51BB-41C1-A5E8-9F835F2CE6B7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95" name="Grupo 494">
            <a:extLst>
              <a:ext uri="{FF2B5EF4-FFF2-40B4-BE49-F238E27FC236}">
                <a16:creationId xmlns:a16="http://schemas.microsoft.com/office/drawing/2014/main" xmlns="" id="{28270AAC-4A04-4573-AB25-E7339602CEFB}"/>
              </a:ext>
            </a:extLst>
          </p:cNvPr>
          <p:cNvGrpSpPr/>
          <p:nvPr/>
        </p:nvGrpSpPr>
        <p:grpSpPr>
          <a:xfrm>
            <a:off x="306832" y="6039878"/>
            <a:ext cx="1608073" cy="946208"/>
            <a:chOff x="305641" y="5918193"/>
            <a:chExt cx="1608073" cy="946208"/>
          </a:xfrm>
        </p:grpSpPr>
        <p:grpSp>
          <p:nvGrpSpPr>
            <p:cNvPr id="496" name="Grupo 495">
              <a:extLst>
                <a:ext uri="{FF2B5EF4-FFF2-40B4-BE49-F238E27FC236}">
                  <a16:creationId xmlns:a16="http://schemas.microsoft.com/office/drawing/2014/main" xmlns="" id="{C059AE47-9FD6-4205-86D4-C76928E705F3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506" name="CuadroTexto 505">
                <a:extLst>
                  <a:ext uri="{FF2B5EF4-FFF2-40B4-BE49-F238E27FC236}">
                    <a16:creationId xmlns:a16="http://schemas.microsoft.com/office/drawing/2014/main" xmlns="" id="{315D6B7E-856F-4520-A6A3-3862C07E2E52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7" name="Elipse 506">
                <a:extLst>
                  <a:ext uri="{FF2B5EF4-FFF2-40B4-BE49-F238E27FC236}">
                    <a16:creationId xmlns:a16="http://schemas.microsoft.com/office/drawing/2014/main" xmlns="" id="{A3ED0009-A928-4A51-A3EB-D398B903F9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97" name="Grupo 496">
              <a:extLst>
                <a:ext uri="{FF2B5EF4-FFF2-40B4-BE49-F238E27FC236}">
                  <a16:creationId xmlns:a16="http://schemas.microsoft.com/office/drawing/2014/main" xmlns="" id="{50F7876B-D449-48BB-A0E4-4A46BF3AF8D7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504" name="CuadroTexto 503">
                <a:extLst>
                  <a:ext uri="{FF2B5EF4-FFF2-40B4-BE49-F238E27FC236}">
                    <a16:creationId xmlns:a16="http://schemas.microsoft.com/office/drawing/2014/main" xmlns="" id="{B0CE03BB-1AE4-43C4-91F2-2C6EEE60A987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5" name="Elipse 504">
                <a:extLst>
                  <a:ext uri="{FF2B5EF4-FFF2-40B4-BE49-F238E27FC236}">
                    <a16:creationId xmlns:a16="http://schemas.microsoft.com/office/drawing/2014/main" xmlns="" id="{66949CEC-BBEF-44A6-A917-E2D3BF8C78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98" name="Grupo 497">
              <a:extLst>
                <a:ext uri="{FF2B5EF4-FFF2-40B4-BE49-F238E27FC236}">
                  <a16:creationId xmlns:a16="http://schemas.microsoft.com/office/drawing/2014/main" xmlns="" id="{FB4E4943-7592-4FCB-800D-62DCC9E44797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502" name="CuadroTexto 501">
                <a:extLst>
                  <a:ext uri="{FF2B5EF4-FFF2-40B4-BE49-F238E27FC236}">
                    <a16:creationId xmlns:a16="http://schemas.microsoft.com/office/drawing/2014/main" xmlns="" id="{F59D9C03-7097-47B0-9AD4-2859B851D096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3" name="Forma libre: forma 502">
                <a:extLst>
                  <a:ext uri="{FF2B5EF4-FFF2-40B4-BE49-F238E27FC236}">
                    <a16:creationId xmlns:a16="http://schemas.microsoft.com/office/drawing/2014/main" xmlns="" id="{F0C7A556-150C-4823-9506-E3C20AC3E3B1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99" name="Grupo 498">
              <a:extLst>
                <a:ext uri="{FF2B5EF4-FFF2-40B4-BE49-F238E27FC236}">
                  <a16:creationId xmlns:a16="http://schemas.microsoft.com/office/drawing/2014/main" xmlns="" id="{98401452-A8F8-4A1A-B65A-86F9EB0BA352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500" name="CuadroTexto 499">
                <a:extLst>
                  <a:ext uri="{FF2B5EF4-FFF2-40B4-BE49-F238E27FC236}">
                    <a16:creationId xmlns:a16="http://schemas.microsoft.com/office/drawing/2014/main" xmlns="" id="{21CCB9BC-3FFD-4506-9CBE-CE21CC3BF7C8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1" name="Forma libre: forma 500">
                <a:extLst>
                  <a:ext uri="{FF2B5EF4-FFF2-40B4-BE49-F238E27FC236}">
                    <a16:creationId xmlns:a16="http://schemas.microsoft.com/office/drawing/2014/main" xmlns="" id="{8D0491F3-5607-4A67-BA4A-1F8F9E5B0D02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sp>
        <p:nvSpPr>
          <p:cNvPr id="234" name="Forma libre: forma 233">
            <a:extLst>
              <a:ext uri="{FF2B5EF4-FFF2-40B4-BE49-F238E27FC236}">
                <a16:creationId xmlns:a16="http://schemas.microsoft.com/office/drawing/2014/main" xmlns="" id="{3BAC6E73-5C3F-4C17-BF15-730672BFA961}"/>
              </a:ext>
            </a:extLst>
          </p:cNvPr>
          <p:cNvSpPr/>
          <p:nvPr/>
        </p:nvSpPr>
        <p:spPr>
          <a:xfrm flipH="1">
            <a:off x="56668" y="67609"/>
            <a:ext cx="2707565" cy="776186"/>
          </a:xfrm>
          <a:custGeom>
            <a:avLst/>
            <a:gdLst>
              <a:gd name="connsiteX0" fmla="*/ 383787 w 2341663"/>
              <a:gd name="connsiteY0" fmla="*/ 0 h 651600"/>
              <a:gd name="connsiteX1" fmla="*/ 767574 w 2341663"/>
              <a:gd name="connsiteY1" fmla="*/ 0 h 651600"/>
              <a:gd name="connsiteX2" fmla="*/ 767574 w 2341663"/>
              <a:gd name="connsiteY2" fmla="*/ 360 h 651600"/>
              <a:gd name="connsiteX3" fmla="*/ 2341663 w 2341663"/>
              <a:gd name="connsiteY3" fmla="*/ 360 h 651600"/>
              <a:gd name="connsiteX4" fmla="*/ 2341663 w 2341663"/>
              <a:gd name="connsiteY4" fmla="*/ 651241 h 651600"/>
              <a:gd name="connsiteX5" fmla="*/ 767574 w 2341663"/>
              <a:gd name="connsiteY5" fmla="*/ 651241 h 651600"/>
              <a:gd name="connsiteX6" fmla="*/ 767574 w 2341663"/>
              <a:gd name="connsiteY6" fmla="*/ 651600 h 651600"/>
              <a:gd name="connsiteX7" fmla="*/ 383787 w 2341663"/>
              <a:gd name="connsiteY7" fmla="*/ 651600 h 651600"/>
              <a:gd name="connsiteX8" fmla="*/ 0 w 2341663"/>
              <a:gd name="connsiteY8" fmla="*/ 325800 h 651600"/>
              <a:gd name="connsiteX9" fmla="*/ 383787 w 2341663"/>
              <a:gd name="connsiteY9" fmla="*/ 0 h 6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1663" h="651600">
                <a:moveTo>
                  <a:pt x="383787" y="0"/>
                </a:moveTo>
                <a:lnTo>
                  <a:pt x="767574" y="0"/>
                </a:lnTo>
                <a:lnTo>
                  <a:pt x="767574" y="360"/>
                </a:lnTo>
                <a:lnTo>
                  <a:pt x="2341663" y="360"/>
                </a:lnTo>
                <a:lnTo>
                  <a:pt x="2341663" y="651241"/>
                </a:lnTo>
                <a:lnTo>
                  <a:pt x="767574" y="651241"/>
                </a:lnTo>
                <a:lnTo>
                  <a:pt x="767574" y="651600"/>
                </a:lnTo>
                <a:lnTo>
                  <a:pt x="383787" y="651600"/>
                </a:lnTo>
                <a:cubicBezTo>
                  <a:pt x="171827" y="651600"/>
                  <a:pt x="0" y="505734"/>
                  <a:pt x="0" y="325800"/>
                </a:cubicBezTo>
                <a:cubicBezTo>
                  <a:pt x="0" y="145866"/>
                  <a:pt x="171827" y="0"/>
                  <a:pt x="38378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AR" sz="2400"/>
          </a:p>
        </p:txBody>
      </p:sp>
      <p:sp>
        <p:nvSpPr>
          <p:cNvPr id="235" name="Rectángulo 234">
            <a:extLst>
              <a:ext uri="{FF2B5EF4-FFF2-40B4-BE49-F238E27FC236}">
                <a16:creationId xmlns:a16="http://schemas.microsoft.com/office/drawing/2014/main" xmlns="" id="{A9F1F6A3-E416-4448-B0C5-68A14B171B7E}"/>
              </a:ext>
            </a:extLst>
          </p:cNvPr>
          <p:cNvSpPr/>
          <p:nvPr/>
        </p:nvSpPr>
        <p:spPr>
          <a:xfrm>
            <a:off x="9525" y="2207"/>
            <a:ext cx="26230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0" cap="none" spc="300" dirty="0">
                <a:ln w="28575">
                  <a:noFill/>
                </a:ln>
                <a:solidFill>
                  <a:schemeClr val="bg1"/>
                </a:solidFill>
                <a:effectLst/>
                <a:latin typeface="HelloBigDeal" panose="02000603000000000000" pitchFamily="2" charset="0"/>
                <a:ea typeface="HelloBigDeal" panose="02000603000000000000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048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2 Rectángulo">
            <a:extLst>
              <a:ext uri="{FF2B5EF4-FFF2-40B4-BE49-F238E27FC236}">
                <a16:creationId xmlns:a16="http://schemas.microsoft.com/office/drawing/2014/main" xmlns="" id="{2533064D-7CF4-40A6-9EEA-5F87B31554D8}"/>
              </a:ext>
            </a:extLst>
          </p:cNvPr>
          <p:cNvSpPr/>
          <p:nvPr/>
        </p:nvSpPr>
        <p:spPr>
          <a:xfrm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68" t="-5068"/>
            </a:stretch>
          </a:blipFill>
          <a:ln w="3175">
            <a:solidFill>
              <a:srgbClr val="8B0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pic>
        <p:nvPicPr>
          <p:cNvPr id="217" name="Imagen 216">
            <a:extLst>
              <a:ext uri="{FF2B5EF4-FFF2-40B4-BE49-F238E27FC236}">
                <a16:creationId xmlns:a16="http://schemas.microsoft.com/office/drawing/2014/main" xmlns="" id="{2F951B44-4C52-4ED9-99EF-F8BDCBB28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r="9506" b="4034"/>
          <a:stretch/>
        </p:blipFill>
        <p:spPr>
          <a:xfrm flipH="1">
            <a:off x="3198012" y="840410"/>
            <a:ext cx="5111827" cy="6644358"/>
          </a:xfrm>
          <a:prstGeom prst="rect">
            <a:avLst/>
          </a:prstGeom>
        </p:spPr>
      </p:pic>
      <p:pic>
        <p:nvPicPr>
          <p:cNvPr id="221" name="Imagen 220">
            <a:extLst>
              <a:ext uri="{FF2B5EF4-FFF2-40B4-BE49-F238E27FC236}">
                <a16:creationId xmlns:a16="http://schemas.microsoft.com/office/drawing/2014/main" xmlns="" id="{4427DFB2-15A7-4F1C-AD5A-6741261F09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2" t="2080" r="23033" b="-2080"/>
          <a:stretch/>
        </p:blipFill>
        <p:spPr>
          <a:xfrm>
            <a:off x="10239375" y="4744016"/>
            <a:ext cx="405745" cy="1053542"/>
          </a:xfrm>
          <a:prstGeom prst="rect">
            <a:avLst/>
          </a:prstGeom>
        </p:spPr>
      </p:pic>
      <p:pic>
        <p:nvPicPr>
          <p:cNvPr id="223" name="Imagen 222">
            <a:extLst>
              <a:ext uri="{FF2B5EF4-FFF2-40B4-BE49-F238E27FC236}">
                <a16:creationId xmlns:a16="http://schemas.microsoft.com/office/drawing/2014/main" xmlns="" id="{DACF0A82-B011-423B-BDE1-398A0A0B9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9343449" y="6207197"/>
            <a:ext cx="1042263" cy="1200445"/>
          </a:xfrm>
          <a:prstGeom prst="rect">
            <a:avLst/>
          </a:prstGeom>
        </p:spPr>
      </p:pic>
      <p:sp>
        <p:nvSpPr>
          <p:cNvPr id="294" name="79 Rectángulo">
            <a:extLst>
              <a:ext uri="{FF2B5EF4-FFF2-40B4-BE49-F238E27FC236}">
                <a16:creationId xmlns:a16="http://schemas.microsoft.com/office/drawing/2014/main" xmlns="" id="{35EF3E95-9C09-4A75-9893-B02F3E2B3F61}"/>
              </a:ext>
            </a:extLst>
          </p:cNvPr>
          <p:cNvSpPr/>
          <p:nvPr/>
        </p:nvSpPr>
        <p:spPr>
          <a:xfrm>
            <a:off x="262685" y="869577"/>
            <a:ext cx="4890041" cy="6624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15"/>
          </a:p>
        </p:txBody>
      </p:sp>
      <p:grpSp>
        <p:nvGrpSpPr>
          <p:cNvPr id="295" name="Grupo 294">
            <a:extLst>
              <a:ext uri="{FF2B5EF4-FFF2-40B4-BE49-F238E27FC236}">
                <a16:creationId xmlns:a16="http://schemas.microsoft.com/office/drawing/2014/main" xmlns="" id="{F5C364FB-BD3A-4F7D-969B-06C69C0B07E4}"/>
              </a:ext>
            </a:extLst>
          </p:cNvPr>
          <p:cNvGrpSpPr/>
          <p:nvPr/>
        </p:nvGrpSpPr>
        <p:grpSpPr>
          <a:xfrm>
            <a:off x="285549" y="915241"/>
            <a:ext cx="4839583" cy="5045602"/>
            <a:chOff x="312933" y="852706"/>
            <a:chExt cx="4839583" cy="5045602"/>
          </a:xfrm>
          <a:solidFill>
            <a:srgbClr val="C00000"/>
          </a:solidFill>
        </p:grpSpPr>
        <p:sp>
          <p:nvSpPr>
            <p:cNvPr id="302" name="Rectángulo 301">
              <a:extLst>
                <a:ext uri="{FF2B5EF4-FFF2-40B4-BE49-F238E27FC236}">
                  <a16:creationId xmlns:a16="http://schemas.microsoft.com/office/drawing/2014/main" xmlns="" id="{3E52D1FA-0431-4EFB-8A0B-C74C1D41B04F}"/>
                </a:ext>
              </a:extLst>
            </p:cNvPr>
            <p:cNvSpPr/>
            <p:nvPr/>
          </p:nvSpPr>
          <p:spPr>
            <a:xfrm>
              <a:off x="1962053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3" name="Rectángulo 302">
              <a:extLst>
                <a:ext uri="{FF2B5EF4-FFF2-40B4-BE49-F238E27FC236}">
                  <a16:creationId xmlns:a16="http://schemas.microsoft.com/office/drawing/2014/main" xmlns="" id="{987ED734-F32B-4E2E-84C8-30852963A619}"/>
                </a:ext>
              </a:extLst>
            </p:cNvPr>
            <p:cNvSpPr/>
            <p:nvPr/>
          </p:nvSpPr>
          <p:spPr>
            <a:xfrm>
              <a:off x="3604516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4" name="Rectángulo 303">
              <a:extLst>
                <a:ext uri="{FF2B5EF4-FFF2-40B4-BE49-F238E27FC236}">
                  <a16:creationId xmlns:a16="http://schemas.microsoft.com/office/drawing/2014/main" xmlns="" id="{883B0550-7603-462E-8C12-0A373EC48C84}"/>
                </a:ext>
              </a:extLst>
            </p:cNvPr>
            <p:cNvSpPr/>
            <p:nvPr/>
          </p:nvSpPr>
          <p:spPr>
            <a:xfrm>
              <a:off x="312933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5" name="Rectángulo 304">
              <a:extLst>
                <a:ext uri="{FF2B5EF4-FFF2-40B4-BE49-F238E27FC236}">
                  <a16:creationId xmlns:a16="http://schemas.microsoft.com/office/drawing/2014/main" xmlns="" id="{87B211AF-A602-4352-9E8C-F7AA20E341D5}"/>
                </a:ext>
              </a:extLst>
            </p:cNvPr>
            <p:cNvSpPr/>
            <p:nvPr/>
          </p:nvSpPr>
          <p:spPr>
            <a:xfrm>
              <a:off x="1962053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6" name="Rectángulo 305">
              <a:extLst>
                <a:ext uri="{FF2B5EF4-FFF2-40B4-BE49-F238E27FC236}">
                  <a16:creationId xmlns:a16="http://schemas.microsoft.com/office/drawing/2014/main" xmlns="" id="{864369A3-C0C5-4563-8CA4-7A6061A11C9B}"/>
                </a:ext>
              </a:extLst>
            </p:cNvPr>
            <p:cNvSpPr/>
            <p:nvPr/>
          </p:nvSpPr>
          <p:spPr>
            <a:xfrm>
              <a:off x="3604516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7" name="Rectángulo 306">
              <a:extLst>
                <a:ext uri="{FF2B5EF4-FFF2-40B4-BE49-F238E27FC236}">
                  <a16:creationId xmlns:a16="http://schemas.microsoft.com/office/drawing/2014/main" xmlns="" id="{AF210F3E-E599-45B7-9E37-967E46B81EC9}"/>
                </a:ext>
              </a:extLst>
            </p:cNvPr>
            <p:cNvSpPr/>
            <p:nvPr/>
          </p:nvSpPr>
          <p:spPr>
            <a:xfrm>
              <a:off x="312933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8" name="Rectángulo 307">
              <a:extLst>
                <a:ext uri="{FF2B5EF4-FFF2-40B4-BE49-F238E27FC236}">
                  <a16:creationId xmlns:a16="http://schemas.microsoft.com/office/drawing/2014/main" xmlns="" id="{91976F0D-320F-44DF-A257-313C1AE39528}"/>
                </a:ext>
              </a:extLst>
            </p:cNvPr>
            <p:cNvSpPr/>
            <p:nvPr/>
          </p:nvSpPr>
          <p:spPr>
            <a:xfrm>
              <a:off x="1962053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9" name="Rectángulo 308">
              <a:extLst>
                <a:ext uri="{FF2B5EF4-FFF2-40B4-BE49-F238E27FC236}">
                  <a16:creationId xmlns:a16="http://schemas.microsoft.com/office/drawing/2014/main" xmlns="" id="{831AE2F6-F554-4920-A2D9-BCFFF984F378}"/>
                </a:ext>
              </a:extLst>
            </p:cNvPr>
            <p:cNvSpPr/>
            <p:nvPr/>
          </p:nvSpPr>
          <p:spPr>
            <a:xfrm>
              <a:off x="3604516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0" name="Rectángulo 309">
              <a:extLst>
                <a:ext uri="{FF2B5EF4-FFF2-40B4-BE49-F238E27FC236}">
                  <a16:creationId xmlns:a16="http://schemas.microsoft.com/office/drawing/2014/main" xmlns="" id="{FCDEF8D5-58DE-47F9-97FB-7E9361651EB5}"/>
                </a:ext>
              </a:extLst>
            </p:cNvPr>
            <p:cNvSpPr/>
            <p:nvPr/>
          </p:nvSpPr>
          <p:spPr>
            <a:xfrm>
              <a:off x="312933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1" name="Rectángulo 310">
              <a:extLst>
                <a:ext uri="{FF2B5EF4-FFF2-40B4-BE49-F238E27FC236}">
                  <a16:creationId xmlns:a16="http://schemas.microsoft.com/office/drawing/2014/main" xmlns="" id="{F34E260C-9367-4FA6-92D2-90A88304D3E0}"/>
                </a:ext>
              </a:extLst>
            </p:cNvPr>
            <p:cNvSpPr/>
            <p:nvPr/>
          </p:nvSpPr>
          <p:spPr>
            <a:xfrm>
              <a:off x="1962053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2" name="Rectángulo 311">
              <a:extLst>
                <a:ext uri="{FF2B5EF4-FFF2-40B4-BE49-F238E27FC236}">
                  <a16:creationId xmlns:a16="http://schemas.microsoft.com/office/drawing/2014/main" xmlns="" id="{8360FBF8-EDC5-47F3-8DA8-7BE42B23AFE1}"/>
                </a:ext>
              </a:extLst>
            </p:cNvPr>
            <p:cNvSpPr/>
            <p:nvPr/>
          </p:nvSpPr>
          <p:spPr>
            <a:xfrm>
              <a:off x="3604516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3" name="Rectángulo 312">
              <a:extLst>
                <a:ext uri="{FF2B5EF4-FFF2-40B4-BE49-F238E27FC236}">
                  <a16:creationId xmlns:a16="http://schemas.microsoft.com/office/drawing/2014/main" xmlns="" id="{CBD934BE-6692-46B2-80FD-E682B242B055}"/>
                </a:ext>
              </a:extLst>
            </p:cNvPr>
            <p:cNvSpPr/>
            <p:nvPr/>
          </p:nvSpPr>
          <p:spPr>
            <a:xfrm>
              <a:off x="312933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aphicFrame>
        <p:nvGraphicFramePr>
          <p:cNvPr id="314" name="Tabla 313">
            <a:extLst>
              <a:ext uri="{FF2B5EF4-FFF2-40B4-BE49-F238E27FC236}">
                <a16:creationId xmlns:a16="http://schemas.microsoft.com/office/drawing/2014/main" xmlns="" id="{B712BCFD-504B-41A8-9A85-0BC4FCCC7184}"/>
              </a:ext>
            </a:extLst>
          </p:cNvPr>
          <p:cNvGraphicFramePr>
            <a:graphicFrameLocks noGrp="1"/>
          </p:cNvGraphicFramePr>
          <p:nvPr/>
        </p:nvGraphicFramePr>
        <p:xfrm>
          <a:off x="1936527" y="106075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15" name="Rectángulo 314">
            <a:extLst>
              <a:ext uri="{FF2B5EF4-FFF2-40B4-BE49-F238E27FC236}">
                <a16:creationId xmlns:a16="http://schemas.microsoft.com/office/drawing/2014/main" xmlns="" id="{C64F24B0-9FEC-434E-B6CF-17A02E1A1BBB}"/>
              </a:ext>
            </a:extLst>
          </p:cNvPr>
          <p:cNvSpPr/>
          <p:nvPr/>
        </p:nvSpPr>
        <p:spPr>
          <a:xfrm>
            <a:off x="2308560" y="858017"/>
            <a:ext cx="80021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ERO</a:t>
            </a:r>
          </a:p>
        </p:txBody>
      </p:sp>
      <p:graphicFrame>
        <p:nvGraphicFramePr>
          <p:cNvPr id="316" name="Tabla 315">
            <a:extLst>
              <a:ext uri="{FF2B5EF4-FFF2-40B4-BE49-F238E27FC236}">
                <a16:creationId xmlns:a16="http://schemas.microsoft.com/office/drawing/2014/main" xmlns="" id="{F323FE34-8C77-4208-916F-5A7E612A2F90}"/>
              </a:ext>
            </a:extLst>
          </p:cNvPr>
          <p:cNvGraphicFramePr>
            <a:graphicFrameLocks noGrp="1"/>
          </p:cNvGraphicFramePr>
          <p:nvPr/>
        </p:nvGraphicFramePr>
        <p:xfrm>
          <a:off x="3578990" y="1060754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317" name="Tabla 316">
            <a:extLst>
              <a:ext uri="{FF2B5EF4-FFF2-40B4-BE49-F238E27FC236}">
                <a16:creationId xmlns:a16="http://schemas.microsoft.com/office/drawing/2014/main" xmlns="" id="{181ACF07-842B-46B9-B1CE-43295D6C80FF}"/>
              </a:ext>
            </a:extLst>
          </p:cNvPr>
          <p:cNvGraphicFramePr>
            <a:graphicFrameLocks noGrp="1"/>
          </p:cNvGraphicFramePr>
          <p:nvPr/>
        </p:nvGraphicFramePr>
        <p:xfrm>
          <a:off x="287407" y="1060754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18" name="Rectángulo 317">
            <a:extLst>
              <a:ext uri="{FF2B5EF4-FFF2-40B4-BE49-F238E27FC236}">
                <a16:creationId xmlns:a16="http://schemas.microsoft.com/office/drawing/2014/main" xmlns="" id="{73C753F0-36DE-44D4-88E4-A45B502DA2AF}"/>
              </a:ext>
            </a:extLst>
          </p:cNvPr>
          <p:cNvSpPr/>
          <p:nvPr/>
        </p:nvSpPr>
        <p:spPr>
          <a:xfrm>
            <a:off x="731575" y="858017"/>
            <a:ext cx="65594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</a:p>
        </p:txBody>
      </p:sp>
      <p:graphicFrame>
        <p:nvGraphicFramePr>
          <p:cNvPr id="319" name="Tabla 318">
            <a:extLst>
              <a:ext uri="{FF2B5EF4-FFF2-40B4-BE49-F238E27FC236}">
                <a16:creationId xmlns:a16="http://schemas.microsoft.com/office/drawing/2014/main" xmlns="" id="{3E08C9BB-224D-4335-B881-4C02094125D5}"/>
              </a:ext>
            </a:extLst>
          </p:cNvPr>
          <p:cNvGraphicFramePr>
            <a:graphicFrameLocks noGrp="1"/>
          </p:cNvGraphicFramePr>
          <p:nvPr/>
        </p:nvGraphicFramePr>
        <p:xfrm>
          <a:off x="1936527" y="2704800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0" name="Rectángulo 319">
            <a:extLst>
              <a:ext uri="{FF2B5EF4-FFF2-40B4-BE49-F238E27FC236}">
                <a16:creationId xmlns:a16="http://schemas.microsoft.com/office/drawing/2014/main" xmlns="" id="{BB29176E-6C57-4E8D-90A2-0782908BC335}"/>
              </a:ext>
            </a:extLst>
          </p:cNvPr>
          <p:cNvSpPr/>
          <p:nvPr/>
        </p:nvSpPr>
        <p:spPr>
          <a:xfrm>
            <a:off x="2406342" y="2517134"/>
            <a:ext cx="60465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MAYO</a:t>
            </a:r>
          </a:p>
        </p:txBody>
      </p:sp>
      <p:graphicFrame>
        <p:nvGraphicFramePr>
          <p:cNvPr id="321" name="Tabla 320">
            <a:extLst>
              <a:ext uri="{FF2B5EF4-FFF2-40B4-BE49-F238E27FC236}">
                <a16:creationId xmlns:a16="http://schemas.microsoft.com/office/drawing/2014/main" xmlns="" id="{35BA4990-10C1-4392-8D45-DACC58B6EA84}"/>
              </a:ext>
            </a:extLst>
          </p:cNvPr>
          <p:cNvGraphicFramePr>
            <a:graphicFrameLocks noGrp="1"/>
          </p:cNvGraphicFramePr>
          <p:nvPr/>
        </p:nvGraphicFramePr>
        <p:xfrm>
          <a:off x="3578990" y="2704800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2" name="Rectángulo 321">
            <a:extLst>
              <a:ext uri="{FF2B5EF4-FFF2-40B4-BE49-F238E27FC236}">
                <a16:creationId xmlns:a16="http://schemas.microsoft.com/office/drawing/2014/main" xmlns="" id="{36206A21-9A9A-4079-ADE8-8DE31E287DD9}"/>
              </a:ext>
            </a:extLst>
          </p:cNvPr>
          <p:cNvSpPr/>
          <p:nvPr/>
        </p:nvSpPr>
        <p:spPr>
          <a:xfrm>
            <a:off x="4042394" y="2517134"/>
            <a:ext cx="6174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JUNIO</a:t>
            </a:r>
          </a:p>
        </p:txBody>
      </p:sp>
      <p:graphicFrame>
        <p:nvGraphicFramePr>
          <p:cNvPr id="323" name="Tabla 322">
            <a:extLst>
              <a:ext uri="{FF2B5EF4-FFF2-40B4-BE49-F238E27FC236}">
                <a16:creationId xmlns:a16="http://schemas.microsoft.com/office/drawing/2014/main" xmlns="" id="{00C6E06B-DACB-437B-9373-B69F0FA2452F}"/>
              </a:ext>
            </a:extLst>
          </p:cNvPr>
          <p:cNvGraphicFramePr>
            <a:graphicFrameLocks noGrp="1"/>
          </p:cNvGraphicFramePr>
          <p:nvPr/>
        </p:nvGraphicFramePr>
        <p:xfrm>
          <a:off x="287407" y="2704800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4" name="Rectángulo 323">
            <a:extLst>
              <a:ext uri="{FF2B5EF4-FFF2-40B4-BE49-F238E27FC236}">
                <a16:creationId xmlns:a16="http://schemas.microsoft.com/office/drawing/2014/main" xmlns="" id="{0E286EFE-04FB-4BF7-A7BF-7D4704BB6CA3}"/>
              </a:ext>
            </a:extLst>
          </p:cNvPr>
          <p:cNvSpPr/>
          <p:nvPr/>
        </p:nvSpPr>
        <p:spPr>
          <a:xfrm>
            <a:off x="770848" y="2517134"/>
            <a:ext cx="57740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</a:p>
        </p:txBody>
      </p:sp>
      <p:graphicFrame>
        <p:nvGraphicFramePr>
          <p:cNvPr id="325" name="Tabla 324">
            <a:extLst>
              <a:ext uri="{FF2B5EF4-FFF2-40B4-BE49-F238E27FC236}">
                <a16:creationId xmlns:a16="http://schemas.microsoft.com/office/drawing/2014/main" xmlns="" id="{FF8F23F0-9A36-4A77-8F87-4810752CD5BA}"/>
              </a:ext>
            </a:extLst>
          </p:cNvPr>
          <p:cNvGraphicFramePr>
            <a:graphicFrameLocks noGrp="1"/>
          </p:cNvGraphicFramePr>
          <p:nvPr/>
        </p:nvGraphicFramePr>
        <p:xfrm>
          <a:off x="1936527" y="4355529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6" name="Rectángulo 325">
            <a:extLst>
              <a:ext uri="{FF2B5EF4-FFF2-40B4-BE49-F238E27FC236}">
                <a16:creationId xmlns:a16="http://schemas.microsoft.com/office/drawing/2014/main" xmlns="" id="{C8C83F81-153F-45AC-B0FE-CEA505A54710}"/>
              </a:ext>
            </a:extLst>
          </p:cNvPr>
          <p:cNvSpPr/>
          <p:nvPr/>
        </p:nvSpPr>
        <p:spPr>
          <a:xfrm>
            <a:off x="2322986" y="4162839"/>
            <a:ext cx="77136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AGOSTO</a:t>
            </a:r>
          </a:p>
        </p:txBody>
      </p:sp>
      <p:graphicFrame>
        <p:nvGraphicFramePr>
          <p:cNvPr id="327" name="Tabla 326">
            <a:extLst>
              <a:ext uri="{FF2B5EF4-FFF2-40B4-BE49-F238E27FC236}">
                <a16:creationId xmlns:a16="http://schemas.microsoft.com/office/drawing/2014/main" xmlns="" id="{45900D8D-A825-404A-A267-2F1032AF1A7A}"/>
              </a:ext>
            </a:extLst>
          </p:cNvPr>
          <p:cNvGraphicFramePr>
            <a:graphicFrameLocks noGrp="1"/>
          </p:cNvGraphicFramePr>
          <p:nvPr/>
        </p:nvGraphicFramePr>
        <p:xfrm>
          <a:off x="3578990" y="4355529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28" name="Rectángulo 327">
            <a:extLst>
              <a:ext uri="{FF2B5EF4-FFF2-40B4-BE49-F238E27FC236}">
                <a16:creationId xmlns:a16="http://schemas.microsoft.com/office/drawing/2014/main" xmlns="" id="{FBDD5410-B0B8-4EE1-A85A-3D17B172FF7F}"/>
              </a:ext>
            </a:extLst>
          </p:cNvPr>
          <p:cNvSpPr/>
          <p:nvPr/>
        </p:nvSpPr>
        <p:spPr>
          <a:xfrm>
            <a:off x="3840416" y="4162839"/>
            <a:ext cx="10214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SEPTIEMBRE</a:t>
            </a:r>
          </a:p>
        </p:txBody>
      </p:sp>
      <p:graphicFrame>
        <p:nvGraphicFramePr>
          <p:cNvPr id="329" name="Tabla 328">
            <a:extLst>
              <a:ext uri="{FF2B5EF4-FFF2-40B4-BE49-F238E27FC236}">
                <a16:creationId xmlns:a16="http://schemas.microsoft.com/office/drawing/2014/main" xmlns="" id="{056935F0-AE9F-4AAA-8785-A855BB1124CB}"/>
              </a:ext>
            </a:extLst>
          </p:cNvPr>
          <p:cNvGraphicFramePr>
            <a:graphicFrameLocks noGrp="1"/>
          </p:cNvGraphicFramePr>
          <p:nvPr/>
        </p:nvGraphicFramePr>
        <p:xfrm>
          <a:off x="287407" y="4355529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0" name="Rectángulo 329">
            <a:extLst>
              <a:ext uri="{FF2B5EF4-FFF2-40B4-BE49-F238E27FC236}">
                <a16:creationId xmlns:a16="http://schemas.microsoft.com/office/drawing/2014/main" xmlns="" id="{3EAD5A6E-1B92-4780-9916-4CBA6DA89BE5}"/>
              </a:ext>
            </a:extLst>
          </p:cNvPr>
          <p:cNvSpPr/>
          <p:nvPr/>
        </p:nvSpPr>
        <p:spPr>
          <a:xfrm>
            <a:off x="768444" y="4162839"/>
            <a:ext cx="58221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JULIO</a:t>
            </a:r>
          </a:p>
        </p:txBody>
      </p:sp>
      <p:graphicFrame>
        <p:nvGraphicFramePr>
          <p:cNvPr id="331" name="Tabla 330">
            <a:extLst>
              <a:ext uri="{FF2B5EF4-FFF2-40B4-BE49-F238E27FC236}">
                <a16:creationId xmlns:a16="http://schemas.microsoft.com/office/drawing/2014/main" xmlns="" id="{06E21D1D-14D9-4C8D-A61D-8ABE3986DA53}"/>
              </a:ext>
            </a:extLst>
          </p:cNvPr>
          <p:cNvGraphicFramePr>
            <a:graphicFrameLocks noGrp="1"/>
          </p:cNvGraphicFramePr>
          <p:nvPr/>
        </p:nvGraphicFramePr>
        <p:xfrm>
          <a:off x="1936527" y="59575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2" name="Rectángulo 331">
            <a:extLst>
              <a:ext uri="{FF2B5EF4-FFF2-40B4-BE49-F238E27FC236}">
                <a16:creationId xmlns:a16="http://schemas.microsoft.com/office/drawing/2014/main" xmlns="" id="{4ED16AF4-F180-4B66-A702-6B9777FB0173}"/>
              </a:ext>
            </a:extLst>
          </p:cNvPr>
          <p:cNvSpPr/>
          <p:nvPr/>
        </p:nvSpPr>
        <p:spPr>
          <a:xfrm>
            <a:off x="2205967" y="5756456"/>
            <a:ext cx="100540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NOVIEMBRE</a:t>
            </a:r>
            <a:endParaRPr lang="es-ES" sz="11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graphicFrame>
        <p:nvGraphicFramePr>
          <p:cNvPr id="333" name="Tabla 332">
            <a:extLst>
              <a:ext uri="{FF2B5EF4-FFF2-40B4-BE49-F238E27FC236}">
                <a16:creationId xmlns:a16="http://schemas.microsoft.com/office/drawing/2014/main" xmlns="" id="{8466D7B5-ED51-424C-AF40-141B5E54FD09}"/>
              </a:ext>
            </a:extLst>
          </p:cNvPr>
          <p:cNvGraphicFramePr>
            <a:graphicFrameLocks noGrp="1"/>
          </p:cNvGraphicFramePr>
          <p:nvPr/>
        </p:nvGraphicFramePr>
        <p:xfrm>
          <a:off x="3578990" y="59575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4" name="Rectángulo 333">
            <a:extLst>
              <a:ext uri="{FF2B5EF4-FFF2-40B4-BE49-F238E27FC236}">
                <a16:creationId xmlns:a16="http://schemas.microsoft.com/office/drawing/2014/main" xmlns="" id="{77FA4BC7-E250-4AA0-AD3C-46FD7889A0D8}"/>
              </a:ext>
            </a:extLst>
          </p:cNvPr>
          <p:cNvSpPr/>
          <p:nvPr/>
        </p:nvSpPr>
        <p:spPr>
          <a:xfrm>
            <a:off x="3882094" y="5756456"/>
            <a:ext cx="9380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DICIEMBRE</a:t>
            </a:r>
          </a:p>
        </p:txBody>
      </p:sp>
      <p:graphicFrame>
        <p:nvGraphicFramePr>
          <p:cNvPr id="335" name="Tabla 334">
            <a:extLst>
              <a:ext uri="{FF2B5EF4-FFF2-40B4-BE49-F238E27FC236}">
                <a16:creationId xmlns:a16="http://schemas.microsoft.com/office/drawing/2014/main" xmlns="" id="{0BCE4319-7567-40D3-AE2C-4A260A2AA7FC}"/>
              </a:ext>
            </a:extLst>
          </p:cNvPr>
          <p:cNvGraphicFramePr>
            <a:graphicFrameLocks noGrp="1"/>
          </p:cNvGraphicFramePr>
          <p:nvPr/>
        </p:nvGraphicFramePr>
        <p:xfrm>
          <a:off x="287407" y="5951510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336" name="Rectángulo 335">
            <a:extLst>
              <a:ext uri="{FF2B5EF4-FFF2-40B4-BE49-F238E27FC236}">
                <a16:creationId xmlns:a16="http://schemas.microsoft.com/office/drawing/2014/main" xmlns="" id="{C3B9754D-8E2D-48DF-8C15-F9417B3E2B58}"/>
              </a:ext>
            </a:extLst>
          </p:cNvPr>
          <p:cNvSpPr/>
          <p:nvPr/>
        </p:nvSpPr>
        <p:spPr>
          <a:xfrm>
            <a:off x="641005" y="5756456"/>
            <a:ext cx="83708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OCTUBRE</a:t>
            </a:r>
          </a:p>
        </p:txBody>
      </p:sp>
      <p:sp>
        <p:nvSpPr>
          <p:cNvPr id="337" name="Rectángulo 336">
            <a:extLst>
              <a:ext uri="{FF2B5EF4-FFF2-40B4-BE49-F238E27FC236}">
                <a16:creationId xmlns:a16="http://schemas.microsoft.com/office/drawing/2014/main" xmlns="" id="{715AAD18-7F11-4947-88D0-8A7AE5EDBEA6}"/>
              </a:ext>
            </a:extLst>
          </p:cNvPr>
          <p:cNvSpPr/>
          <p:nvPr/>
        </p:nvSpPr>
        <p:spPr>
          <a:xfrm>
            <a:off x="281275" y="2248125"/>
            <a:ext cx="1626092" cy="20774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38" name="CuadroTexto 337">
            <a:extLst>
              <a:ext uri="{FF2B5EF4-FFF2-40B4-BE49-F238E27FC236}">
                <a16:creationId xmlns:a16="http://schemas.microsoft.com/office/drawing/2014/main" xmlns="" id="{94BA0BC5-07C0-4DDD-90B9-0686BFEC90F5}"/>
              </a:ext>
            </a:extLst>
          </p:cNvPr>
          <p:cNvSpPr txBox="1"/>
          <p:nvPr/>
        </p:nvSpPr>
        <p:spPr>
          <a:xfrm>
            <a:off x="3577133" y="2271105"/>
            <a:ext cx="1610932" cy="323165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3 / 4 CARNAVAL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24 - DIA de la MEMORIA</a:t>
            </a:r>
          </a:p>
        </p:txBody>
      </p:sp>
      <p:sp>
        <p:nvSpPr>
          <p:cNvPr id="339" name="Rectángulo 338">
            <a:extLst>
              <a:ext uri="{FF2B5EF4-FFF2-40B4-BE49-F238E27FC236}">
                <a16:creationId xmlns:a16="http://schemas.microsoft.com/office/drawing/2014/main" xmlns="" id="{1B618108-8E63-4898-9CE8-D5128729C888}"/>
              </a:ext>
            </a:extLst>
          </p:cNvPr>
          <p:cNvSpPr/>
          <p:nvPr/>
        </p:nvSpPr>
        <p:spPr>
          <a:xfrm>
            <a:off x="281274" y="3888007"/>
            <a:ext cx="1693750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0" name="Rectángulo 339">
            <a:extLst>
              <a:ext uri="{FF2B5EF4-FFF2-40B4-BE49-F238E27FC236}">
                <a16:creationId xmlns:a16="http://schemas.microsoft.com/office/drawing/2014/main" xmlns="" id="{24B15FF6-12DC-4242-BE1F-26318011A40D}"/>
              </a:ext>
            </a:extLst>
          </p:cNvPr>
          <p:cNvSpPr/>
          <p:nvPr/>
        </p:nvSpPr>
        <p:spPr>
          <a:xfrm>
            <a:off x="1949251" y="3915577"/>
            <a:ext cx="162518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1" name="Rectángulo 340">
            <a:extLst>
              <a:ext uri="{FF2B5EF4-FFF2-40B4-BE49-F238E27FC236}">
                <a16:creationId xmlns:a16="http://schemas.microsoft.com/office/drawing/2014/main" xmlns="" id="{DCFE00DB-A7A4-40FB-914A-649555AD4A91}"/>
              </a:ext>
            </a:extLst>
          </p:cNvPr>
          <p:cNvSpPr/>
          <p:nvPr/>
        </p:nvSpPr>
        <p:spPr>
          <a:xfrm>
            <a:off x="3585647" y="3915577"/>
            <a:ext cx="1624517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750" dirty="0">
                <a:latin typeface="Geometr415 Blk BT" panose="020B0802020204020303" pitchFamily="34" charset="0"/>
              </a:rPr>
              <a:t>PASO a la INM. del GRAL.M. BELGRANO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42" name="Grupo 341">
            <a:extLst>
              <a:ext uri="{FF2B5EF4-FFF2-40B4-BE49-F238E27FC236}">
                <a16:creationId xmlns:a16="http://schemas.microsoft.com/office/drawing/2014/main" xmlns="" id="{1FE11FCB-3647-4422-B172-FA5CA8FBEE12}"/>
              </a:ext>
            </a:extLst>
          </p:cNvPr>
          <p:cNvGrpSpPr/>
          <p:nvPr/>
        </p:nvGrpSpPr>
        <p:grpSpPr>
          <a:xfrm>
            <a:off x="295813" y="5539230"/>
            <a:ext cx="3245802" cy="323165"/>
            <a:chOff x="294622" y="5388670"/>
            <a:chExt cx="3245802" cy="323165"/>
          </a:xfrm>
        </p:grpSpPr>
        <p:sp>
          <p:nvSpPr>
            <p:cNvPr id="343" name="Rectángulo 342">
              <a:extLst>
                <a:ext uri="{FF2B5EF4-FFF2-40B4-BE49-F238E27FC236}">
                  <a16:creationId xmlns:a16="http://schemas.microsoft.com/office/drawing/2014/main" xmlns="" id="{41EC9EE7-ED47-4092-ABDC-D873D62D8573}"/>
                </a:ext>
              </a:extLst>
            </p:cNvPr>
            <p:cNvSpPr/>
            <p:nvPr/>
          </p:nvSpPr>
          <p:spPr>
            <a:xfrm>
              <a:off x="294622" y="5411935"/>
              <a:ext cx="1611553" cy="20774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9- DIA de la INDEPENDENCIA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44" name="Rectángulo 343">
              <a:extLst>
                <a:ext uri="{FF2B5EF4-FFF2-40B4-BE49-F238E27FC236}">
                  <a16:creationId xmlns:a16="http://schemas.microsoft.com/office/drawing/2014/main" xmlns="" id="{E2733205-7F82-4C97-9997-4A74475A16F5}"/>
                </a:ext>
              </a:extLst>
            </p:cNvPr>
            <p:cNvSpPr/>
            <p:nvPr/>
          </p:nvSpPr>
          <p:spPr>
            <a:xfrm>
              <a:off x="1938024" y="5388670"/>
              <a:ext cx="1602400" cy="323165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17- </a:t>
              </a:r>
              <a:r>
                <a:rPr lang="es-AR" sz="750" dirty="0">
                  <a:latin typeface="Geometr415 Blk BT" panose="020B0802020204020303" pitchFamily="34" charset="0"/>
                </a:rPr>
                <a:t>PASO a la INMORT. GRAL.  J. de SAN MARTIN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sp>
        <p:nvSpPr>
          <p:cNvPr id="345" name="Rectángulo 344">
            <a:extLst>
              <a:ext uri="{FF2B5EF4-FFF2-40B4-BE49-F238E27FC236}">
                <a16:creationId xmlns:a16="http://schemas.microsoft.com/office/drawing/2014/main" xmlns="" id="{2BB7A9D9-F619-4264-ACC1-2602BFF03BC5}"/>
              </a:ext>
            </a:extLst>
          </p:cNvPr>
          <p:cNvSpPr/>
          <p:nvPr/>
        </p:nvSpPr>
        <p:spPr>
          <a:xfrm>
            <a:off x="285549" y="7186201"/>
            <a:ext cx="1621816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AR" sz="750" b="0" i="0" dirty="0">
                <a:effectLst/>
                <a:latin typeface="Geometr415 Blk BT" panose="020B0802020204020303" pitchFamily="34" charset="0"/>
              </a:rPr>
              <a:t>12- DÍA del RESPETO a la DIVERSIDAD CULTURAL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6" name="Rectángulo 345">
            <a:extLst>
              <a:ext uri="{FF2B5EF4-FFF2-40B4-BE49-F238E27FC236}">
                <a16:creationId xmlns:a16="http://schemas.microsoft.com/office/drawing/2014/main" xmlns="" id="{60D20BF8-BDD3-401E-B6EF-D73BCC5D41FE}"/>
              </a:ext>
            </a:extLst>
          </p:cNvPr>
          <p:cNvSpPr/>
          <p:nvPr/>
        </p:nvSpPr>
        <p:spPr>
          <a:xfrm>
            <a:off x="1944841" y="7186201"/>
            <a:ext cx="162959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DIA de la SOBERANIA NACIONAL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47" name="Rectángulo 346">
            <a:extLst>
              <a:ext uri="{FF2B5EF4-FFF2-40B4-BE49-F238E27FC236}">
                <a16:creationId xmlns:a16="http://schemas.microsoft.com/office/drawing/2014/main" xmlns="" id="{D71A93DD-5708-4875-A472-781B93F510AA}"/>
              </a:ext>
            </a:extLst>
          </p:cNvPr>
          <p:cNvSpPr/>
          <p:nvPr/>
        </p:nvSpPr>
        <p:spPr>
          <a:xfrm>
            <a:off x="3698852" y="7183147"/>
            <a:ext cx="1606562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8- INMACULADA CONC. DE MARIA / 25- NAVIDAD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48" name="Grupo 347">
            <a:extLst>
              <a:ext uri="{FF2B5EF4-FFF2-40B4-BE49-F238E27FC236}">
                <a16:creationId xmlns:a16="http://schemas.microsoft.com/office/drawing/2014/main" xmlns="" id="{892AB1EF-0A52-44FE-9B3B-5A360689BBC1}"/>
              </a:ext>
            </a:extLst>
          </p:cNvPr>
          <p:cNvGrpSpPr/>
          <p:nvPr/>
        </p:nvGrpSpPr>
        <p:grpSpPr>
          <a:xfrm>
            <a:off x="320710" y="1156194"/>
            <a:ext cx="1585373" cy="938749"/>
            <a:chOff x="319519" y="986384"/>
            <a:chExt cx="1585373" cy="938749"/>
          </a:xfrm>
        </p:grpSpPr>
        <p:grpSp>
          <p:nvGrpSpPr>
            <p:cNvPr id="349" name="Grupo 348">
              <a:extLst>
                <a:ext uri="{FF2B5EF4-FFF2-40B4-BE49-F238E27FC236}">
                  <a16:creationId xmlns:a16="http://schemas.microsoft.com/office/drawing/2014/main" xmlns="" id="{4207EE99-2AA6-4F59-8967-3C1D69C93CAC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359" name="CuadroTexto 358">
                <a:extLst>
                  <a:ext uri="{FF2B5EF4-FFF2-40B4-BE49-F238E27FC236}">
                    <a16:creationId xmlns:a16="http://schemas.microsoft.com/office/drawing/2014/main" xmlns="" id="{033338FD-D635-48B4-8F8F-8962FE3A36C0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0" name="Elipse 359">
                <a:extLst>
                  <a:ext uri="{FF2B5EF4-FFF2-40B4-BE49-F238E27FC236}">
                    <a16:creationId xmlns:a16="http://schemas.microsoft.com/office/drawing/2014/main" xmlns="" id="{2E891170-B777-4AA6-A29B-8C8101CB29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0" name="Grupo 349">
              <a:extLst>
                <a:ext uri="{FF2B5EF4-FFF2-40B4-BE49-F238E27FC236}">
                  <a16:creationId xmlns:a16="http://schemas.microsoft.com/office/drawing/2014/main" xmlns="" id="{6FD2D955-4D20-4061-AF74-C5E6BD00FEB2}"/>
                </a:ext>
              </a:extLst>
            </p:cNvPr>
            <p:cNvGrpSpPr/>
            <p:nvPr/>
          </p:nvGrpSpPr>
          <p:grpSpPr>
            <a:xfrm>
              <a:off x="1620968" y="1726260"/>
              <a:ext cx="283924" cy="198873"/>
              <a:chOff x="1610038" y="1904505"/>
              <a:chExt cx="283924" cy="198873"/>
            </a:xfrm>
          </p:grpSpPr>
          <p:sp>
            <p:nvSpPr>
              <p:cNvPr id="357" name="CuadroTexto 356">
                <a:extLst>
                  <a:ext uri="{FF2B5EF4-FFF2-40B4-BE49-F238E27FC236}">
                    <a16:creationId xmlns:a16="http://schemas.microsoft.com/office/drawing/2014/main" xmlns="" id="{589AA02F-80B9-4DC8-BE91-6C835233C88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8" name="Elipse 357">
                <a:extLst>
                  <a:ext uri="{FF2B5EF4-FFF2-40B4-BE49-F238E27FC236}">
                    <a16:creationId xmlns:a16="http://schemas.microsoft.com/office/drawing/2014/main" xmlns="" id="{33C69943-DE17-4DC3-8450-07A4E98CCB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51" name="Grupo 350">
              <a:extLst>
                <a:ext uri="{FF2B5EF4-FFF2-40B4-BE49-F238E27FC236}">
                  <a16:creationId xmlns:a16="http://schemas.microsoft.com/office/drawing/2014/main" xmlns="" id="{56C318FD-ED0E-4D8B-9EB9-9E77E539F1A5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55" name="CuadroTexto 354">
                <a:extLst>
                  <a:ext uri="{FF2B5EF4-FFF2-40B4-BE49-F238E27FC236}">
                    <a16:creationId xmlns:a16="http://schemas.microsoft.com/office/drawing/2014/main" xmlns="" id="{5F22BC78-2521-4A94-BFDE-CC976986C859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6" name="Forma libre: forma 355">
                <a:extLst>
                  <a:ext uri="{FF2B5EF4-FFF2-40B4-BE49-F238E27FC236}">
                    <a16:creationId xmlns:a16="http://schemas.microsoft.com/office/drawing/2014/main" xmlns="" id="{5E18D454-BE96-45DA-ABCF-665B7A4F158D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52" name="Grupo 351">
              <a:extLst>
                <a:ext uri="{FF2B5EF4-FFF2-40B4-BE49-F238E27FC236}">
                  <a16:creationId xmlns:a16="http://schemas.microsoft.com/office/drawing/2014/main" xmlns="" id="{C25AA8BC-6A1C-4D14-AA21-913EB61207D0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53" name="CuadroTexto 352">
                <a:extLst>
                  <a:ext uri="{FF2B5EF4-FFF2-40B4-BE49-F238E27FC236}">
                    <a16:creationId xmlns:a16="http://schemas.microsoft.com/office/drawing/2014/main" xmlns="" id="{5973B5A5-040A-47AC-AEAF-ED18E825C94E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54" name="Forma libre: forma 353">
                <a:extLst>
                  <a:ext uri="{FF2B5EF4-FFF2-40B4-BE49-F238E27FC236}">
                    <a16:creationId xmlns:a16="http://schemas.microsoft.com/office/drawing/2014/main" xmlns="" id="{C7B12BC4-C148-46B2-9EC5-4481825658A2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61" name="Grupo 360">
            <a:extLst>
              <a:ext uri="{FF2B5EF4-FFF2-40B4-BE49-F238E27FC236}">
                <a16:creationId xmlns:a16="http://schemas.microsoft.com/office/drawing/2014/main" xmlns="" id="{6CB4C9B4-47D2-4584-892E-8BDF91048366}"/>
              </a:ext>
            </a:extLst>
          </p:cNvPr>
          <p:cNvGrpSpPr/>
          <p:nvPr/>
        </p:nvGrpSpPr>
        <p:grpSpPr>
          <a:xfrm>
            <a:off x="1969271" y="1156194"/>
            <a:ext cx="914515" cy="199456"/>
            <a:chOff x="2063330" y="986384"/>
            <a:chExt cx="914515" cy="199456"/>
          </a:xfrm>
        </p:grpSpPr>
        <p:grpSp>
          <p:nvGrpSpPr>
            <p:cNvPr id="362" name="Grupo 361">
              <a:extLst>
                <a:ext uri="{FF2B5EF4-FFF2-40B4-BE49-F238E27FC236}">
                  <a16:creationId xmlns:a16="http://schemas.microsoft.com/office/drawing/2014/main" xmlns="" id="{5F06A76A-EF02-41D6-8775-F46207196CE6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372" name="CuadroTexto 371">
                <a:extLst>
                  <a:ext uri="{FF2B5EF4-FFF2-40B4-BE49-F238E27FC236}">
                    <a16:creationId xmlns:a16="http://schemas.microsoft.com/office/drawing/2014/main" xmlns="" id="{94DBA721-49E5-4394-B2E6-FA0CFC534DBC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3" name="Elipse 372">
                <a:extLst>
                  <a:ext uri="{FF2B5EF4-FFF2-40B4-BE49-F238E27FC236}">
                    <a16:creationId xmlns:a16="http://schemas.microsoft.com/office/drawing/2014/main" xmlns="" id="{4835D399-2666-4E86-B356-706057AC4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63" name="Grupo 362">
              <a:extLst>
                <a:ext uri="{FF2B5EF4-FFF2-40B4-BE49-F238E27FC236}">
                  <a16:creationId xmlns:a16="http://schemas.microsoft.com/office/drawing/2014/main" xmlns="" id="{91DFE3BE-F541-4AC6-B75F-BAE94E6FC50C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370" name="CuadroTexto 369">
                <a:extLst>
                  <a:ext uri="{FF2B5EF4-FFF2-40B4-BE49-F238E27FC236}">
                    <a16:creationId xmlns:a16="http://schemas.microsoft.com/office/drawing/2014/main" xmlns="" id="{03961F88-769D-47F7-AC8C-363CA4C85785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71" name="Elipse 370">
                <a:extLst>
                  <a:ext uri="{FF2B5EF4-FFF2-40B4-BE49-F238E27FC236}">
                    <a16:creationId xmlns:a16="http://schemas.microsoft.com/office/drawing/2014/main" xmlns="" id="{7902ED36-35B3-40ED-A947-3D64FFD5E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64" name="Grupo 363">
              <a:extLst>
                <a:ext uri="{FF2B5EF4-FFF2-40B4-BE49-F238E27FC236}">
                  <a16:creationId xmlns:a16="http://schemas.microsoft.com/office/drawing/2014/main" xmlns="" id="{189F73D7-E213-4DC2-82E2-E17C0C1FB28A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368" name="CuadroTexto 367">
                <a:extLst>
                  <a:ext uri="{FF2B5EF4-FFF2-40B4-BE49-F238E27FC236}">
                    <a16:creationId xmlns:a16="http://schemas.microsoft.com/office/drawing/2014/main" xmlns="" id="{F1A8279C-C255-48F4-A009-06D5CEB9EF2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9" name="Forma libre: forma 368">
                <a:extLst>
                  <a:ext uri="{FF2B5EF4-FFF2-40B4-BE49-F238E27FC236}">
                    <a16:creationId xmlns:a16="http://schemas.microsoft.com/office/drawing/2014/main" xmlns="" id="{D97FA769-70EB-492E-9634-5B9B50884B00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65" name="Grupo 364">
              <a:extLst>
                <a:ext uri="{FF2B5EF4-FFF2-40B4-BE49-F238E27FC236}">
                  <a16:creationId xmlns:a16="http://schemas.microsoft.com/office/drawing/2014/main" xmlns="" id="{435906D9-6307-44BA-871C-6C94D717B6E6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366" name="CuadroTexto 365">
                <a:extLst>
                  <a:ext uri="{FF2B5EF4-FFF2-40B4-BE49-F238E27FC236}">
                    <a16:creationId xmlns:a16="http://schemas.microsoft.com/office/drawing/2014/main" xmlns="" id="{6E119605-2D51-4062-8C6F-0BD8AA42085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67" name="Forma libre: forma 366">
                <a:extLst>
                  <a:ext uri="{FF2B5EF4-FFF2-40B4-BE49-F238E27FC236}">
                    <a16:creationId xmlns:a16="http://schemas.microsoft.com/office/drawing/2014/main" xmlns="" id="{4DAC865D-9518-4BF4-BF4B-DD7AD9817B44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sp>
        <p:nvSpPr>
          <p:cNvPr id="374" name="Rectángulo 373">
            <a:extLst>
              <a:ext uri="{FF2B5EF4-FFF2-40B4-BE49-F238E27FC236}">
                <a16:creationId xmlns:a16="http://schemas.microsoft.com/office/drawing/2014/main" xmlns="" id="{583A6552-2130-40E8-992E-FEA28FDF295D}"/>
              </a:ext>
            </a:extLst>
          </p:cNvPr>
          <p:cNvSpPr/>
          <p:nvPr/>
        </p:nvSpPr>
        <p:spPr>
          <a:xfrm>
            <a:off x="4000716" y="858017"/>
            <a:ext cx="7008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</a:p>
        </p:txBody>
      </p:sp>
      <p:grpSp>
        <p:nvGrpSpPr>
          <p:cNvPr id="375" name="Grupo 374">
            <a:extLst>
              <a:ext uri="{FF2B5EF4-FFF2-40B4-BE49-F238E27FC236}">
                <a16:creationId xmlns:a16="http://schemas.microsoft.com/office/drawing/2014/main" xmlns="" id="{FB19548F-E234-4768-B950-0A32098AAB62}"/>
              </a:ext>
            </a:extLst>
          </p:cNvPr>
          <p:cNvGrpSpPr/>
          <p:nvPr/>
        </p:nvGrpSpPr>
        <p:grpSpPr>
          <a:xfrm>
            <a:off x="3605627" y="1156194"/>
            <a:ext cx="930008" cy="199456"/>
            <a:chOff x="3794936" y="986384"/>
            <a:chExt cx="930008" cy="199456"/>
          </a:xfrm>
        </p:grpSpPr>
        <p:grpSp>
          <p:nvGrpSpPr>
            <p:cNvPr id="376" name="Grupo 375">
              <a:extLst>
                <a:ext uri="{FF2B5EF4-FFF2-40B4-BE49-F238E27FC236}">
                  <a16:creationId xmlns:a16="http://schemas.microsoft.com/office/drawing/2014/main" xmlns="" id="{F55DCD04-B689-4FAD-A37B-77AB535E595C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:a16="http://schemas.microsoft.com/office/drawing/2014/main" xmlns="" id="{82CF0399-10F4-4088-92C5-8029F87E9448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:a16="http://schemas.microsoft.com/office/drawing/2014/main" xmlns="" id="{581BEDC7-F79A-4A57-8E1C-13F691BE6B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7" name="Grupo 376">
              <a:extLst>
                <a:ext uri="{FF2B5EF4-FFF2-40B4-BE49-F238E27FC236}">
                  <a16:creationId xmlns:a16="http://schemas.microsoft.com/office/drawing/2014/main" xmlns="" id="{92BB9E92-0AD8-4496-BA37-994B8ACBD054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:a16="http://schemas.microsoft.com/office/drawing/2014/main" xmlns="" id="{02817DCF-57AD-4020-966C-9D123145E7B1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Elipse 384">
                <a:extLst>
                  <a:ext uri="{FF2B5EF4-FFF2-40B4-BE49-F238E27FC236}">
                    <a16:creationId xmlns:a16="http://schemas.microsoft.com/office/drawing/2014/main" xmlns="" id="{75C6E08E-4138-42D3-AED1-FE2699AB74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78" name="Grupo 377">
              <a:extLst>
                <a:ext uri="{FF2B5EF4-FFF2-40B4-BE49-F238E27FC236}">
                  <a16:creationId xmlns:a16="http://schemas.microsoft.com/office/drawing/2014/main" xmlns="" id="{CE1CB8ED-7DDC-42D1-91D3-0FB5E336CF07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382" name="CuadroTexto 381">
                <a:extLst>
                  <a:ext uri="{FF2B5EF4-FFF2-40B4-BE49-F238E27FC236}">
                    <a16:creationId xmlns:a16="http://schemas.microsoft.com/office/drawing/2014/main" xmlns="" id="{C82F2243-216C-45CE-91D3-0C3A3B993911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3" name="Forma libre: forma 382">
                <a:extLst>
                  <a:ext uri="{FF2B5EF4-FFF2-40B4-BE49-F238E27FC236}">
                    <a16:creationId xmlns:a16="http://schemas.microsoft.com/office/drawing/2014/main" xmlns="" id="{E4DD3756-9930-4D2A-8D8A-CD3125B4F9A6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9" name="Grupo 378">
              <a:extLst>
                <a:ext uri="{FF2B5EF4-FFF2-40B4-BE49-F238E27FC236}">
                  <a16:creationId xmlns:a16="http://schemas.microsoft.com/office/drawing/2014/main" xmlns="" id="{73A6051E-ACC6-4F8A-AEBC-91B7F0A3A53C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380" name="CuadroTexto 379">
                <a:extLst>
                  <a:ext uri="{FF2B5EF4-FFF2-40B4-BE49-F238E27FC236}">
                    <a16:creationId xmlns:a16="http://schemas.microsoft.com/office/drawing/2014/main" xmlns="" id="{071270A8-25CA-438B-A06C-7FA42C1E884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1" name="Forma libre: forma 380">
                <a:extLst>
                  <a:ext uri="{FF2B5EF4-FFF2-40B4-BE49-F238E27FC236}">
                    <a16:creationId xmlns:a16="http://schemas.microsoft.com/office/drawing/2014/main" xmlns="" id="{09B114A0-9DBC-4C91-8538-9114E35AE3BF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388" name="Grupo 387">
            <a:extLst>
              <a:ext uri="{FF2B5EF4-FFF2-40B4-BE49-F238E27FC236}">
                <a16:creationId xmlns:a16="http://schemas.microsoft.com/office/drawing/2014/main" xmlns="" id="{557EE732-C8E6-4F01-A36F-778F656FED44}"/>
              </a:ext>
            </a:extLst>
          </p:cNvPr>
          <p:cNvGrpSpPr/>
          <p:nvPr/>
        </p:nvGrpSpPr>
        <p:grpSpPr>
          <a:xfrm>
            <a:off x="308431" y="2790969"/>
            <a:ext cx="1603457" cy="956544"/>
            <a:chOff x="307240" y="2621159"/>
            <a:chExt cx="1603457" cy="956544"/>
          </a:xfrm>
        </p:grpSpPr>
        <p:grpSp>
          <p:nvGrpSpPr>
            <p:cNvPr id="389" name="Grupo 388">
              <a:extLst>
                <a:ext uri="{FF2B5EF4-FFF2-40B4-BE49-F238E27FC236}">
                  <a16:creationId xmlns:a16="http://schemas.microsoft.com/office/drawing/2014/main" xmlns="" id="{11A00699-394F-4235-BC74-4401BCACB336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399" name="CuadroTexto 398">
                <a:extLst>
                  <a:ext uri="{FF2B5EF4-FFF2-40B4-BE49-F238E27FC236}">
                    <a16:creationId xmlns:a16="http://schemas.microsoft.com/office/drawing/2014/main" xmlns="" id="{F5143F51-0821-4A06-BF59-B0250E5A9C30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0" name="Elipse 399">
                <a:extLst>
                  <a:ext uri="{FF2B5EF4-FFF2-40B4-BE49-F238E27FC236}">
                    <a16:creationId xmlns:a16="http://schemas.microsoft.com/office/drawing/2014/main" xmlns="" id="{14EC0C79-631D-4EB0-8DE1-C2AB844F1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0" name="Grupo 389">
              <a:extLst>
                <a:ext uri="{FF2B5EF4-FFF2-40B4-BE49-F238E27FC236}">
                  <a16:creationId xmlns:a16="http://schemas.microsoft.com/office/drawing/2014/main" xmlns="" id="{6E70994D-FCC2-42D9-ADC2-8BEC5D17473B}"/>
                </a:ext>
              </a:extLst>
            </p:cNvPr>
            <p:cNvGrpSpPr/>
            <p:nvPr/>
          </p:nvGrpSpPr>
          <p:grpSpPr>
            <a:xfrm>
              <a:off x="1626773" y="3378539"/>
              <a:ext cx="283924" cy="198873"/>
              <a:chOff x="1610038" y="1904505"/>
              <a:chExt cx="283924" cy="198873"/>
            </a:xfrm>
          </p:grpSpPr>
          <p:sp>
            <p:nvSpPr>
              <p:cNvPr id="397" name="CuadroTexto 396">
                <a:extLst>
                  <a:ext uri="{FF2B5EF4-FFF2-40B4-BE49-F238E27FC236}">
                    <a16:creationId xmlns:a16="http://schemas.microsoft.com/office/drawing/2014/main" xmlns="" id="{886E6465-5C5D-4B25-B8E8-9E568D209AC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8" name="Elipse 397">
                <a:extLst>
                  <a:ext uri="{FF2B5EF4-FFF2-40B4-BE49-F238E27FC236}">
                    <a16:creationId xmlns:a16="http://schemas.microsoft.com/office/drawing/2014/main" xmlns="" id="{6C2C461C-A260-414A-858F-DDDC3A7E24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1" name="Grupo 390">
              <a:extLst>
                <a:ext uri="{FF2B5EF4-FFF2-40B4-BE49-F238E27FC236}">
                  <a16:creationId xmlns:a16="http://schemas.microsoft.com/office/drawing/2014/main" xmlns="" id="{8DC5554D-C547-47B9-A27A-5DB3B5743C70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395" name="CuadroTexto 394">
                <a:extLst>
                  <a:ext uri="{FF2B5EF4-FFF2-40B4-BE49-F238E27FC236}">
                    <a16:creationId xmlns:a16="http://schemas.microsoft.com/office/drawing/2014/main" xmlns="" id="{C42A0D33-D704-4ED7-BB68-5A64CB6ED4C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6" name="Forma libre: forma 395">
                <a:extLst>
                  <a:ext uri="{FF2B5EF4-FFF2-40B4-BE49-F238E27FC236}">
                    <a16:creationId xmlns:a16="http://schemas.microsoft.com/office/drawing/2014/main" xmlns="" id="{CCBC2B09-6ADE-425A-975B-75FF280D4B5F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2" name="Grupo 391">
              <a:extLst>
                <a:ext uri="{FF2B5EF4-FFF2-40B4-BE49-F238E27FC236}">
                  <a16:creationId xmlns:a16="http://schemas.microsoft.com/office/drawing/2014/main" xmlns="" id="{AB806AEE-3F41-4BF9-B2AC-44325397FFEA}"/>
                </a:ext>
              </a:extLst>
            </p:cNvPr>
            <p:cNvGrpSpPr/>
            <p:nvPr/>
          </p:nvGrpSpPr>
          <p:grpSpPr>
            <a:xfrm>
              <a:off x="1401794" y="3378247"/>
              <a:ext cx="283924" cy="199456"/>
              <a:chOff x="1396293" y="1904505"/>
              <a:chExt cx="283924" cy="199456"/>
            </a:xfrm>
          </p:grpSpPr>
          <p:sp>
            <p:nvSpPr>
              <p:cNvPr id="393" name="CuadroTexto 392">
                <a:extLst>
                  <a:ext uri="{FF2B5EF4-FFF2-40B4-BE49-F238E27FC236}">
                    <a16:creationId xmlns:a16="http://schemas.microsoft.com/office/drawing/2014/main" xmlns="" id="{2C26FAB8-1DE1-4D2A-8025-D8ED42CF0233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4" name="Forma libre: forma 393">
                <a:extLst>
                  <a:ext uri="{FF2B5EF4-FFF2-40B4-BE49-F238E27FC236}">
                    <a16:creationId xmlns:a16="http://schemas.microsoft.com/office/drawing/2014/main" xmlns="" id="{E8A6FC47-744A-4A86-B2D4-07F93DB17156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01" name="Grupo 400">
            <a:extLst>
              <a:ext uri="{FF2B5EF4-FFF2-40B4-BE49-F238E27FC236}">
                <a16:creationId xmlns:a16="http://schemas.microsoft.com/office/drawing/2014/main" xmlns="" id="{B66060DB-9040-4951-8C49-1B6A1D33D928}"/>
              </a:ext>
            </a:extLst>
          </p:cNvPr>
          <p:cNvGrpSpPr/>
          <p:nvPr/>
        </p:nvGrpSpPr>
        <p:grpSpPr>
          <a:xfrm>
            <a:off x="1962292" y="2800159"/>
            <a:ext cx="936297" cy="199456"/>
            <a:chOff x="2056351" y="2630349"/>
            <a:chExt cx="936297" cy="199456"/>
          </a:xfrm>
        </p:grpSpPr>
        <p:grpSp>
          <p:nvGrpSpPr>
            <p:cNvPr id="402" name="Grupo 401">
              <a:extLst>
                <a:ext uri="{FF2B5EF4-FFF2-40B4-BE49-F238E27FC236}">
                  <a16:creationId xmlns:a16="http://schemas.microsoft.com/office/drawing/2014/main" xmlns="" id="{44D46880-FD05-4934-99B3-92EEF83ACA14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412" name="CuadroTexto 411">
                <a:extLst>
                  <a:ext uri="{FF2B5EF4-FFF2-40B4-BE49-F238E27FC236}">
                    <a16:creationId xmlns:a16="http://schemas.microsoft.com/office/drawing/2014/main" xmlns="" id="{D0DFE4E4-CA37-4916-9034-4C4F949F02A8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3" name="Elipse 412">
                <a:extLst>
                  <a:ext uri="{FF2B5EF4-FFF2-40B4-BE49-F238E27FC236}">
                    <a16:creationId xmlns:a16="http://schemas.microsoft.com/office/drawing/2014/main" xmlns="" id="{51427B53-8B9B-42FB-BFD6-971BA68737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3" name="Grupo 402">
              <a:extLst>
                <a:ext uri="{FF2B5EF4-FFF2-40B4-BE49-F238E27FC236}">
                  <a16:creationId xmlns:a16="http://schemas.microsoft.com/office/drawing/2014/main" xmlns="" id="{1E7C903A-8BDE-4D20-ABEC-845ABAB58AA8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410" name="CuadroTexto 409">
                <a:extLst>
                  <a:ext uri="{FF2B5EF4-FFF2-40B4-BE49-F238E27FC236}">
                    <a16:creationId xmlns:a16="http://schemas.microsoft.com/office/drawing/2014/main" xmlns="" id="{89BD110D-C599-4FEC-8F47-8DD735436413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1" name="Elipse 410">
                <a:extLst>
                  <a:ext uri="{FF2B5EF4-FFF2-40B4-BE49-F238E27FC236}">
                    <a16:creationId xmlns:a16="http://schemas.microsoft.com/office/drawing/2014/main" xmlns="" id="{1DA6D85D-4AF7-4899-A333-9F0546AD1B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4" name="Grupo 403">
              <a:extLst>
                <a:ext uri="{FF2B5EF4-FFF2-40B4-BE49-F238E27FC236}">
                  <a16:creationId xmlns:a16="http://schemas.microsoft.com/office/drawing/2014/main" xmlns="" id="{81650828-9188-4E1F-BA69-5F2A8AAEF433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408" name="CuadroTexto 407">
                <a:extLst>
                  <a:ext uri="{FF2B5EF4-FFF2-40B4-BE49-F238E27FC236}">
                    <a16:creationId xmlns:a16="http://schemas.microsoft.com/office/drawing/2014/main" xmlns="" id="{9F759D17-F440-49F5-A203-138E60F7D67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9" name="Forma libre: forma 408">
                <a:extLst>
                  <a:ext uri="{FF2B5EF4-FFF2-40B4-BE49-F238E27FC236}">
                    <a16:creationId xmlns:a16="http://schemas.microsoft.com/office/drawing/2014/main" xmlns="" id="{B5DD6FF0-C304-46AE-AC6F-271944D8B408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5" name="Grupo 404">
              <a:extLst>
                <a:ext uri="{FF2B5EF4-FFF2-40B4-BE49-F238E27FC236}">
                  <a16:creationId xmlns:a16="http://schemas.microsoft.com/office/drawing/2014/main" xmlns="" id="{F13241E8-2CD4-4203-9319-FB51281BB5D6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406" name="CuadroTexto 405">
                <a:extLst>
                  <a:ext uri="{FF2B5EF4-FFF2-40B4-BE49-F238E27FC236}">
                    <a16:creationId xmlns:a16="http://schemas.microsoft.com/office/drawing/2014/main" xmlns="" id="{34AACFD4-DBBE-4A9A-9FDA-84D26F247F2F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7" name="Forma libre: forma 406">
                <a:extLst>
                  <a:ext uri="{FF2B5EF4-FFF2-40B4-BE49-F238E27FC236}">
                    <a16:creationId xmlns:a16="http://schemas.microsoft.com/office/drawing/2014/main" xmlns="" id="{F49530C8-01EC-4C05-A8A0-EC9E4B57E1F0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14" name="Grupo 413">
            <a:extLst>
              <a:ext uri="{FF2B5EF4-FFF2-40B4-BE49-F238E27FC236}">
                <a16:creationId xmlns:a16="http://schemas.microsoft.com/office/drawing/2014/main" xmlns="" id="{138BB2C8-D19A-4927-B0B3-16188DAE4F05}"/>
              </a:ext>
            </a:extLst>
          </p:cNvPr>
          <p:cNvGrpSpPr/>
          <p:nvPr/>
        </p:nvGrpSpPr>
        <p:grpSpPr>
          <a:xfrm>
            <a:off x="4256257" y="3548057"/>
            <a:ext cx="938317" cy="199456"/>
            <a:chOff x="4445566" y="3378247"/>
            <a:chExt cx="938317" cy="199456"/>
          </a:xfrm>
        </p:grpSpPr>
        <p:grpSp>
          <p:nvGrpSpPr>
            <p:cNvPr id="415" name="Grupo 414">
              <a:extLst>
                <a:ext uri="{FF2B5EF4-FFF2-40B4-BE49-F238E27FC236}">
                  <a16:creationId xmlns:a16="http://schemas.microsoft.com/office/drawing/2014/main" xmlns="" id="{6BE35AEC-1E78-473C-8D96-3A0DA4D774B5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425" name="CuadroTexto 424">
                <a:extLst>
                  <a:ext uri="{FF2B5EF4-FFF2-40B4-BE49-F238E27FC236}">
                    <a16:creationId xmlns:a16="http://schemas.microsoft.com/office/drawing/2014/main" xmlns="" id="{438B63D3-3862-4E0C-A7F5-C46D21B82D06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6" name="Elipse 425">
                <a:extLst>
                  <a:ext uri="{FF2B5EF4-FFF2-40B4-BE49-F238E27FC236}">
                    <a16:creationId xmlns:a16="http://schemas.microsoft.com/office/drawing/2014/main" xmlns="" id="{6C13C084-4E0A-4E45-988D-01E0074073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6" name="Grupo 415">
              <a:extLst>
                <a:ext uri="{FF2B5EF4-FFF2-40B4-BE49-F238E27FC236}">
                  <a16:creationId xmlns:a16="http://schemas.microsoft.com/office/drawing/2014/main" xmlns="" id="{C72AEDFD-94AE-47D4-9FA7-11EB81FFAD0F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423" name="CuadroTexto 422">
                <a:extLst>
                  <a:ext uri="{FF2B5EF4-FFF2-40B4-BE49-F238E27FC236}">
                    <a16:creationId xmlns:a16="http://schemas.microsoft.com/office/drawing/2014/main" xmlns="" id="{76DF3A6F-301B-4B3C-A682-6C4DCFBC9F59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4" name="Elipse 423">
                <a:extLst>
                  <a:ext uri="{FF2B5EF4-FFF2-40B4-BE49-F238E27FC236}">
                    <a16:creationId xmlns:a16="http://schemas.microsoft.com/office/drawing/2014/main" xmlns="" id="{27DE6F9C-D151-4863-AD36-B527A71DD1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17" name="Grupo 416">
              <a:extLst>
                <a:ext uri="{FF2B5EF4-FFF2-40B4-BE49-F238E27FC236}">
                  <a16:creationId xmlns:a16="http://schemas.microsoft.com/office/drawing/2014/main" xmlns="" id="{5A3C87A2-7799-4951-A9E8-4890CAF0BC50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421" name="CuadroTexto 420">
                <a:extLst>
                  <a:ext uri="{FF2B5EF4-FFF2-40B4-BE49-F238E27FC236}">
                    <a16:creationId xmlns:a16="http://schemas.microsoft.com/office/drawing/2014/main" xmlns="" id="{F94F3A4B-74C8-4AE8-B4B0-B7A7BF7858B3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2" name="Forma libre: forma 421">
                <a:extLst>
                  <a:ext uri="{FF2B5EF4-FFF2-40B4-BE49-F238E27FC236}">
                    <a16:creationId xmlns:a16="http://schemas.microsoft.com/office/drawing/2014/main" xmlns="" id="{15540022-854A-4EB1-968D-4FEA72C931E4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8" name="Grupo 417">
              <a:extLst>
                <a:ext uri="{FF2B5EF4-FFF2-40B4-BE49-F238E27FC236}">
                  <a16:creationId xmlns:a16="http://schemas.microsoft.com/office/drawing/2014/main" xmlns="" id="{4B3A0007-1326-4DB1-A887-7C12C5CFDD0C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419" name="CuadroTexto 418">
                <a:extLst>
                  <a:ext uri="{FF2B5EF4-FFF2-40B4-BE49-F238E27FC236}">
                    <a16:creationId xmlns:a16="http://schemas.microsoft.com/office/drawing/2014/main" xmlns="" id="{23251785-32EA-4872-A698-2C545652842B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0" name="Forma libre: forma 419">
                <a:extLst>
                  <a:ext uri="{FF2B5EF4-FFF2-40B4-BE49-F238E27FC236}">
                    <a16:creationId xmlns:a16="http://schemas.microsoft.com/office/drawing/2014/main" xmlns="" id="{1B516BF5-2BDB-4408-AD14-4D4D94019133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27" name="Grupo 426">
            <a:extLst>
              <a:ext uri="{FF2B5EF4-FFF2-40B4-BE49-F238E27FC236}">
                <a16:creationId xmlns:a16="http://schemas.microsoft.com/office/drawing/2014/main" xmlns="" id="{2F920BD6-3490-4F8C-8BC3-931177BEE901}"/>
              </a:ext>
            </a:extLst>
          </p:cNvPr>
          <p:cNvGrpSpPr/>
          <p:nvPr/>
        </p:nvGrpSpPr>
        <p:grpSpPr>
          <a:xfrm>
            <a:off x="3603894" y="6041205"/>
            <a:ext cx="1596746" cy="971982"/>
            <a:chOff x="3793203" y="5919520"/>
            <a:chExt cx="1596746" cy="971982"/>
          </a:xfrm>
        </p:grpSpPr>
        <p:grpSp>
          <p:nvGrpSpPr>
            <p:cNvPr id="428" name="Grupo 427">
              <a:extLst>
                <a:ext uri="{FF2B5EF4-FFF2-40B4-BE49-F238E27FC236}">
                  <a16:creationId xmlns:a16="http://schemas.microsoft.com/office/drawing/2014/main" xmlns="" id="{08855DA8-7F12-4143-A51B-73700B8CA485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438" name="CuadroTexto 437">
                <a:extLst>
                  <a:ext uri="{FF2B5EF4-FFF2-40B4-BE49-F238E27FC236}">
                    <a16:creationId xmlns:a16="http://schemas.microsoft.com/office/drawing/2014/main" xmlns="" id="{8567CC74-0B24-4B88-B4C7-58229DC6AEC1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9" name="Elipse 438">
                <a:extLst>
                  <a:ext uri="{FF2B5EF4-FFF2-40B4-BE49-F238E27FC236}">
                    <a16:creationId xmlns:a16="http://schemas.microsoft.com/office/drawing/2014/main" xmlns="" id="{6829B8DC-1E3E-42A7-8B9F-2FF7DBB67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9" name="Grupo 428">
              <a:extLst>
                <a:ext uri="{FF2B5EF4-FFF2-40B4-BE49-F238E27FC236}">
                  <a16:creationId xmlns:a16="http://schemas.microsoft.com/office/drawing/2014/main" xmlns="" id="{EEBF10FF-8751-45B4-9F49-38AC19A8A0CF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436" name="CuadroTexto 435">
                <a:extLst>
                  <a:ext uri="{FF2B5EF4-FFF2-40B4-BE49-F238E27FC236}">
                    <a16:creationId xmlns:a16="http://schemas.microsoft.com/office/drawing/2014/main" xmlns="" id="{7B177EC7-811B-4DF0-93AF-9BD8785E3C48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7" name="Elipse 436">
                <a:extLst>
                  <a:ext uri="{FF2B5EF4-FFF2-40B4-BE49-F238E27FC236}">
                    <a16:creationId xmlns:a16="http://schemas.microsoft.com/office/drawing/2014/main" xmlns="" id="{28F4CBC1-321E-4B9E-9DF5-01AA84A75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0" name="Grupo 429">
              <a:extLst>
                <a:ext uri="{FF2B5EF4-FFF2-40B4-BE49-F238E27FC236}">
                  <a16:creationId xmlns:a16="http://schemas.microsoft.com/office/drawing/2014/main" xmlns="" id="{6E421CA9-30F9-4382-A2DB-DBAF9D93249D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434" name="CuadroTexto 433">
                <a:extLst>
                  <a:ext uri="{FF2B5EF4-FFF2-40B4-BE49-F238E27FC236}">
                    <a16:creationId xmlns:a16="http://schemas.microsoft.com/office/drawing/2014/main" xmlns="" id="{91138148-1FA9-4485-AE89-FCC1A8A8AE89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435" name="Forma libre: forma 434">
                <a:extLst>
                  <a:ext uri="{FF2B5EF4-FFF2-40B4-BE49-F238E27FC236}">
                    <a16:creationId xmlns:a16="http://schemas.microsoft.com/office/drawing/2014/main" xmlns="" id="{6E71213D-18BD-4A1C-8580-C47B70AA2890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31" name="Grupo 430">
              <a:extLst>
                <a:ext uri="{FF2B5EF4-FFF2-40B4-BE49-F238E27FC236}">
                  <a16:creationId xmlns:a16="http://schemas.microsoft.com/office/drawing/2014/main" xmlns="" id="{E980E0FA-2663-48F2-A3FD-D8637802C866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432" name="CuadroTexto 431">
                <a:extLst>
                  <a:ext uri="{FF2B5EF4-FFF2-40B4-BE49-F238E27FC236}">
                    <a16:creationId xmlns:a16="http://schemas.microsoft.com/office/drawing/2014/main" xmlns="" id="{EF0119A7-A283-48CE-BB4E-04C585A34B74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433" name="Forma libre: forma 432">
                <a:extLst>
                  <a:ext uri="{FF2B5EF4-FFF2-40B4-BE49-F238E27FC236}">
                    <a16:creationId xmlns:a16="http://schemas.microsoft.com/office/drawing/2014/main" xmlns="" id="{9C147D7A-9AE6-4B38-8D29-543C309849AB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40" name="Grupo 439">
            <a:extLst>
              <a:ext uri="{FF2B5EF4-FFF2-40B4-BE49-F238E27FC236}">
                <a16:creationId xmlns:a16="http://schemas.microsoft.com/office/drawing/2014/main" xmlns="" id="{99A831B0-3755-4EB3-B596-A83405BC8783}"/>
              </a:ext>
            </a:extLst>
          </p:cNvPr>
          <p:cNvGrpSpPr/>
          <p:nvPr/>
        </p:nvGrpSpPr>
        <p:grpSpPr>
          <a:xfrm>
            <a:off x="4257997" y="5205542"/>
            <a:ext cx="945073" cy="202550"/>
            <a:chOff x="4447306" y="5035732"/>
            <a:chExt cx="945073" cy="202550"/>
          </a:xfrm>
        </p:grpSpPr>
        <p:grpSp>
          <p:nvGrpSpPr>
            <p:cNvPr id="441" name="Grupo 440">
              <a:extLst>
                <a:ext uri="{FF2B5EF4-FFF2-40B4-BE49-F238E27FC236}">
                  <a16:creationId xmlns:a16="http://schemas.microsoft.com/office/drawing/2014/main" xmlns="" id="{B63AE65F-868B-4446-AAC7-EC34DE6FC25A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451" name="CuadroTexto 450">
                <a:extLst>
                  <a:ext uri="{FF2B5EF4-FFF2-40B4-BE49-F238E27FC236}">
                    <a16:creationId xmlns:a16="http://schemas.microsoft.com/office/drawing/2014/main" xmlns="" id="{C03799A7-490A-43BB-BE3D-468D4658FAFA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2" name="Elipse 451">
                <a:extLst>
                  <a:ext uri="{FF2B5EF4-FFF2-40B4-BE49-F238E27FC236}">
                    <a16:creationId xmlns:a16="http://schemas.microsoft.com/office/drawing/2014/main" xmlns="" id="{B7641A19-CB90-4CFF-BDD4-05C134F92A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2" name="Grupo 441">
              <a:extLst>
                <a:ext uri="{FF2B5EF4-FFF2-40B4-BE49-F238E27FC236}">
                  <a16:creationId xmlns:a16="http://schemas.microsoft.com/office/drawing/2014/main" xmlns="" id="{62D53A5B-5A08-4649-968D-D5974FBFF1ED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449" name="CuadroTexto 448">
                <a:extLst>
                  <a:ext uri="{FF2B5EF4-FFF2-40B4-BE49-F238E27FC236}">
                    <a16:creationId xmlns:a16="http://schemas.microsoft.com/office/drawing/2014/main" xmlns="" id="{AF8FE674-CFE2-41B9-8635-2CD98A4A842E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0" name="Elipse 449">
                <a:extLst>
                  <a:ext uri="{FF2B5EF4-FFF2-40B4-BE49-F238E27FC236}">
                    <a16:creationId xmlns:a16="http://schemas.microsoft.com/office/drawing/2014/main" xmlns="" id="{3C402CF5-BE05-4650-AF14-EA4EEB2A00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3" name="Grupo 442">
              <a:extLst>
                <a:ext uri="{FF2B5EF4-FFF2-40B4-BE49-F238E27FC236}">
                  <a16:creationId xmlns:a16="http://schemas.microsoft.com/office/drawing/2014/main" xmlns="" id="{6A7A4C41-BEB8-4FE4-8687-00F0E6AF96FF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447" name="CuadroTexto 446">
                <a:extLst>
                  <a:ext uri="{FF2B5EF4-FFF2-40B4-BE49-F238E27FC236}">
                    <a16:creationId xmlns:a16="http://schemas.microsoft.com/office/drawing/2014/main" xmlns="" id="{92C3CC4E-D714-434B-9B43-7841B4A2B262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8" name="Forma libre: forma 447">
                <a:extLst>
                  <a:ext uri="{FF2B5EF4-FFF2-40B4-BE49-F238E27FC236}">
                    <a16:creationId xmlns:a16="http://schemas.microsoft.com/office/drawing/2014/main" xmlns="" id="{6F4F7B2F-D8FB-4A61-AF3A-75197EB5FDD2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4" name="Grupo 443">
              <a:extLst>
                <a:ext uri="{FF2B5EF4-FFF2-40B4-BE49-F238E27FC236}">
                  <a16:creationId xmlns:a16="http://schemas.microsoft.com/office/drawing/2014/main" xmlns="" id="{24D57135-FE99-4679-BEA7-CD9340F354AD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445" name="CuadroTexto 444">
                <a:extLst>
                  <a:ext uri="{FF2B5EF4-FFF2-40B4-BE49-F238E27FC236}">
                    <a16:creationId xmlns:a16="http://schemas.microsoft.com/office/drawing/2014/main" xmlns="" id="{8524764D-E14E-4F98-B623-26AEE9C08A79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446" name="Forma libre: forma 445">
                <a:extLst>
                  <a:ext uri="{FF2B5EF4-FFF2-40B4-BE49-F238E27FC236}">
                    <a16:creationId xmlns:a16="http://schemas.microsoft.com/office/drawing/2014/main" xmlns="" id="{E115233D-6DEC-48A8-ABAC-D3D7B8FAAE34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53" name="Grupo 452">
            <a:extLst>
              <a:ext uri="{FF2B5EF4-FFF2-40B4-BE49-F238E27FC236}">
                <a16:creationId xmlns:a16="http://schemas.microsoft.com/office/drawing/2014/main" xmlns="" id="{D354507C-B1E6-4C3E-8000-783B185E565C}"/>
              </a:ext>
            </a:extLst>
          </p:cNvPr>
          <p:cNvGrpSpPr/>
          <p:nvPr/>
        </p:nvGrpSpPr>
        <p:grpSpPr>
          <a:xfrm>
            <a:off x="302345" y="4448138"/>
            <a:ext cx="2919523" cy="949693"/>
            <a:chOff x="301154" y="4278328"/>
            <a:chExt cx="2919523" cy="949693"/>
          </a:xfrm>
        </p:grpSpPr>
        <p:grpSp>
          <p:nvGrpSpPr>
            <p:cNvPr id="454" name="Grupo 453">
              <a:extLst>
                <a:ext uri="{FF2B5EF4-FFF2-40B4-BE49-F238E27FC236}">
                  <a16:creationId xmlns:a16="http://schemas.microsoft.com/office/drawing/2014/main" xmlns="" id="{0F3783C1-8945-479A-ACEA-D8C0FE74E99F}"/>
                </a:ext>
              </a:extLst>
            </p:cNvPr>
            <p:cNvGrpSpPr/>
            <p:nvPr/>
          </p:nvGrpSpPr>
          <p:grpSpPr>
            <a:xfrm>
              <a:off x="301154" y="4281659"/>
              <a:ext cx="1605676" cy="946362"/>
              <a:chOff x="301154" y="4281659"/>
              <a:chExt cx="1605676" cy="946362"/>
            </a:xfrm>
          </p:grpSpPr>
          <p:grpSp>
            <p:nvGrpSpPr>
              <p:cNvPr id="470" name="Grupo 469">
                <a:extLst>
                  <a:ext uri="{FF2B5EF4-FFF2-40B4-BE49-F238E27FC236}">
                    <a16:creationId xmlns:a16="http://schemas.microsoft.com/office/drawing/2014/main" xmlns="" id="{D715CD25-3467-4A81-9891-996AD3A0BA99}"/>
                  </a:ext>
                </a:extLst>
              </p:cNvPr>
              <p:cNvGrpSpPr/>
              <p:nvPr/>
            </p:nvGrpSpPr>
            <p:grpSpPr>
              <a:xfrm>
                <a:off x="522694" y="4281951"/>
                <a:ext cx="286403" cy="198873"/>
                <a:chOff x="1176837" y="1904505"/>
                <a:chExt cx="286403" cy="198873"/>
              </a:xfrm>
            </p:grpSpPr>
            <p:sp>
              <p:nvSpPr>
                <p:cNvPr id="480" name="CuadroTexto 479">
                  <a:extLst>
                    <a:ext uri="{FF2B5EF4-FFF2-40B4-BE49-F238E27FC236}">
                      <a16:creationId xmlns:a16="http://schemas.microsoft.com/office/drawing/2014/main" xmlns="" id="{32947ADD-7772-4326-99DC-F510A1CC1A5A}"/>
                    </a:ext>
                  </a:extLst>
                </p:cNvPr>
                <p:cNvSpPr txBox="1"/>
                <p:nvPr/>
              </p:nvSpPr>
              <p:spPr>
                <a:xfrm>
                  <a:off x="1182695" y="1904505"/>
                  <a:ext cx="280545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10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81" name="Elipse 480">
                  <a:extLst>
                    <a:ext uri="{FF2B5EF4-FFF2-40B4-BE49-F238E27FC236}">
                      <a16:creationId xmlns:a16="http://schemas.microsoft.com/office/drawing/2014/main" xmlns="" id="{DB399DD7-A3A2-4239-B91F-A7362F6E52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76837" y="1998402"/>
                  <a:ext cx="104976" cy="104976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471" name="Grupo 470">
                <a:extLst>
                  <a:ext uri="{FF2B5EF4-FFF2-40B4-BE49-F238E27FC236}">
                    <a16:creationId xmlns:a16="http://schemas.microsoft.com/office/drawing/2014/main" xmlns="" id="{5AAE16F0-5B6E-4AA3-BE32-BEB1B59A6620}"/>
                  </a:ext>
                </a:extLst>
              </p:cNvPr>
              <p:cNvGrpSpPr/>
              <p:nvPr/>
            </p:nvGrpSpPr>
            <p:grpSpPr>
              <a:xfrm>
                <a:off x="1622906" y="5028565"/>
                <a:ext cx="283924" cy="198873"/>
                <a:chOff x="1610038" y="1904505"/>
                <a:chExt cx="283924" cy="198873"/>
              </a:xfrm>
            </p:grpSpPr>
            <p:sp>
              <p:nvSpPr>
                <p:cNvPr id="478" name="CuadroTexto 477">
                  <a:extLst>
                    <a:ext uri="{FF2B5EF4-FFF2-40B4-BE49-F238E27FC236}">
                      <a16:creationId xmlns:a16="http://schemas.microsoft.com/office/drawing/2014/main" xmlns="" id="{AC7B5D7F-FDB5-4B9D-8039-E5E7F6996AEA}"/>
                    </a:ext>
                  </a:extLst>
                </p:cNvPr>
                <p:cNvSpPr txBox="1"/>
                <p:nvPr/>
              </p:nvSpPr>
              <p:spPr>
                <a:xfrm>
                  <a:off x="1610038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24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79" name="Elipse 478">
                  <a:extLst>
                    <a:ext uri="{FF2B5EF4-FFF2-40B4-BE49-F238E27FC236}">
                      <a16:creationId xmlns:a16="http://schemas.microsoft.com/office/drawing/2014/main" xmlns="" id="{E1D2A6FB-9EA0-47DF-B550-70EBD44E70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15526" y="1998402"/>
                  <a:ext cx="104976" cy="104976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472" name="Grupo 471">
                <a:extLst>
                  <a:ext uri="{FF2B5EF4-FFF2-40B4-BE49-F238E27FC236}">
                    <a16:creationId xmlns:a16="http://schemas.microsoft.com/office/drawing/2014/main" xmlns="" id="{D03D3C83-DD33-4AB8-9893-870CA1835EF4}"/>
                  </a:ext>
                </a:extLst>
              </p:cNvPr>
              <p:cNvGrpSpPr/>
              <p:nvPr/>
            </p:nvGrpSpPr>
            <p:grpSpPr>
              <a:xfrm>
                <a:off x="301154" y="4281659"/>
                <a:ext cx="222591" cy="199456"/>
                <a:chOff x="958247" y="1904505"/>
                <a:chExt cx="222591" cy="199456"/>
              </a:xfrm>
            </p:grpSpPr>
            <p:sp>
              <p:nvSpPr>
                <p:cNvPr id="476" name="CuadroTexto 475">
                  <a:extLst>
                    <a:ext uri="{FF2B5EF4-FFF2-40B4-BE49-F238E27FC236}">
                      <a16:creationId xmlns:a16="http://schemas.microsoft.com/office/drawing/2014/main" xmlns="" id="{00E761A5-7E47-412A-8E9A-4EE089414BD6}"/>
                    </a:ext>
                  </a:extLst>
                </p:cNvPr>
                <p:cNvSpPr txBox="1"/>
                <p:nvPr/>
              </p:nvSpPr>
              <p:spPr>
                <a:xfrm>
                  <a:off x="1003814" y="1904505"/>
                  <a:ext cx="177024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77" name="Forma libre: forma 476">
                  <a:extLst>
                    <a:ext uri="{FF2B5EF4-FFF2-40B4-BE49-F238E27FC236}">
                      <a16:creationId xmlns:a16="http://schemas.microsoft.com/office/drawing/2014/main" xmlns="" id="{D74AAE57-C54D-40EB-AFD3-4CB734689D4C}"/>
                    </a:ext>
                  </a:extLst>
                </p:cNvPr>
                <p:cNvSpPr/>
                <p:nvPr/>
              </p:nvSpPr>
              <p:spPr>
                <a:xfrm>
                  <a:off x="958247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473" name="Grupo 472">
                <a:extLst>
                  <a:ext uri="{FF2B5EF4-FFF2-40B4-BE49-F238E27FC236}">
                    <a16:creationId xmlns:a16="http://schemas.microsoft.com/office/drawing/2014/main" xmlns="" id="{7C9D562A-4EEE-4C07-92FA-415CDC6AB552}"/>
                  </a:ext>
                </a:extLst>
              </p:cNvPr>
              <p:cNvGrpSpPr/>
              <p:nvPr/>
            </p:nvGrpSpPr>
            <p:grpSpPr>
              <a:xfrm>
                <a:off x="1424091" y="5028565"/>
                <a:ext cx="283924" cy="199456"/>
                <a:chOff x="1396293" y="1904505"/>
                <a:chExt cx="283924" cy="199456"/>
              </a:xfrm>
            </p:grpSpPr>
            <p:sp>
              <p:nvSpPr>
                <p:cNvPr id="474" name="CuadroTexto 473">
                  <a:extLst>
                    <a:ext uri="{FF2B5EF4-FFF2-40B4-BE49-F238E27FC236}">
                      <a16:creationId xmlns:a16="http://schemas.microsoft.com/office/drawing/2014/main" xmlns="" id="{3358B06F-4837-492D-B380-1CFE9D120960}"/>
                    </a:ext>
                  </a:extLst>
                </p:cNvPr>
                <p:cNvSpPr txBox="1"/>
                <p:nvPr/>
              </p:nvSpPr>
              <p:spPr>
                <a:xfrm>
                  <a:off x="1396293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17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475" name="Forma libre: forma 474">
                  <a:extLst>
                    <a:ext uri="{FF2B5EF4-FFF2-40B4-BE49-F238E27FC236}">
                      <a16:creationId xmlns:a16="http://schemas.microsoft.com/office/drawing/2014/main" xmlns="" id="{1370280E-385E-45B0-AF2D-0E2B6C16953A}"/>
                    </a:ext>
                  </a:extLst>
                </p:cNvPr>
                <p:cNvSpPr/>
                <p:nvPr/>
              </p:nvSpPr>
              <p:spPr>
                <a:xfrm flipH="1">
                  <a:off x="1396429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/>
                </a:p>
              </p:txBody>
            </p:sp>
          </p:grpSp>
        </p:grpSp>
        <p:grpSp>
          <p:nvGrpSpPr>
            <p:cNvPr id="455" name="Grupo 454">
              <a:extLst>
                <a:ext uri="{FF2B5EF4-FFF2-40B4-BE49-F238E27FC236}">
                  <a16:creationId xmlns:a16="http://schemas.microsoft.com/office/drawing/2014/main" xmlns="" id="{70498B04-254C-4C44-9441-67FF9E64E924}"/>
                </a:ext>
              </a:extLst>
            </p:cNvPr>
            <p:cNvGrpSpPr/>
            <p:nvPr/>
          </p:nvGrpSpPr>
          <p:grpSpPr>
            <a:xfrm>
              <a:off x="2279181" y="4282118"/>
              <a:ext cx="280545" cy="202258"/>
              <a:chOff x="1182695" y="1904505"/>
              <a:chExt cx="280545" cy="202258"/>
            </a:xfrm>
          </p:grpSpPr>
          <p:sp>
            <p:nvSpPr>
              <p:cNvPr id="468" name="CuadroTexto 467">
                <a:extLst>
                  <a:ext uri="{FF2B5EF4-FFF2-40B4-BE49-F238E27FC236}">
                    <a16:creationId xmlns:a16="http://schemas.microsoft.com/office/drawing/2014/main" xmlns="" id="{E28065CA-80B1-4355-850F-DBD388E7BC0A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9" name="Elipse 468">
                <a:extLst>
                  <a:ext uri="{FF2B5EF4-FFF2-40B4-BE49-F238E27FC236}">
                    <a16:creationId xmlns:a16="http://schemas.microsoft.com/office/drawing/2014/main" xmlns="" id="{15749005-A1EF-413A-81DD-C6F6AD6D8A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6" name="Grupo 455">
              <a:extLst>
                <a:ext uri="{FF2B5EF4-FFF2-40B4-BE49-F238E27FC236}">
                  <a16:creationId xmlns:a16="http://schemas.microsoft.com/office/drawing/2014/main" xmlns="" id="{B32B2ECF-07A6-4EFD-8ED5-1A65A0C7790A}"/>
                </a:ext>
              </a:extLst>
            </p:cNvPr>
            <p:cNvGrpSpPr/>
            <p:nvPr/>
          </p:nvGrpSpPr>
          <p:grpSpPr>
            <a:xfrm>
              <a:off x="2711111" y="4282612"/>
              <a:ext cx="283924" cy="202258"/>
              <a:chOff x="1610038" y="1904505"/>
              <a:chExt cx="283924" cy="202258"/>
            </a:xfrm>
          </p:grpSpPr>
          <p:sp>
            <p:nvSpPr>
              <p:cNvPr id="466" name="CuadroTexto 465">
                <a:extLst>
                  <a:ext uri="{FF2B5EF4-FFF2-40B4-BE49-F238E27FC236}">
                    <a16:creationId xmlns:a16="http://schemas.microsoft.com/office/drawing/2014/main" xmlns="" id="{4C55B60A-E96E-463F-B12B-4C11352F1279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7" name="Elipse 466">
                <a:extLst>
                  <a:ext uri="{FF2B5EF4-FFF2-40B4-BE49-F238E27FC236}">
                    <a16:creationId xmlns:a16="http://schemas.microsoft.com/office/drawing/2014/main" xmlns="" id="{A68BD4E0-EAAA-43AA-8D00-59ACF6195F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7" name="Grupo 456">
              <a:extLst>
                <a:ext uri="{FF2B5EF4-FFF2-40B4-BE49-F238E27FC236}">
                  <a16:creationId xmlns:a16="http://schemas.microsoft.com/office/drawing/2014/main" xmlns="" id="{71ED2960-4B97-4202-8D94-24452D479F50}"/>
                </a:ext>
              </a:extLst>
            </p:cNvPr>
            <p:cNvGrpSpPr/>
            <p:nvPr/>
          </p:nvGrpSpPr>
          <p:grpSpPr>
            <a:xfrm>
              <a:off x="2060383" y="4282612"/>
              <a:ext cx="222591" cy="202550"/>
              <a:chOff x="958247" y="1904505"/>
              <a:chExt cx="222591" cy="202550"/>
            </a:xfrm>
          </p:grpSpPr>
          <p:sp>
            <p:nvSpPr>
              <p:cNvPr id="464" name="CuadroTexto 463">
                <a:extLst>
                  <a:ext uri="{FF2B5EF4-FFF2-40B4-BE49-F238E27FC236}">
                    <a16:creationId xmlns:a16="http://schemas.microsoft.com/office/drawing/2014/main" xmlns="" id="{EC4B22CC-4009-430A-A473-5FD2D599DAD2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5" name="Forma libre: forma 464">
                <a:extLst>
                  <a:ext uri="{FF2B5EF4-FFF2-40B4-BE49-F238E27FC236}">
                    <a16:creationId xmlns:a16="http://schemas.microsoft.com/office/drawing/2014/main" xmlns="" id="{A655BCF0-AEDF-4315-A359-642F1582B058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8" name="Grupo 457">
              <a:extLst>
                <a:ext uri="{FF2B5EF4-FFF2-40B4-BE49-F238E27FC236}">
                  <a16:creationId xmlns:a16="http://schemas.microsoft.com/office/drawing/2014/main" xmlns="" id="{D24902E6-337F-4B40-9DB0-A21E3C06B2B4}"/>
                </a:ext>
              </a:extLst>
            </p:cNvPr>
            <p:cNvGrpSpPr/>
            <p:nvPr/>
          </p:nvGrpSpPr>
          <p:grpSpPr>
            <a:xfrm>
              <a:off x="2488879" y="4278328"/>
              <a:ext cx="285238" cy="202550"/>
              <a:chOff x="1394979" y="1904505"/>
              <a:chExt cx="285238" cy="202550"/>
            </a:xfrm>
          </p:grpSpPr>
          <p:sp>
            <p:nvSpPr>
              <p:cNvPr id="462" name="CuadroTexto 461">
                <a:extLst>
                  <a:ext uri="{FF2B5EF4-FFF2-40B4-BE49-F238E27FC236}">
                    <a16:creationId xmlns:a16="http://schemas.microsoft.com/office/drawing/2014/main" xmlns="" id="{76EA0087-B245-443B-A5A2-3929505E683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3" name="Forma libre: forma 462">
                <a:extLst>
                  <a:ext uri="{FF2B5EF4-FFF2-40B4-BE49-F238E27FC236}">
                    <a16:creationId xmlns:a16="http://schemas.microsoft.com/office/drawing/2014/main" xmlns="" id="{A244448E-F5B5-4908-93F7-F93E9205FBBB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9" name="Grupo 458">
              <a:extLst>
                <a:ext uri="{FF2B5EF4-FFF2-40B4-BE49-F238E27FC236}">
                  <a16:creationId xmlns:a16="http://schemas.microsoft.com/office/drawing/2014/main" xmlns="" id="{819CA064-A354-4FAB-A2ED-79A088EC3D58}"/>
                </a:ext>
              </a:extLst>
            </p:cNvPr>
            <p:cNvGrpSpPr/>
            <p:nvPr/>
          </p:nvGrpSpPr>
          <p:grpSpPr>
            <a:xfrm>
              <a:off x="2936596" y="4279852"/>
              <a:ext cx="284081" cy="202550"/>
              <a:chOff x="2920266" y="4279852"/>
              <a:chExt cx="284081" cy="202550"/>
            </a:xfrm>
          </p:grpSpPr>
          <p:sp>
            <p:nvSpPr>
              <p:cNvPr id="460" name="CuadroTexto 459">
                <a:extLst>
                  <a:ext uri="{FF2B5EF4-FFF2-40B4-BE49-F238E27FC236}">
                    <a16:creationId xmlns:a16="http://schemas.microsoft.com/office/drawing/2014/main" xmlns="" id="{D02FB2F2-9DEB-4E82-A174-243B708C2B66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1" name="Forma libre: forma 460">
                <a:extLst>
                  <a:ext uri="{FF2B5EF4-FFF2-40B4-BE49-F238E27FC236}">
                    <a16:creationId xmlns:a16="http://schemas.microsoft.com/office/drawing/2014/main" xmlns="" id="{F073339B-F06E-4DE9-92DF-1CCF0C776A87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82" name="Grupo 481">
            <a:extLst>
              <a:ext uri="{FF2B5EF4-FFF2-40B4-BE49-F238E27FC236}">
                <a16:creationId xmlns:a16="http://schemas.microsoft.com/office/drawing/2014/main" xmlns="" id="{0EC93B8F-8590-4B62-A9E8-E3DCD02F5029}"/>
              </a:ext>
            </a:extLst>
          </p:cNvPr>
          <p:cNvGrpSpPr/>
          <p:nvPr/>
        </p:nvGrpSpPr>
        <p:grpSpPr>
          <a:xfrm>
            <a:off x="1955227" y="6045845"/>
            <a:ext cx="936753" cy="202550"/>
            <a:chOff x="2049286" y="5924160"/>
            <a:chExt cx="936753" cy="202550"/>
          </a:xfrm>
        </p:grpSpPr>
        <p:grpSp>
          <p:nvGrpSpPr>
            <p:cNvPr id="483" name="Grupo 482">
              <a:extLst>
                <a:ext uri="{FF2B5EF4-FFF2-40B4-BE49-F238E27FC236}">
                  <a16:creationId xmlns:a16="http://schemas.microsoft.com/office/drawing/2014/main" xmlns="" id="{C7512013-80B4-4ED1-A793-7BB37C1E5B5D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493" name="CuadroTexto 492">
                <a:extLst>
                  <a:ext uri="{FF2B5EF4-FFF2-40B4-BE49-F238E27FC236}">
                    <a16:creationId xmlns:a16="http://schemas.microsoft.com/office/drawing/2014/main" xmlns="" id="{0E273445-660C-42EE-9B63-1DD115950145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4" name="Elipse 493">
                <a:extLst>
                  <a:ext uri="{FF2B5EF4-FFF2-40B4-BE49-F238E27FC236}">
                    <a16:creationId xmlns:a16="http://schemas.microsoft.com/office/drawing/2014/main" xmlns="" id="{BD871B67-5137-476D-8FDB-1B69E9721C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4" name="Grupo 483">
              <a:extLst>
                <a:ext uri="{FF2B5EF4-FFF2-40B4-BE49-F238E27FC236}">
                  <a16:creationId xmlns:a16="http://schemas.microsoft.com/office/drawing/2014/main" xmlns="" id="{E0E4A22F-47D9-47E3-BD2A-76476B7EC53B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491" name="CuadroTexto 490">
                <a:extLst>
                  <a:ext uri="{FF2B5EF4-FFF2-40B4-BE49-F238E27FC236}">
                    <a16:creationId xmlns:a16="http://schemas.microsoft.com/office/drawing/2014/main" xmlns="" id="{EC8B1730-0B66-480D-BBA0-63443D6B0C21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2" name="Elipse 491">
                <a:extLst>
                  <a:ext uri="{FF2B5EF4-FFF2-40B4-BE49-F238E27FC236}">
                    <a16:creationId xmlns:a16="http://schemas.microsoft.com/office/drawing/2014/main" xmlns="" id="{B4D7ED00-56E9-44C1-8D7C-B02DB88C25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5" name="Grupo 484">
              <a:extLst>
                <a:ext uri="{FF2B5EF4-FFF2-40B4-BE49-F238E27FC236}">
                  <a16:creationId xmlns:a16="http://schemas.microsoft.com/office/drawing/2014/main" xmlns="" id="{EF68E9A0-D282-4042-8F9B-E466D28509A2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489" name="CuadroTexto 488">
                <a:extLst>
                  <a:ext uri="{FF2B5EF4-FFF2-40B4-BE49-F238E27FC236}">
                    <a16:creationId xmlns:a16="http://schemas.microsoft.com/office/drawing/2014/main" xmlns="" id="{2222E79D-C058-4D7A-B925-02B4E80E1C96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0" name="Forma libre: forma 489">
                <a:extLst>
                  <a:ext uri="{FF2B5EF4-FFF2-40B4-BE49-F238E27FC236}">
                    <a16:creationId xmlns:a16="http://schemas.microsoft.com/office/drawing/2014/main" xmlns="" id="{688D51F6-7364-4BCD-8267-4DF1BB0E3203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6" name="Grupo 485">
              <a:extLst>
                <a:ext uri="{FF2B5EF4-FFF2-40B4-BE49-F238E27FC236}">
                  <a16:creationId xmlns:a16="http://schemas.microsoft.com/office/drawing/2014/main" xmlns="" id="{85294BEC-EB07-42E6-8BD5-BB60E3DA7490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487" name="CuadroTexto 486">
                <a:extLst>
                  <a:ext uri="{FF2B5EF4-FFF2-40B4-BE49-F238E27FC236}">
                    <a16:creationId xmlns:a16="http://schemas.microsoft.com/office/drawing/2014/main" xmlns="" id="{B4F7CA95-E9F6-4998-90C0-2F9375068942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8" name="Forma libre: forma 487">
                <a:extLst>
                  <a:ext uri="{FF2B5EF4-FFF2-40B4-BE49-F238E27FC236}">
                    <a16:creationId xmlns:a16="http://schemas.microsoft.com/office/drawing/2014/main" xmlns="" id="{2E13C4F0-51BB-41C1-A5E8-9F835F2CE6B7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495" name="Grupo 494">
            <a:extLst>
              <a:ext uri="{FF2B5EF4-FFF2-40B4-BE49-F238E27FC236}">
                <a16:creationId xmlns:a16="http://schemas.microsoft.com/office/drawing/2014/main" xmlns="" id="{28270AAC-4A04-4573-AB25-E7339602CEFB}"/>
              </a:ext>
            </a:extLst>
          </p:cNvPr>
          <p:cNvGrpSpPr/>
          <p:nvPr/>
        </p:nvGrpSpPr>
        <p:grpSpPr>
          <a:xfrm>
            <a:off x="306832" y="6039878"/>
            <a:ext cx="1608073" cy="946208"/>
            <a:chOff x="305641" y="5918193"/>
            <a:chExt cx="1608073" cy="946208"/>
          </a:xfrm>
        </p:grpSpPr>
        <p:grpSp>
          <p:nvGrpSpPr>
            <p:cNvPr id="496" name="Grupo 495">
              <a:extLst>
                <a:ext uri="{FF2B5EF4-FFF2-40B4-BE49-F238E27FC236}">
                  <a16:creationId xmlns:a16="http://schemas.microsoft.com/office/drawing/2014/main" xmlns="" id="{C059AE47-9FD6-4205-86D4-C76928E705F3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506" name="CuadroTexto 505">
                <a:extLst>
                  <a:ext uri="{FF2B5EF4-FFF2-40B4-BE49-F238E27FC236}">
                    <a16:creationId xmlns:a16="http://schemas.microsoft.com/office/drawing/2014/main" xmlns="" id="{315D6B7E-856F-4520-A6A3-3862C07E2E52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7" name="Elipse 506">
                <a:extLst>
                  <a:ext uri="{FF2B5EF4-FFF2-40B4-BE49-F238E27FC236}">
                    <a16:creationId xmlns:a16="http://schemas.microsoft.com/office/drawing/2014/main" xmlns="" id="{A3ED0009-A928-4A51-A3EB-D398B903F9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97" name="Grupo 496">
              <a:extLst>
                <a:ext uri="{FF2B5EF4-FFF2-40B4-BE49-F238E27FC236}">
                  <a16:creationId xmlns:a16="http://schemas.microsoft.com/office/drawing/2014/main" xmlns="" id="{50F7876B-D449-48BB-A0E4-4A46BF3AF8D7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504" name="CuadroTexto 503">
                <a:extLst>
                  <a:ext uri="{FF2B5EF4-FFF2-40B4-BE49-F238E27FC236}">
                    <a16:creationId xmlns:a16="http://schemas.microsoft.com/office/drawing/2014/main" xmlns="" id="{B0CE03BB-1AE4-43C4-91F2-2C6EEE60A987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5" name="Elipse 504">
                <a:extLst>
                  <a:ext uri="{FF2B5EF4-FFF2-40B4-BE49-F238E27FC236}">
                    <a16:creationId xmlns:a16="http://schemas.microsoft.com/office/drawing/2014/main" xmlns="" id="{66949CEC-BBEF-44A6-A917-E2D3BF8C78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98" name="Grupo 497">
              <a:extLst>
                <a:ext uri="{FF2B5EF4-FFF2-40B4-BE49-F238E27FC236}">
                  <a16:creationId xmlns:a16="http://schemas.microsoft.com/office/drawing/2014/main" xmlns="" id="{FB4E4943-7592-4FCB-800D-62DCC9E44797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502" name="CuadroTexto 501">
                <a:extLst>
                  <a:ext uri="{FF2B5EF4-FFF2-40B4-BE49-F238E27FC236}">
                    <a16:creationId xmlns:a16="http://schemas.microsoft.com/office/drawing/2014/main" xmlns="" id="{F59D9C03-7097-47B0-9AD4-2859B851D096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3" name="Forma libre: forma 502">
                <a:extLst>
                  <a:ext uri="{FF2B5EF4-FFF2-40B4-BE49-F238E27FC236}">
                    <a16:creationId xmlns:a16="http://schemas.microsoft.com/office/drawing/2014/main" xmlns="" id="{F0C7A556-150C-4823-9506-E3C20AC3E3B1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99" name="Grupo 498">
              <a:extLst>
                <a:ext uri="{FF2B5EF4-FFF2-40B4-BE49-F238E27FC236}">
                  <a16:creationId xmlns:a16="http://schemas.microsoft.com/office/drawing/2014/main" xmlns="" id="{98401452-A8F8-4A1A-B65A-86F9EB0BA352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500" name="CuadroTexto 499">
                <a:extLst>
                  <a:ext uri="{FF2B5EF4-FFF2-40B4-BE49-F238E27FC236}">
                    <a16:creationId xmlns:a16="http://schemas.microsoft.com/office/drawing/2014/main" xmlns="" id="{21CCB9BC-3FFD-4506-9CBE-CE21CC3BF7C8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1" name="Forma libre: forma 500">
                <a:extLst>
                  <a:ext uri="{FF2B5EF4-FFF2-40B4-BE49-F238E27FC236}">
                    <a16:creationId xmlns:a16="http://schemas.microsoft.com/office/drawing/2014/main" xmlns="" id="{8D0491F3-5607-4A67-BA4A-1F8F9E5B0D02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sp>
        <p:nvSpPr>
          <p:cNvPr id="234" name="Forma libre: forma 233">
            <a:extLst>
              <a:ext uri="{FF2B5EF4-FFF2-40B4-BE49-F238E27FC236}">
                <a16:creationId xmlns:a16="http://schemas.microsoft.com/office/drawing/2014/main" xmlns="" id="{3BAC6E73-5C3F-4C17-BF15-730672BFA961}"/>
              </a:ext>
            </a:extLst>
          </p:cNvPr>
          <p:cNvSpPr/>
          <p:nvPr/>
        </p:nvSpPr>
        <p:spPr>
          <a:xfrm flipH="1">
            <a:off x="56668" y="67609"/>
            <a:ext cx="2707565" cy="776186"/>
          </a:xfrm>
          <a:custGeom>
            <a:avLst/>
            <a:gdLst>
              <a:gd name="connsiteX0" fmla="*/ 383787 w 2341663"/>
              <a:gd name="connsiteY0" fmla="*/ 0 h 651600"/>
              <a:gd name="connsiteX1" fmla="*/ 767574 w 2341663"/>
              <a:gd name="connsiteY1" fmla="*/ 0 h 651600"/>
              <a:gd name="connsiteX2" fmla="*/ 767574 w 2341663"/>
              <a:gd name="connsiteY2" fmla="*/ 360 h 651600"/>
              <a:gd name="connsiteX3" fmla="*/ 2341663 w 2341663"/>
              <a:gd name="connsiteY3" fmla="*/ 360 h 651600"/>
              <a:gd name="connsiteX4" fmla="*/ 2341663 w 2341663"/>
              <a:gd name="connsiteY4" fmla="*/ 651241 h 651600"/>
              <a:gd name="connsiteX5" fmla="*/ 767574 w 2341663"/>
              <a:gd name="connsiteY5" fmla="*/ 651241 h 651600"/>
              <a:gd name="connsiteX6" fmla="*/ 767574 w 2341663"/>
              <a:gd name="connsiteY6" fmla="*/ 651600 h 651600"/>
              <a:gd name="connsiteX7" fmla="*/ 383787 w 2341663"/>
              <a:gd name="connsiteY7" fmla="*/ 651600 h 651600"/>
              <a:gd name="connsiteX8" fmla="*/ 0 w 2341663"/>
              <a:gd name="connsiteY8" fmla="*/ 325800 h 651600"/>
              <a:gd name="connsiteX9" fmla="*/ 383787 w 2341663"/>
              <a:gd name="connsiteY9" fmla="*/ 0 h 6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1663" h="651600">
                <a:moveTo>
                  <a:pt x="383787" y="0"/>
                </a:moveTo>
                <a:lnTo>
                  <a:pt x="767574" y="0"/>
                </a:lnTo>
                <a:lnTo>
                  <a:pt x="767574" y="360"/>
                </a:lnTo>
                <a:lnTo>
                  <a:pt x="2341663" y="360"/>
                </a:lnTo>
                <a:lnTo>
                  <a:pt x="2341663" y="651241"/>
                </a:lnTo>
                <a:lnTo>
                  <a:pt x="767574" y="651241"/>
                </a:lnTo>
                <a:lnTo>
                  <a:pt x="767574" y="651600"/>
                </a:lnTo>
                <a:lnTo>
                  <a:pt x="383787" y="651600"/>
                </a:lnTo>
                <a:cubicBezTo>
                  <a:pt x="171827" y="651600"/>
                  <a:pt x="0" y="505734"/>
                  <a:pt x="0" y="325800"/>
                </a:cubicBezTo>
                <a:cubicBezTo>
                  <a:pt x="0" y="145866"/>
                  <a:pt x="171827" y="0"/>
                  <a:pt x="38378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AR" sz="2400"/>
          </a:p>
        </p:txBody>
      </p:sp>
      <p:sp>
        <p:nvSpPr>
          <p:cNvPr id="235" name="Rectángulo 234">
            <a:extLst>
              <a:ext uri="{FF2B5EF4-FFF2-40B4-BE49-F238E27FC236}">
                <a16:creationId xmlns:a16="http://schemas.microsoft.com/office/drawing/2014/main" xmlns="" id="{A9F1F6A3-E416-4448-B0C5-68A14B171B7E}"/>
              </a:ext>
            </a:extLst>
          </p:cNvPr>
          <p:cNvSpPr/>
          <p:nvPr/>
        </p:nvSpPr>
        <p:spPr>
          <a:xfrm>
            <a:off x="9525" y="2207"/>
            <a:ext cx="26230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0" cap="none" spc="300" dirty="0">
                <a:ln w="28575">
                  <a:noFill/>
                </a:ln>
                <a:solidFill>
                  <a:schemeClr val="bg1"/>
                </a:solidFill>
                <a:effectLst/>
                <a:latin typeface="HelloBigDeal" panose="02000603000000000000" pitchFamily="2" charset="0"/>
                <a:ea typeface="HelloBigDeal" panose="02000603000000000000" pitchFamily="2" charset="0"/>
              </a:rPr>
              <a:t>2025</a:t>
            </a:r>
          </a:p>
        </p:txBody>
      </p:sp>
      <p:sp>
        <p:nvSpPr>
          <p:cNvPr id="250" name="Rectángulo 249">
            <a:extLst>
              <a:ext uri="{FF2B5EF4-FFF2-40B4-BE49-F238E27FC236}">
                <a16:creationId xmlns:a16="http://schemas.microsoft.com/office/drawing/2014/main" xmlns="" id="{0E71FD14-E913-4E2A-873A-E3A7BD4CB136}"/>
              </a:ext>
            </a:extLst>
          </p:cNvPr>
          <p:cNvSpPr/>
          <p:nvPr/>
        </p:nvSpPr>
        <p:spPr>
          <a:xfrm flipH="1">
            <a:off x="8824757" y="58201"/>
            <a:ext cx="45719" cy="4160241"/>
          </a:xfrm>
          <a:prstGeom prst="rect">
            <a:avLst/>
          </a:prstGeom>
          <a:solidFill>
            <a:srgbClr val="C00000"/>
          </a:solidFill>
          <a:ln>
            <a:solidFill>
              <a:srgbClr val="0F5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59" name="Rectángulo 258">
            <a:extLst>
              <a:ext uri="{FF2B5EF4-FFF2-40B4-BE49-F238E27FC236}">
                <a16:creationId xmlns:a16="http://schemas.microsoft.com/office/drawing/2014/main" xmlns="" id="{9DA8380F-45B7-4B33-8DD1-789B8022872F}"/>
              </a:ext>
            </a:extLst>
          </p:cNvPr>
          <p:cNvSpPr/>
          <p:nvPr/>
        </p:nvSpPr>
        <p:spPr>
          <a:xfrm>
            <a:off x="9028492" y="52918"/>
            <a:ext cx="29687" cy="789143"/>
          </a:xfrm>
          <a:prstGeom prst="rect">
            <a:avLst/>
          </a:prstGeom>
          <a:solidFill>
            <a:srgbClr val="0F5726"/>
          </a:solidFill>
          <a:ln>
            <a:solidFill>
              <a:srgbClr val="0F5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0" name="Elipse 259">
            <a:extLst>
              <a:ext uri="{FF2B5EF4-FFF2-40B4-BE49-F238E27FC236}">
                <a16:creationId xmlns:a16="http://schemas.microsoft.com/office/drawing/2014/main" xmlns="" id="{2DE42E29-E858-4631-8053-7D42E7F8619B}"/>
              </a:ext>
            </a:extLst>
          </p:cNvPr>
          <p:cNvSpPr>
            <a:spLocks noChangeAspect="1"/>
          </p:cNvSpPr>
          <p:nvPr/>
        </p:nvSpPr>
        <p:spPr>
          <a:xfrm>
            <a:off x="7490347" y="284575"/>
            <a:ext cx="3098014" cy="309801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61" name="Elipse 260">
            <a:extLst>
              <a:ext uri="{FF2B5EF4-FFF2-40B4-BE49-F238E27FC236}">
                <a16:creationId xmlns:a16="http://schemas.microsoft.com/office/drawing/2014/main" xmlns="" id="{38DDB2C1-F535-4D33-A16C-AEA80F8EA6B3}"/>
              </a:ext>
            </a:extLst>
          </p:cNvPr>
          <p:cNvSpPr>
            <a:spLocks noChangeAspect="1"/>
          </p:cNvSpPr>
          <p:nvPr/>
        </p:nvSpPr>
        <p:spPr>
          <a:xfrm>
            <a:off x="7614532" y="411794"/>
            <a:ext cx="2843576" cy="2843579"/>
          </a:xfrm>
          <a:prstGeom prst="ellipse">
            <a:avLst/>
          </a:prstGeom>
          <a:blipFill>
            <a:blip r:embed="rId7"/>
            <a:stretch>
              <a:fillRect t="-16667" b="-16667"/>
            </a:stretch>
          </a:blipFill>
          <a:ln w="161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62" name="Imagen 261">
            <a:extLst>
              <a:ext uri="{FF2B5EF4-FFF2-40B4-BE49-F238E27FC236}">
                <a16:creationId xmlns:a16="http://schemas.microsoft.com/office/drawing/2014/main" xmlns="" id="{78E8266A-1816-4869-B979-E2A25A6BCC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19" y="171263"/>
            <a:ext cx="430644" cy="705598"/>
          </a:xfrm>
          <a:prstGeom prst="rect">
            <a:avLst/>
          </a:prstGeom>
        </p:spPr>
      </p:pic>
      <p:sp>
        <p:nvSpPr>
          <p:cNvPr id="263" name="Rectángulo 262">
            <a:extLst>
              <a:ext uri="{FF2B5EF4-FFF2-40B4-BE49-F238E27FC236}">
                <a16:creationId xmlns:a16="http://schemas.microsoft.com/office/drawing/2014/main" xmlns="" id="{3C082703-F7B1-42A6-8E58-E3CEED200986}"/>
              </a:ext>
            </a:extLst>
          </p:cNvPr>
          <p:cNvSpPr/>
          <p:nvPr/>
        </p:nvSpPr>
        <p:spPr>
          <a:xfrm flipH="1">
            <a:off x="6462879" y="70555"/>
            <a:ext cx="36514" cy="2577384"/>
          </a:xfrm>
          <a:prstGeom prst="rect">
            <a:avLst/>
          </a:prstGeom>
          <a:solidFill>
            <a:srgbClr val="C00000"/>
          </a:solidFill>
          <a:ln>
            <a:solidFill>
              <a:srgbClr val="0F5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64" name="Elipse 263">
            <a:extLst>
              <a:ext uri="{FF2B5EF4-FFF2-40B4-BE49-F238E27FC236}">
                <a16:creationId xmlns:a16="http://schemas.microsoft.com/office/drawing/2014/main" xmlns="" id="{17F11B0A-5747-48D9-9900-AD333DB3C771}"/>
              </a:ext>
            </a:extLst>
          </p:cNvPr>
          <p:cNvSpPr>
            <a:spLocks noChangeAspect="1"/>
          </p:cNvSpPr>
          <p:nvPr/>
        </p:nvSpPr>
        <p:spPr>
          <a:xfrm>
            <a:off x="5181054" y="1977367"/>
            <a:ext cx="2616396" cy="2616397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65" name="Elipse 264">
            <a:extLst>
              <a:ext uri="{FF2B5EF4-FFF2-40B4-BE49-F238E27FC236}">
                <a16:creationId xmlns:a16="http://schemas.microsoft.com/office/drawing/2014/main" xmlns="" id="{378E0CD1-0C7F-40FB-960B-21E19A35A52D}"/>
              </a:ext>
            </a:extLst>
          </p:cNvPr>
          <p:cNvSpPr>
            <a:spLocks noChangeAspect="1"/>
          </p:cNvSpPr>
          <p:nvPr/>
        </p:nvSpPr>
        <p:spPr>
          <a:xfrm>
            <a:off x="5285933" y="2093450"/>
            <a:ext cx="2401513" cy="2401514"/>
          </a:xfrm>
          <a:prstGeom prst="ellipse">
            <a:avLst/>
          </a:prstGeom>
          <a:blipFill>
            <a:blip r:embed="rId10"/>
            <a:stretch>
              <a:fillRect t="-16667" b="-16667"/>
            </a:stretch>
          </a:blipFill>
          <a:ln w="161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66" name="Imagen 265">
            <a:extLst>
              <a:ext uri="{FF2B5EF4-FFF2-40B4-BE49-F238E27FC236}">
                <a16:creationId xmlns:a16="http://schemas.microsoft.com/office/drawing/2014/main" xmlns="" id="{82E6672E-6F40-418C-B31C-52D5CB545D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5" y="1881671"/>
            <a:ext cx="363696" cy="595906"/>
          </a:xfrm>
          <a:prstGeom prst="rect">
            <a:avLst/>
          </a:prstGeom>
        </p:spPr>
      </p:pic>
      <p:sp>
        <p:nvSpPr>
          <p:cNvPr id="268" name="Elipse 267">
            <a:extLst>
              <a:ext uri="{FF2B5EF4-FFF2-40B4-BE49-F238E27FC236}">
                <a16:creationId xmlns:a16="http://schemas.microsoft.com/office/drawing/2014/main" xmlns="" id="{E2B9842B-D6C7-4C03-8A26-E3C2A38426C9}"/>
              </a:ext>
            </a:extLst>
          </p:cNvPr>
          <p:cNvSpPr>
            <a:spLocks noChangeAspect="1"/>
          </p:cNvSpPr>
          <p:nvPr/>
        </p:nvSpPr>
        <p:spPr>
          <a:xfrm>
            <a:off x="7041548" y="3861406"/>
            <a:ext cx="3543545" cy="3543546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69" name="Elipse 268">
            <a:extLst>
              <a:ext uri="{FF2B5EF4-FFF2-40B4-BE49-F238E27FC236}">
                <a16:creationId xmlns:a16="http://schemas.microsoft.com/office/drawing/2014/main" xmlns="" id="{10B3B7DB-1834-4E0B-A9AB-661C1859C167}"/>
              </a:ext>
            </a:extLst>
          </p:cNvPr>
          <p:cNvSpPr>
            <a:spLocks noChangeAspect="1"/>
          </p:cNvSpPr>
          <p:nvPr/>
        </p:nvSpPr>
        <p:spPr>
          <a:xfrm>
            <a:off x="7187062" y="4006920"/>
            <a:ext cx="3252516" cy="3252518"/>
          </a:xfrm>
          <a:prstGeom prst="ellipse">
            <a:avLst/>
          </a:prstGeom>
          <a:blipFill>
            <a:blip r:embed="rId13"/>
            <a:srcRect/>
            <a:stretch>
              <a:fillRect l="-1988" t="-5913" r="-1059" b="-31619"/>
            </a:stretch>
          </a:blipFill>
          <a:ln w="161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70" name="Imagen 269">
            <a:extLst>
              <a:ext uri="{FF2B5EF4-FFF2-40B4-BE49-F238E27FC236}">
                <a16:creationId xmlns:a16="http://schemas.microsoft.com/office/drawing/2014/main" xmlns="" id="{D2F62E40-73E9-4012-9EFC-BFEE8CC446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056" y="3731799"/>
            <a:ext cx="492576" cy="807072"/>
          </a:xfrm>
          <a:prstGeom prst="rect">
            <a:avLst/>
          </a:prstGeom>
        </p:spPr>
      </p:pic>
      <p:grpSp>
        <p:nvGrpSpPr>
          <p:cNvPr id="271" name="Grupo 270">
            <a:extLst>
              <a:ext uri="{FF2B5EF4-FFF2-40B4-BE49-F238E27FC236}">
                <a16:creationId xmlns:a16="http://schemas.microsoft.com/office/drawing/2014/main" xmlns="" id="{0F0BF706-F562-4EEC-834B-8A8607C21444}"/>
              </a:ext>
            </a:extLst>
          </p:cNvPr>
          <p:cNvGrpSpPr/>
          <p:nvPr/>
        </p:nvGrpSpPr>
        <p:grpSpPr>
          <a:xfrm>
            <a:off x="9715286" y="6430699"/>
            <a:ext cx="885318" cy="1115598"/>
            <a:chOff x="9387816" y="5971030"/>
            <a:chExt cx="1250103" cy="1575267"/>
          </a:xfrm>
        </p:grpSpPr>
        <p:grpSp>
          <p:nvGrpSpPr>
            <p:cNvPr id="272" name="Grupo 271">
              <a:extLst>
                <a:ext uri="{FF2B5EF4-FFF2-40B4-BE49-F238E27FC236}">
                  <a16:creationId xmlns:a16="http://schemas.microsoft.com/office/drawing/2014/main" xmlns="" id="{DEC595DA-7E92-47F6-8AAD-FB0BD8E5A5DE}"/>
                </a:ext>
              </a:extLst>
            </p:cNvPr>
            <p:cNvGrpSpPr/>
            <p:nvPr/>
          </p:nvGrpSpPr>
          <p:grpSpPr>
            <a:xfrm flipH="1">
              <a:off x="9932094" y="5971030"/>
              <a:ext cx="656235" cy="922756"/>
              <a:chOff x="8795975" y="6043699"/>
              <a:chExt cx="508167" cy="714552"/>
            </a:xfrm>
          </p:grpSpPr>
          <p:pic>
            <p:nvPicPr>
              <p:cNvPr id="275" name="Imagen 274">
                <a:extLst>
                  <a:ext uri="{FF2B5EF4-FFF2-40B4-BE49-F238E27FC236}">
                    <a16:creationId xmlns:a16="http://schemas.microsoft.com/office/drawing/2014/main" xmlns="" id="{7523AA5F-578C-4037-88D0-C1A7D3185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Chalk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5975" y="6043699"/>
                <a:ext cx="508167" cy="714552"/>
              </a:xfrm>
              <a:prstGeom prst="rect">
                <a:avLst/>
              </a:prstGeom>
            </p:spPr>
          </p:pic>
          <p:pic>
            <p:nvPicPr>
              <p:cNvPr id="276" name="Imagen 275">
                <a:extLst>
                  <a:ext uri="{FF2B5EF4-FFF2-40B4-BE49-F238E27FC236}">
                    <a16:creationId xmlns:a16="http://schemas.microsoft.com/office/drawing/2014/main" xmlns="" id="{E718E9A6-9379-49BF-AB7A-27B46E9FD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3951" y="6066789"/>
                <a:ext cx="472199" cy="669142"/>
              </a:xfrm>
              <a:prstGeom prst="rect">
                <a:avLst/>
              </a:prstGeom>
            </p:spPr>
          </p:pic>
        </p:grpSp>
        <p:pic>
          <p:nvPicPr>
            <p:cNvPr id="273" name="Imagen 272">
              <a:extLst>
                <a:ext uri="{FF2B5EF4-FFF2-40B4-BE49-F238E27FC236}">
                  <a16:creationId xmlns:a16="http://schemas.microsoft.com/office/drawing/2014/main" xmlns="" id="{4C8B15C2-0FCC-41D7-A33A-9CBA12D3D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87816" y="6620222"/>
              <a:ext cx="1250103" cy="926075"/>
            </a:xfrm>
            <a:prstGeom prst="rect">
              <a:avLst/>
            </a:prstGeom>
          </p:spPr>
        </p:pic>
        <p:pic>
          <p:nvPicPr>
            <p:cNvPr id="274" name="Imagen 273">
              <a:extLst>
                <a:ext uri="{FF2B5EF4-FFF2-40B4-BE49-F238E27FC236}">
                  <a16:creationId xmlns:a16="http://schemas.microsoft.com/office/drawing/2014/main" xmlns="" id="{CAA9194A-A151-404B-93B2-7CB048802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16755" y="6649606"/>
              <a:ext cx="1202403" cy="890740"/>
            </a:xfrm>
            <a:prstGeom prst="rect">
              <a:avLst/>
            </a:prstGeom>
          </p:spPr>
        </p:pic>
      </p:grpSp>
      <p:pic>
        <p:nvPicPr>
          <p:cNvPr id="267" name="Imagen 266">
            <a:extLst>
              <a:ext uri="{FF2B5EF4-FFF2-40B4-BE49-F238E27FC236}">
                <a16:creationId xmlns:a16="http://schemas.microsoft.com/office/drawing/2014/main" xmlns="" id="{6FA80E80-4359-4860-AF60-6F15B5AACC4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"/>
          <a:stretch/>
        </p:blipFill>
        <p:spPr>
          <a:xfrm>
            <a:off x="5284107" y="4457837"/>
            <a:ext cx="1945959" cy="304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4250</TotalTime>
  <Words>1803</Words>
  <Application>Microsoft Office PowerPoint</Application>
  <PresentationFormat>Personalizado</PresentationFormat>
  <Paragraphs>1632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1" baseType="lpstr">
      <vt:lpstr>Arial</vt:lpstr>
      <vt:lpstr>Benjamin-Bold</vt:lpstr>
      <vt:lpstr>Calibri</vt:lpstr>
      <vt:lpstr>Calibri Light</vt:lpstr>
      <vt:lpstr>d Diam</vt:lpstr>
      <vt:lpstr>Geometr415 Blk BT</vt:lpstr>
      <vt:lpstr>HelloBigDeal</vt:lpstr>
      <vt:lpstr>Tema de Office</vt:lpstr>
      <vt:lpstr>Presentación de PowerPoint</vt:lpstr>
      <vt:lpstr>Presentación de PowerPoint</vt:lpstr>
      <vt:lpstr>Presentación de PowerPoint</vt:lpstr>
    </vt:vector>
  </TitlesOfParts>
  <Manager>Robnei.Blog</Manager>
  <Company>Robnei.Blog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Robnei.Blog</dc:title>
  <dc:subject>Robnei.Blog</dc:subject>
  <dc:creator>Robnei.Blog</dc:creator>
  <cp:keywords>Robnei.Blog</cp:keywords>
  <cp:lastModifiedBy>ROB</cp:lastModifiedBy>
  <cp:revision>75</cp:revision>
  <dcterms:created xsi:type="dcterms:W3CDTF">2020-10-27T18:26:13Z</dcterms:created>
  <dcterms:modified xsi:type="dcterms:W3CDTF">2024-11-15T03:05:27Z</dcterms:modified>
  <cp:category>Robnei.Blog</cp:category>
</cp:coreProperties>
</file>