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5" r:id="rId3"/>
    <p:sldId id="276" r:id="rId4"/>
  </p:sldIdLst>
  <p:sldSz cx="10691813" cy="7559675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D30B1A"/>
    <a:srgbClr val="1C7626"/>
    <a:srgbClr val="104C25"/>
    <a:srgbClr val="C00000"/>
    <a:srgbClr val="111C40"/>
    <a:srgbClr val="0F5726"/>
    <a:srgbClr val="173060"/>
    <a:srgbClr val="8B0E17"/>
    <a:srgbClr val="E22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4386" autoAdjust="0"/>
  </p:normalViewPr>
  <p:slideViewPr>
    <p:cSldViewPr snapToGrid="0">
      <p:cViewPr varScale="1">
        <p:scale>
          <a:sx n="104" d="100"/>
          <a:sy n="104" d="100"/>
        </p:scale>
        <p:origin x="-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929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445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581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8230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290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284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470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817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566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945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278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500" y="1633333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8" name="CuadroTexto 9"/>
          <p:cNvSpPr txBox="1"/>
          <p:nvPr userDrawn="1"/>
        </p:nvSpPr>
        <p:spPr>
          <a:xfrm>
            <a:off x="-2093500" y="3963600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4" y="1778188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0" name="CuadroTexto 9"/>
          <p:cNvSpPr txBox="1"/>
          <p:nvPr userDrawn="1"/>
        </p:nvSpPr>
        <p:spPr>
          <a:xfrm>
            <a:off x="11006864" y="4108455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4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18.png"/><Relationship Id="rId4" Type="http://schemas.openxmlformats.org/officeDocument/2006/relationships/image" Target="../media/image9.jp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2 Rectángulo">
            <a:extLst>
              <a:ext uri="{FF2B5EF4-FFF2-40B4-BE49-F238E27FC236}">
                <a16:creationId xmlns="" xmlns:a16="http://schemas.microsoft.com/office/drawing/2014/main" id="{B8F789D6-005E-4E40-B0C1-0C5FA0EA1A5D}"/>
              </a:ext>
            </a:extLst>
          </p:cNvPr>
          <p:cNvSpPr/>
          <p:nvPr/>
        </p:nvSpPr>
        <p:spPr>
          <a:xfrm flipH="1"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95" r="-27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sp>
        <p:nvSpPr>
          <p:cNvPr id="267" name="Rectángulo 266">
            <a:extLst>
              <a:ext uri="{FF2B5EF4-FFF2-40B4-BE49-F238E27FC236}">
                <a16:creationId xmlns="" xmlns:a16="http://schemas.microsoft.com/office/drawing/2014/main" id="{6B4C5BCE-DB7E-4120-BFB0-9ADCA1AE03E0}"/>
              </a:ext>
            </a:extLst>
          </p:cNvPr>
          <p:cNvSpPr/>
          <p:nvPr/>
        </p:nvSpPr>
        <p:spPr>
          <a:xfrm>
            <a:off x="3646730" y="504826"/>
            <a:ext cx="6707047" cy="514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8" name="Rectángulo 267">
            <a:extLst>
              <a:ext uri="{FF2B5EF4-FFF2-40B4-BE49-F238E27FC236}">
                <a16:creationId xmlns="" xmlns:a16="http://schemas.microsoft.com/office/drawing/2014/main" id="{73A16781-0F27-4D05-984B-F415915486C1}"/>
              </a:ext>
            </a:extLst>
          </p:cNvPr>
          <p:cNvSpPr/>
          <p:nvPr/>
        </p:nvSpPr>
        <p:spPr>
          <a:xfrm>
            <a:off x="3952524" y="714684"/>
            <a:ext cx="6098484" cy="4680897"/>
          </a:xfrm>
          <a:prstGeom prst="rect">
            <a:avLst/>
          </a:prstGeom>
          <a:blipFill>
            <a:blip r:embed="rId4"/>
            <a:srcRect/>
            <a:stretch>
              <a:fillRect l="151" t="-54561" r="-151" b="-7705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72" name="Imagen 271">
            <a:extLst>
              <a:ext uri="{FF2B5EF4-FFF2-40B4-BE49-F238E27FC236}">
                <a16:creationId xmlns="" xmlns:a16="http://schemas.microsoft.com/office/drawing/2014/main" id="{F8729287-2CA3-4267-A085-8AD95F421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914" y="3016396"/>
            <a:ext cx="2040169" cy="29394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1269900-4BFA-49F4-8D27-F73881286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06018">
            <a:off x="3652855" y="598063"/>
            <a:ext cx="3926076" cy="894057"/>
          </a:xfrm>
          <a:prstGeom prst="rect">
            <a:avLst/>
          </a:prstGeom>
        </p:spPr>
      </p:pic>
      <p:pic>
        <p:nvPicPr>
          <p:cNvPr id="270" name="Imagen 269">
            <a:extLst>
              <a:ext uri="{FF2B5EF4-FFF2-40B4-BE49-F238E27FC236}">
                <a16:creationId xmlns="" xmlns:a16="http://schemas.microsoft.com/office/drawing/2014/main" id="{144C635C-41BC-497E-943A-48049EC3B9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6670" y="3672672"/>
            <a:ext cx="1942050" cy="2236850"/>
          </a:xfrm>
          <a:prstGeom prst="rect">
            <a:avLst/>
          </a:prstGeom>
        </p:spPr>
      </p:pic>
      <p:sp>
        <p:nvSpPr>
          <p:cNvPr id="260" name="Elipse 259">
            <a:extLst>
              <a:ext uri="{FF2B5EF4-FFF2-40B4-BE49-F238E27FC236}">
                <a16:creationId xmlns="" xmlns:a16="http://schemas.microsoft.com/office/drawing/2014/main" id="{6C402325-D6BB-4C08-89CD-5B8D6DCDDFC6}"/>
              </a:ext>
            </a:extLst>
          </p:cNvPr>
          <p:cNvSpPr/>
          <p:nvPr/>
        </p:nvSpPr>
        <p:spPr>
          <a:xfrm>
            <a:off x="2412089" y="621278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1" name="Elipse 260">
            <a:extLst>
              <a:ext uri="{FF2B5EF4-FFF2-40B4-BE49-F238E27FC236}">
                <a16:creationId xmlns="" xmlns:a16="http://schemas.microsoft.com/office/drawing/2014/main" id="{193A0E83-372C-466B-B7E2-0EFEE462E1FD}"/>
              </a:ext>
            </a:extLst>
          </p:cNvPr>
          <p:cNvSpPr/>
          <p:nvPr/>
        </p:nvSpPr>
        <p:spPr>
          <a:xfrm>
            <a:off x="1985868" y="621491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4" name="Elipse 253">
            <a:extLst>
              <a:ext uri="{FF2B5EF4-FFF2-40B4-BE49-F238E27FC236}">
                <a16:creationId xmlns="" xmlns:a16="http://schemas.microsoft.com/office/drawing/2014/main" id="{72A3F8E7-A53D-4CD0-8229-5117C52C995A}"/>
              </a:ext>
            </a:extLst>
          </p:cNvPr>
          <p:cNvSpPr/>
          <p:nvPr/>
        </p:nvSpPr>
        <p:spPr>
          <a:xfrm>
            <a:off x="751054" y="454009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8" name="Elipse 257">
            <a:extLst>
              <a:ext uri="{FF2B5EF4-FFF2-40B4-BE49-F238E27FC236}">
                <a16:creationId xmlns="" xmlns:a16="http://schemas.microsoft.com/office/drawing/2014/main" id="{6EBE06AF-015B-4F4A-BE6D-32EFCE82F56D}"/>
              </a:ext>
            </a:extLst>
          </p:cNvPr>
          <p:cNvSpPr/>
          <p:nvPr/>
        </p:nvSpPr>
        <p:spPr>
          <a:xfrm>
            <a:off x="1421899" y="695932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9" name="Elipse 258">
            <a:extLst>
              <a:ext uri="{FF2B5EF4-FFF2-40B4-BE49-F238E27FC236}">
                <a16:creationId xmlns="" xmlns:a16="http://schemas.microsoft.com/office/drawing/2014/main" id="{47A932E1-2D20-4F38-872C-B51D22DB2D90}"/>
              </a:ext>
            </a:extLst>
          </p:cNvPr>
          <p:cNvSpPr/>
          <p:nvPr/>
        </p:nvSpPr>
        <p:spPr>
          <a:xfrm>
            <a:off x="294873" y="621228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6" name="Elipse 255">
            <a:extLst>
              <a:ext uri="{FF2B5EF4-FFF2-40B4-BE49-F238E27FC236}">
                <a16:creationId xmlns="" xmlns:a16="http://schemas.microsoft.com/office/drawing/2014/main" id="{6081451D-4642-4FA1-83D5-2DE34A2CC88E}"/>
              </a:ext>
            </a:extLst>
          </p:cNvPr>
          <p:cNvSpPr/>
          <p:nvPr/>
        </p:nvSpPr>
        <p:spPr>
          <a:xfrm>
            <a:off x="3055408" y="5288064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7" name="Elipse 256">
            <a:extLst>
              <a:ext uri="{FF2B5EF4-FFF2-40B4-BE49-F238E27FC236}">
                <a16:creationId xmlns="" xmlns:a16="http://schemas.microsoft.com/office/drawing/2014/main" id="{DCE8C7FD-95D9-4D2F-80FA-1BEFD6446F0F}"/>
              </a:ext>
            </a:extLst>
          </p:cNvPr>
          <p:cNvSpPr/>
          <p:nvPr/>
        </p:nvSpPr>
        <p:spPr>
          <a:xfrm>
            <a:off x="2618797" y="5290192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5" name="Elipse 254">
            <a:extLst>
              <a:ext uri="{FF2B5EF4-FFF2-40B4-BE49-F238E27FC236}">
                <a16:creationId xmlns="" xmlns:a16="http://schemas.microsoft.com/office/drawing/2014/main" id="{5D51C12F-F69F-4521-8436-C7B0538ED8E4}"/>
              </a:ext>
            </a:extLst>
          </p:cNvPr>
          <p:cNvSpPr/>
          <p:nvPr/>
        </p:nvSpPr>
        <p:spPr>
          <a:xfrm>
            <a:off x="319638" y="454222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0" name="Elipse 249">
            <a:extLst>
              <a:ext uri="{FF2B5EF4-FFF2-40B4-BE49-F238E27FC236}">
                <a16:creationId xmlns="" xmlns:a16="http://schemas.microsoft.com/office/drawing/2014/main" id="{B5008E5C-2903-4777-B5F9-9B7CF4DE6379}"/>
              </a:ext>
            </a:extLst>
          </p:cNvPr>
          <p:cNvSpPr/>
          <p:nvPr/>
        </p:nvSpPr>
        <p:spPr>
          <a:xfrm>
            <a:off x="752994" y="2943140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2" name="Elipse 251">
            <a:extLst>
              <a:ext uri="{FF2B5EF4-FFF2-40B4-BE49-F238E27FC236}">
                <a16:creationId xmlns="" xmlns:a16="http://schemas.microsoft.com/office/drawing/2014/main" id="{5B984787-089A-46DA-BB42-EDF91AC64D65}"/>
              </a:ext>
            </a:extLst>
          </p:cNvPr>
          <p:cNvSpPr/>
          <p:nvPr/>
        </p:nvSpPr>
        <p:spPr>
          <a:xfrm>
            <a:off x="3037357" y="3695245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3" name="Elipse 252">
            <a:extLst>
              <a:ext uri="{FF2B5EF4-FFF2-40B4-BE49-F238E27FC236}">
                <a16:creationId xmlns="" xmlns:a16="http://schemas.microsoft.com/office/drawing/2014/main" id="{14628651-1974-4FD7-ADD7-C4D1D0B22C5E}"/>
              </a:ext>
            </a:extLst>
          </p:cNvPr>
          <p:cNvSpPr/>
          <p:nvPr/>
        </p:nvSpPr>
        <p:spPr>
          <a:xfrm>
            <a:off x="1985618" y="293470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1" name="Elipse 250">
            <a:extLst>
              <a:ext uri="{FF2B5EF4-FFF2-40B4-BE49-F238E27FC236}">
                <a16:creationId xmlns="" xmlns:a16="http://schemas.microsoft.com/office/drawing/2014/main" id="{5C2A5742-A718-4BE1-944C-4DE614F00278}"/>
              </a:ext>
            </a:extLst>
          </p:cNvPr>
          <p:cNvSpPr/>
          <p:nvPr/>
        </p:nvSpPr>
        <p:spPr>
          <a:xfrm>
            <a:off x="316383" y="294526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8" name="Elipse 247">
            <a:extLst>
              <a:ext uri="{FF2B5EF4-FFF2-40B4-BE49-F238E27FC236}">
                <a16:creationId xmlns="" xmlns:a16="http://schemas.microsoft.com/office/drawing/2014/main" id="{55CDBC3D-BC3A-4846-94F9-6DFF57BDDE6C}"/>
              </a:ext>
            </a:extLst>
          </p:cNvPr>
          <p:cNvSpPr/>
          <p:nvPr/>
        </p:nvSpPr>
        <p:spPr>
          <a:xfrm>
            <a:off x="2405970" y="13290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9" name="Elipse 248">
            <a:extLst>
              <a:ext uri="{FF2B5EF4-FFF2-40B4-BE49-F238E27FC236}">
                <a16:creationId xmlns="" xmlns:a16="http://schemas.microsoft.com/office/drawing/2014/main" id="{AA49C0C8-80E4-4868-AE01-00D2480EB2E5}"/>
              </a:ext>
            </a:extLst>
          </p:cNvPr>
          <p:cNvSpPr/>
          <p:nvPr/>
        </p:nvSpPr>
        <p:spPr>
          <a:xfrm>
            <a:off x="1983980" y="13312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917F5ED7-C63B-40CE-97AD-96DBDCECCF56}"/>
              </a:ext>
            </a:extLst>
          </p:cNvPr>
          <p:cNvSpPr/>
          <p:nvPr/>
        </p:nvSpPr>
        <p:spPr>
          <a:xfrm>
            <a:off x="322973" y="13218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4" name="Rectángulo 113">
            <a:extLst>
              <a:ext uri="{FF2B5EF4-FFF2-40B4-BE49-F238E27FC236}">
                <a16:creationId xmlns="" xmlns:a16="http://schemas.microsoft.com/office/drawing/2014/main" id="{635ED855-8F0F-0B39-8FDB-A4197EFC7DC6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sp>
        <p:nvSpPr>
          <p:cNvPr id="247" name="Elipse 246">
            <a:extLst>
              <a:ext uri="{FF2B5EF4-FFF2-40B4-BE49-F238E27FC236}">
                <a16:creationId xmlns="" xmlns:a16="http://schemas.microsoft.com/office/drawing/2014/main" id="{0A7D76C4-7680-4334-AA70-90FCE925C4A5}"/>
              </a:ext>
            </a:extLst>
          </p:cNvPr>
          <p:cNvSpPr/>
          <p:nvPr/>
        </p:nvSpPr>
        <p:spPr>
          <a:xfrm>
            <a:off x="754389" y="13196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2" name="Rectángulo redondeado 12">
            <a:extLst>
              <a:ext uri="{FF2B5EF4-FFF2-40B4-BE49-F238E27FC236}">
                <a16:creationId xmlns="" xmlns:a16="http://schemas.microsoft.com/office/drawing/2014/main" id="{CD2C6E42-6BB6-4D23-80D7-8E1D9048B63D}"/>
              </a:ext>
            </a:extLst>
          </p:cNvPr>
          <p:cNvSpPr/>
          <p:nvPr/>
        </p:nvSpPr>
        <p:spPr>
          <a:xfrm>
            <a:off x="276688" y="113164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grpSp>
        <p:nvGrpSpPr>
          <p:cNvPr id="113" name="Grupo 112">
            <a:extLst>
              <a:ext uri="{FF2B5EF4-FFF2-40B4-BE49-F238E27FC236}">
                <a16:creationId xmlns="" xmlns:a16="http://schemas.microsoft.com/office/drawing/2014/main" id="{9E3E529A-E63B-47AE-96EF-A17527CD6E0B}"/>
              </a:ext>
            </a:extLst>
          </p:cNvPr>
          <p:cNvGrpSpPr/>
          <p:nvPr/>
        </p:nvGrpSpPr>
        <p:grpSpPr>
          <a:xfrm>
            <a:off x="276414" y="955090"/>
            <a:ext cx="10050971" cy="5061314"/>
            <a:chOff x="325842" y="955090"/>
            <a:chExt cx="10050971" cy="5061314"/>
          </a:xfrm>
          <a:solidFill>
            <a:srgbClr val="FF0000"/>
          </a:solidFill>
        </p:grpSpPr>
        <p:sp>
          <p:nvSpPr>
            <p:cNvPr id="115" name="Rectángulo 114">
              <a:extLst>
                <a:ext uri="{FF2B5EF4-FFF2-40B4-BE49-F238E27FC236}">
                  <a16:creationId xmlns="" xmlns:a16="http://schemas.microsoft.com/office/drawing/2014/main" id="{9403E6C8-C3D8-4EE0-A41F-B57FA10B5A9C}"/>
                </a:ext>
              </a:extLst>
            </p:cNvPr>
            <p:cNvSpPr/>
            <p:nvPr/>
          </p:nvSpPr>
          <p:spPr>
            <a:xfrm>
              <a:off x="325842" y="955090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17" name="Rectángulo 116">
              <a:extLst>
                <a:ext uri="{FF2B5EF4-FFF2-40B4-BE49-F238E27FC236}">
                  <a16:creationId xmlns="" xmlns:a16="http://schemas.microsoft.com/office/drawing/2014/main" id="{24D527DA-C8D8-405A-9DDD-4FBC1D698036}"/>
                </a:ext>
              </a:extLst>
            </p:cNvPr>
            <p:cNvSpPr/>
            <p:nvPr/>
          </p:nvSpPr>
          <p:spPr>
            <a:xfrm>
              <a:off x="1992478" y="955090"/>
              <a:ext cx="1547606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0" name="Rectángulo 119">
              <a:extLst>
                <a:ext uri="{FF2B5EF4-FFF2-40B4-BE49-F238E27FC236}">
                  <a16:creationId xmlns="" xmlns:a16="http://schemas.microsoft.com/office/drawing/2014/main" id="{E7A60FD5-B8F2-4743-B56F-AA2D67FFD7B1}"/>
                </a:ext>
              </a:extLst>
            </p:cNvPr>
            <p:cNvSpPr/>
            <p:nvPr/>
          </p:nvSpPr>
          <p:spPr>
            <a:xfrm>
              <a:off x="325842" y="2586749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1" name="Rectángulo 120">
              <a:extLst>
                <a:ext uri="{FF2B5EF4-FFF2-40B4-BE49-F238E27FC236}">
                  <a16:creationId xmlns="" xmlns:a16="http://schemas.microsoft.com/office/drawing/2014/main" id="{8D81BF9A-09FA-4042-BD63-BC27F7A5804A}"/>
                </a:ext>
              </a:extLst>
            </p:cNvPr>
            <p:cNvSpPr/>
            <p:nvPr/>
          </p:nvSpPr>
          <p:spPr>
            <a:xfrm>
              <a:off x="1982924" y="2586749"/>
              <a:ext cx="155716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="" xmlns:a16="http://schemas.microsoft.com/office/drawing/2014/main" id="{DC0867DF-ADB3-429E-A094-41228F8767AF}"/>
                </a:ext>
              </a:extLst>
            </p:cNvPr>
            <p:cNvSpPr/>
            <p:nvPr/>
          </p:nvSpPr>
          <p:spPr>
            <a:xfrm>
              <a:off x="325842" y="416593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3" name="Rectángulo 122">
              <a:extLst>
                <a:ext uri="{FF2B5EF4-FFF2-40B4-BE49-F238E27FC236}">
                  <a16:creationId xmlns="" xmlns:a16="http://schemas.microsoft.com/office/drawing/2014/main" id="{FC55A6F3-7ED5-46BE-BB2B-134B77D8A7D1}"/>
                </a:ext>
              </a:extLst>
            </p:cNvPr>
            <p:cNvSpPr/>
            <p:nvPr/>
          </p:nvSpPr>
          <p:spPr>
            <a:xfrm>
              <a:off x="1992478" y="4165934"/>
              <a:ext cx="1547606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4" name="Rectángulo 123">
              <a:extLst>
                <a:ext uri="{FF2B5EF4-FFF2-40B4-BE49-F238E27FC236}">
                  <a16:creationId xmlns="" xmlns:a16="http://schemas.microsoft.com/office/drawing/2014/main" id="{A66FAFB4-18BF-4836-BDA7-FF417248A5F1}"/>
                </a:ext>
              </a:extLst>
            </p:cNvPr>
            <p:cNvSpPr/>
            <p:nvPr/>
          </p:nvSpPr>
          <p:spPr>
            <a:xfrm>
              <a:off x="325842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5" name="Rectángulo 124">
              <a:extLst>
                <a:ext uri="{FF2B5EF4-FFF2-40B4-BE49-F238E27FC236}">
                  <a16:creationId xmlns="" xmlns:a16="http://schemas.microsoft.com/office/drawing/2014/main" id="{4F7F97F4-E177-4649-9FE9-FC8EBF134D2C}"/>
                </a:ext>
              </a:extLst>
            </p:cNvPr>
            <p:cNvSpPr/>
            <p:nvPr/>
          </p:nvSpPr>
          <p:spPr>
            <a:xfrm>
              <a:off x="1995732" y="5836404"/>
              <a:ext cx="1541097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="" xmlns:a16="http://schemas.microsoft.com/office/drawing/2014/main" id="{EF2E83EE-B8EE-4921-9716-9ACEA0D3A673}"/>
                </a:ext>
              </a:extLst>
            </p:cNvPr>
            <p:cNvSpPr/>
            <p:nvPr/>
          </p:nvSpPr>
          <p:spPr>
            <a:xfrm>
              <a:off x="3689513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="" xmlns:a16="http://schemas.microsoft.com/office/drawing/2014/main" id="{5CA008E0-2D1F-4EA5-8968-C80D4B45B2EE}"/>
                </a:ext>
              </a:extLst>
            </p:cNvPr>
            <p:cNvSpPr/>
            <p:nvPr/>
          </p:nvSpPr>
          <p:spPr>
            <a:xfrm>
              <a:off x="8828813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="" xmlns:a16="http://schemas.microsoft.com/office/drawing/2014/main" id="{1077FA92-4BB7-4DB4-B593-CC8C1EDD3837}"/>
                </a:ext>
              </a:extLst>
            </p:cNvPr>
            <p:cNvSpPr/>
            <p:nvPr/>
          </p:nvSpPr>
          <p:spPr>
            <a:xfrm>
              <a:off x="7101996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="" xmlns:a16="http://schemas.microsoft.com/office/drawing/2014/main" id="{B5947FDD-758B-4DF9-8274-876F04B4EC5D}"/>
                </a:ext>
              </a:extLst>
            </p:cNvPr>
            <p:cNvSpPr/>
            <p:nvPr/>
          </p:nvSpPr>
          <p:spPr>
            <a:xfrm>
              <a:off x="5377799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</p:grpSp>
      <p:sp>
        <p:nvSpPr>
          <p:cNvPr id="130" name="Rectángulo redondeado 12">
            <a:extLst>
              <a:ext uri="{FF2B5EF4-FFF2-40B4-BE49-F238E27FC236}">
                <a16:creationId xmlns="" xmlns:a16="http://schemas.microsoft.com/office/drawing/2014/main" id="{A999A6A0-90FB-4B56-A7BC-979A0CBEABDB}"/>
              </a:ext>
            </a:extLst>
          </p:cNvPr>
          <p:cNvSpPr/>
          <p:nvPr/>
        </p:nvSpPr>
        <p:spPr>
          <a:xfrm>
            <a:off x="1949284" y="1124329"/>
            <a:ext cx="1542458" cy="13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1" name="Rectángulo redondeado 12">
            <a:extLst>
              <a:ext uri="{FF2B5EF4-FFF2-40B4-BE49-F238E27FC236}">
                <a16:creationId xmlns="" xmlns:a16="http://schemas.microsoft.com/office/drawing/2014/main" id="{31A057BC-916F-46E3-9635-F5A7097A3AF7}"/>
              </a:ext>
            </a:extLst>
          </p:cNvPr>
          <p:cNvSpPr/>
          <p:nvPr/>
        </p:nvSpPr>
        <p:spPr>
          <a:xfrm>
            <a:off x="1949284" y="2752327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2" name="Rectángulo redondeado 12">
            <a:extLst>
              <a:ext uri="{FF2B5EF4-FFF2-40B4-BE49-F238E27FC236}">
                <a16:creationId xmlns="" xmlns:a16="http://schemas.microsoft.com/office/drawing/2014/main" id="{6F76E572-F0D4-40BA-ABB5-0645868385BE}"/>
              </a:ext>
            </a:extLst>
          </p:cNvPr>
          <p:cNvSpPr/>
          <p:nvPr/>
        </p:nvSpPr>
        <p:spPr>
          <a:xfrm>
            <a:off x="276688" y="434372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3" name="Rectángulo redondeado 12">
            <a:extLst>
              <a:ext uri="{FF2B5EF4-FFF2-40B4-BE49-F238E27FC236}">
                <a16:creationId xmlns="" xmlns:a16="http://schemas.microsoft.com/office/drawing/2014/main" id="{0ED5F4B2-7F9F-4F7E-B0BA-4FCCF01E3F73}"/>
              </a:ext>
            </a:extLst>
          </p:cNvPr>
          <p:cNvSpPr/>
          <p:nvPr/>
        </p:nvSpPr>
        <p:spPr>
          <a:xfrm>
            <a:off x="1949284" y="4346129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4" name="Rectángulo redondeado 12">
            <a:extLst>
              <a:ext uri="{FF2B5EF4-FFF2-40B4-BE49-F238E27FC236}">
                <a16:creationId xmlns="" xmlns:a16="http://schemas.microsoft.com/office/drawing/2014/main" id="{5B0BE007-E58C-4A12-84FB-F6644A27E72F}"/>
              </a:ext>
            </a:extLst>
          </p:cNvPr>
          <p:cNvSpPr/>
          <p:nvPr/>
        </p:nvSpPr>
        <p:spPr>
          <a:xfrm>
            <a:off x="276688" y="6014294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5" name="Rectángulo redondeado 12">
            <a:extLst>
              <a:ext uri="{FF2B5EF4-FFF2-40B4-BE49-F238E27FC236}">
                <a16:creationId xmlns="" xmlns:a16="http://schemas.microsoft.com/office/drawing/2014/main" id="{2D9BBD6F-3A08-4C3D-8078-939025C9C8A6}"/>
              </a:ext>
            </a:extLst>
          </p:cNvPr>
          <p:cNvSpPr/>
          <p:nvPr/>
        </p:nvSpPr>
        <p:spPr>
          <a:xfrm>
            <a:off x="1949284" y="6016698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6" name="Rectángulo redondeado 12">
            <a:extLst>
              <a:ext uri="{FF2B5EF4-FFF2-40B4-BE49-F238E27FC236}">
                <a16:creationId xmlns="" xmlns:a16="http://schemas.microsoft.com/office/drawing/2014/main" id="{A2305B7B-A74C-4FE5-9649-75FE7FD87F38}"/>
              </a:ext>
            </a:extLst>
          </p:cNvPr>
          <p:cNvSpPr/>
          <p:nvPr/>
        </p:nvSpPr>
        <p:spPr>
          <a:xfrm>
            <a:off x="3645647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7" name="Rectángulo redondeado 12">
            <a:extLst>
              <a:ext uri="{FF2B5EF4-FFF2-40B4-BE49-F238E27FC236}">
                <a16:creationId xmlns="" xmlns:a16="http://schemas.microsoft.com/office/drawing/2014/main" id="{BBADA88D-90FA-45E2-B235-736B750D4F27}"/>
              </a:ext>
            </a:extLst>
          </p:cNvPr>
          <p:cNvSpPr/>
          <p:nvPr/>
        </p:nvSpPr>
        <p:spPr>
          <a:xfrm>
            <a:off x="7052896" y="6018480"/>
            <a:ext cx="1544400" cy="137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8" name="Rectángulo redondeado 12">
            <a:extLst>
              <a:ext uri="{FF2B5EF4-FFF2-40B4-BE49-F238E27FC236}">
                <a16:creationId xmlns="" xmlns:a16="http://schemas.microsoft.com/office/drawing/2014/main" id="{B18099AB-31FE-41B7-B881-7BE1741680EF}"/>
              </a:ext>
            </a:extLst>
          </p:cNvPr>
          <p:cNvSpPr/>
          <p:nvPr/>
        </p:nvSpPr>
        <p:spPr>
          <a:xfrm>
            <a:off x="8780459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9" name="Rectángulo redondeado 12">
            <a:extLst>
              <a:ext uri="{FF2B5EF4-FFF2-40B4-BE49-F238E27FC236}">
                <a16:creationId xmlns="" xmlns:a16="http://schemas.microsoft.com/office/drawing/2014/main" id="{A352BC66-6788-4664-B647-1119D5D1C273}"/>
              </a:ext>
            </a:extLst>
          </p:cNvPr>
          <p:cNvSpPr/>
          <p:nvPr/>
        </p:nvSpPr>
        <p:spPr>
          <a:xfrm>
            <a:off x="5328699" y="6016989"/>
            <a:ext cx="1544400" cy="13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40" name="Rectángulo 139">
            <a:extLst>
              <a:ext uri="{FF2B5EF4-FFF2-40B4-BE49-F238E27FC236}">
                <a16:creationId xmlns="" xmlns:a16="http://schemas.microsoft.com/office/drawing/2014/main" id="{DCE22921-3C3D-4FA9-A4D1-3E7C3AD324F4}"/>
              </a:ext>
            </a:extLst>
          </p:cNvPr>
          <p:cNvSpPr/>
          <p:nvPr/>
        </p:nvSpPr>
        <p:spPr>
          <a:xfrm>
            <a:off x="696714" y="932391"/>
            <a:ext cx="712054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ENERO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="" xmlns:a16="http://schemas.microsoft.com/office/drawing/2014/main" id="{98F1171E-238A-48E0-8CB7-C808074B6FD8}"/>
              </a:ext>
            </a:extLst>
          </p:cNvPr>
          <p:cNvSpPr/>
          <p:nvPr/>
        </p:nvSpPr>
        <p:spPr>
          <a:xfrm>
            <a:off x="2275670" y="932391"/>
            <a:ext cx="881973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ERO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="" xmlns:a16="http://schemas.microsoft.com/office/drawing/2014/main" id="{3553F3D1-BAE8-46C3-AF18-962B56FAA1CB}"/>
              </a:ext>
            </a:extLst>
          </p:cNvPr>
          <p:cNvSpPr/>
          <p:nvPr/>
        </p:nvSpPr>
        <p:spPr>
          <a:xfrm>
            <a:off x="663129" y="2554997"/>
            <a:ext cx="774571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MARZO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="" xmlns:a16="http://schemas.microsoft.com/office/drawing/2014/main" id="{55301C79-793B-4F3E-B858-965454C442EB}"/>
              </a:ext>
            </a:extLst>
          </p:cNvPr>
          <p:cNvSpPr/>
          <p:nvPr/>
        </p:nvSpPr>
        <p:spPr>
          <a:xfrm>
            <a:off x="2397498" y="2554997"/>
            <a:ext cx="63831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ABRIL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44" name="Rectángulo 143">
            <a:extLst>
              <a:ext uri="{FF2B5EF4-FFF2-40B4-BE49-F238E27FC236}">
                <a16:creationId xmlns="" xmlns:a16="http://schemas.microsoft.com/office/drawing/2014/main" id="{AB171EE1-0510-4485-8149-57496212B614}"/>
              </a:ext>
            </a:extLst>
          </p:cNvPr>
          <p:cNvSpPr/>
          <p:nvPr/>
        </p:nvSpPr>
        <p:spPr>
          <a:xfrm>
            <a:off x="712821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MAYO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="" xmlns:a16="http://schemas.microsoft.com/office/drawing/2014/main" id="{6AC43330-4415-4F81-81E6-6C032AE3FD0C}"/>
              </a:ext>
            </a:extLst>
          </p:cNvPr>
          <p:cNvSpPr/>
          <p:nvPr/>
        </p:nvSpPr>
        <p:spPr>
          <a:xfrm>
            <a:off x="2379063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JUNIO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="" xmlns:a16="http://schemas.microsoft.com/office/drawing/2014/main" id="{8D25AC70-502C-4BCE-A658-9A183B2838C7}"/>
              </a:ext>
            </a:extLst>
          </p:cNvPr>
          <p:cNvSpPr/>
          <p:nvPr/>
        </p:nvSpPr>
        <p:spPr>
          <a:xfrm>
            <a:off x="728050" y="5805124"/>
            <a:ext cx="6447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JULIO</a:t>
            </a:r>
          </a:p>
        </p:txBody>
      </p:sp>
      <p:sp>
        <p:nvSpPr>
          <p:cNvPr id="147" name="Rectángulo 146">
            <a:extLst>
              <a:ext uri="{FF2B5EF4-FFF2-40B4-BE49-F238E27FC236}">
                <a16:creationId xmlns="" xmlns:a16="http://schemas.microsoft.com/office/drawing/2014/main" id="{CF105E7E-1604-43D5-A020-C52CE26303FD}"/>
              </a:ext>
            </a:extLst>
          </p:cNvPr>
          <p:cNvSpPr/>
          <p:nvPr/>
        </p:nvSpPr>
        <p:spPr>
          <a:xfrm>
            <a:off x="2279678" y="5805124"/>
            <a:ext cx="873957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AGOSTO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="" xmlns:a16="http://schemas.microsoft.com/office/drawing/2014/main" id="{D9E632A7-2D79-415E-9AD1-22E434792989}"/>
              </a:ext>
            </a:extLst>
          </p:cNvPr>
          <p:cNvSpPr/>
          <p:nvPr/>
        </p:nvSpPr>
        <p:spPr>
          <a:xfrm>
            <a:off x="3860032" y="5805124"/>
            <a:ext cx="110959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SEPTIEMBRE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="" xmlns:a16="http://schemas.microsoft.com/office/drawing/2014/main" id="{99488C58-0109-4C1C-888E-BA764B7682A3}"/>
              </a:ext>
            </a:extLst>
          </p:cNvPr>
          <p:cNvSpPr/>
          <p:nvPr/>
        </p:nvSpPr>
        <p:spPr>
          <a:xfrm>
            <a:off x="9045018" y="5805124"/>
            <a:ext cx="10182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DICIEMBRE</a:t>
            </a:r>
          </a:p>
        </p:txBody>
      </p:sp>
      <p:sp>
        <p:nvSpPr>
          <p:cNvPr id="150" name="Rectángulo 149">
            <a:extLst>
              <a:ext uri="{FF2B5EF4-FFF2-40B4-BE49-F238E27FC236}">
                <a16:creationId xmlns="" xmlns:a16="http://schemas.microsoft.com/office/drawing/2014/main" id="{FB550C43-5EF7-4F89-8ECB-FCF37B01574D}"/>
              </a:ext>
            </a:extLst>
          </p:cNvPr>
          <p:cNvSpPr/>
          <p:nvPr/>
        </p:nvSpPr>
        <p:spPr>
          <a:xfrm>
            <a:off x="7270166" y="5805124"/>
            <a:ext cx="1112805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NOVIEMBRE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="" xmlns:a16="http://schemas.microsoft.com/office/drawing/2014/main" id="{50499BFE-1465-410C-AA87-F43FFB889294}"/>
              </a:ext>
            </a:extLst>
          </p:cNvPr>
          <p:cNvSpPr/>
          <p:nvPr/>
        </p:nvSpPr>
        <p:spPr>
          <a:xfrm>
            <a:off x="5652133" y="5805124"/>
            <a:ext cx="91242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OCTUBRE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85" name="Rectángulo redondeado 12">
            <a:extLst>
              <a:ext uri="{FF2B5EF4-FFF2-40B4-BE49-F238E27FC236}">
                <a16:creationId xmlns="" xmlns:a16="http://schemas.microsoft.com/office/drawing/2014/main" id="{9DBCB272-9DB2-4D24-BAEB-577A18E839E6}"/>
              </a:ext>
            </a:extLst>
          </p:cNvPr>
          <p:cNvSpPr/>
          <p:nvPr/>
        </p:nvSpPr>
        <p:spPr>
          <a:xfrm>
            <a:off x="276688" y="2765087"/>
            <a:ext cx="1542869" cy="136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360" name="Rectángulo 359">
            <a:extLst>
              <a:ext uri="{FF2B5EF4-FFF2-40B4-BE49-F238E27FC236}">
                <a16:creationId xmlns="" xmlns:a16="http://schemas.microsoft.com/office/drawing/2014/main" id="{29E35F3E-6CCB-4F4C-A252-1F7A9F649EFC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graphicFrame>
        <p:nvGraphicFramePr>
          <p:cNvPr id="375" name="Tabla 374">
            <a:extLst>
              <a:ext uri="{FF2B5EF4-FFF2-40B4-BE49-F238E27FC236}">
                <a16:creationId xmlns="" xmlns:a16="http://schemas.microsoft.com/office/drawing/2014/main" id="{CAD157D1-0134-469B-9189-397BDF56E887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376" name="Rectángulo 375">
            <a:extLst>
              <a:ext uri="{FF2B5EF4-FFF2-40B4-BE49-F238E27FC236}">
                <a16:creationId xmlns="" xmlns:a16="http://schemas.microsoft.com/office/drawing/2014/main" id="{81B34FF0-7FD2-417E-BB33-5F9DAEF54CBC}"/>
              </a:ext>
            </a:extLst>
          </p:cNvPr>
          <p:cNvSpPr/>
          <p:nvPr/>
        </p:nvSpPr>
        <p:spPr>
          <a:xfrm>
            <a:off x="280515" y="2311686"/>
            <a:ext cx="685455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77" name="Grupo 376">
            <a:extLst>
              <a:ext uri="{FF2B5EF4-FFF2-40B4-BE49-F238E27FC236}">
                <a16:creationId xmlns="" xmlns:a16="http://schemas.microsoft.com/office/drawing/2014/main" id="{102220C7-A888-4A31-AB50-09583C58E4D1}"/>
              </a:ext>
            </a:extLst>
          </p:cNvPr>
          <p:cNvGrpSpPr/>
          <p:nvPr/>
        </p:nvGrpSpPr>
        <p:grpSpPr>
          <a:xfrm>
            <a:off x="317805" y="1219755"/>
            <a:ext cx="1566123" cy="938749"/>
            <a:chOff x="319519" y="986384"/>
            <a:chExt cx="1566123" cy="938749"/>
          </a:xfrm>
        </p:grpSpPr>
        <p:grpSp>
          <p:nvGrpSpPr>
            <p:cNvPr id="378" name="Grupo 377">
              <a:extLst>
                <a:ext uri="{FF2B5EF4-FFF2-40B4-BE49-F238E27FC236}">
                  <a16:creationId xmlns="" xmlns:a16="http://schemas.microsoft.com/office/drawing/2014/main" id="{1684E8F7-6859-4C5D-A311-00CC37BB8AFA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88" name="CuadroTexto 387">
                <a:extLst>
                  <a:ext uri="{FF2B5EF4-FFF2-40B4-BE49-F238E27FC236}">
                    <a16:creationId xmlns="" xmlns:a16="http://schemas.microsoft.com/office/drawing/2014/main" id="{EDB44B87-F00F-4157-8FA1-1E542AD44A4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9" name="Elipse 388">
                <a:extLst>
                  <a:ext uri="{FF2B5EF4-FFF2-40B4-BE49-F238E27FC236}">
                    <a16:creationId xmlns="" xmlns:a16="http://schemas.microsoft.com/office/drawing/2014/main" id="{2DE50152-CF76-4E6C-A064-0905608592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="" xmlns:a16="http://schemas.microsoft.com/office/drawing/2014/main" id="{BCA90C10-755B-4638-ABA5-1CF197DE2955}"/>
                </a:ext>
              </a:extLst>
            </p:cNvPr>
            <p:cNvGrpSpPr/>
            <p:nvPr/>
          </p:nvGrpSpPr>
          <p:grpSpPr>
            <a:xfrm>
              <a:off x="1601718" y="1726260"/>
              <a:ext cx="283924" cy="198873"/>
              <a:chOff x="1590788" y="1904505"/>
              <a:chExt cx="283924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="" xmlns:a16="http://schemas.microsoft.com/office/drawing/2014/main" id="{D9425FC9-B59B-4EB1-97A0-89B0299D668C}"/>
                  </a:ext>
                </a:extLst>
              </p:cNvPr>
              <p:cNvSpPr txBox="1"/>
              <p:nvPr/>
            </p:nvSpPr>
            <p:spPr>
              <a:xfrm>
                <a:off x="159078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="" xmlns:a16="http://schemas.microsoft.com/office/drawing/2014/main" id="{ABACBF1F-82FB-49AE-9957-0A78BE25A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627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80" name="Grupo 379">
              <a:extLst>
                <a:ext uri="{FF2B5EF4-FFF2-40B4-BE49-F238E27FC236}">
                  <a16:creationId xmlns="" xmlns:a16="http://schemas.microsoft.com/office/drawing/2014/main" id="{10568EAC-A824-45DA-B35B-4A3ED4BF679F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="" xmlns:a16="http://schemas.microsoft.com/office/drawing/2014/main" id="{39AEF59C-5E01-46C0-957D-D63DF32A37E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Forma libre: forma 384">
                <a:extLst>
                  <a:ext uri="{FF2B5EF4-FFF2-40B4-BE49-F238E27FC236}">
                    <a16:creationId xmlns="" xmlns:a16="http://schemas.microsoft.com/office/drawing/2014/main" id="{1AB9C7BF-117F-4F4D-82E3-D89F2924AE8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1" name="Grupo 380">
              <a:extLst>
                <a:ext uri="{FF2B5EF4-FFF2-40B4-BE49-F238E27FC236}">
                  <a16:creationId xmlns="" xmlns:a16="http://schemas.microsoft.com/office/drawing/2014/main" id="{6985E3DF-1F60-44E1-A573-4639EDE8DA1E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="" xmlns:a16="http://schemas.microsoft.com/office/drawing/2014/main" id="{FBBF95D3-5FF0-4BC8-A468-7CA5F4A446C9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="" xmlns:a16="http://schemas.microsoft.com/office/drawing/2014/main" id="{48C45DE0-44EC-4509-9A48-92FD732D0E3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390" name="Tabla 389">
            <a:extLst>
              <a:ext uri="{FF2B5EF4-FFF2-40B4-BE49-F238E27FC236}">
                <a16:creationId xmlns="" xmlns:a16="http://schemas.microsoft.com/office/drawing/2014/main" id="{F32544CE-F154-4943-A83E-B9AD661085C8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391" name="Grupo 390">
            <a:extLst>
              <a:ext uri="{FF2B5EF4-FFF2-40B4-BE49-F238E27FC236}">
                <a16:creationId xmlns="" xmlns:a16="http://schemas.microsoft.com/office/drawing/2014/main" id="{EEE09DA5-ED42-47C5-AE6B-DBF5D85CC90A}"/>
              </a:ext>
            </a:extLst>
          </p:cNvPr>
          <p:cNvGrpSpPr/>
          <p:nvPr/>
        </p:nvGrpSpPr>
        <p:grpSpPr>
          <a:xfrm>
            <a:off x="1976401" y="1229488"/>
            <a:ext cx="914515" cy="199456"/>
            <a:chOff x="2063330" y="986384"/>
            <a:chExt cx="914515" cy="199456"/>
          </a:xfrm>
        </p:grpSpPr>
        <p:grpSp>
          <p:nvGrpSpPr>
            <p:cNvPr id="392" name="Grupo 391">
              <a:extLst>
                <a:ext uri="{FF2B5EF4-FFF2-40B4-BE49-F238E27FC236}">
                  <a16:creationId xmlns="" xmlns:a16="http://schemas.microsoft.com/office/drawing/2014/main" id="{04811A41-6906-490B-96F4-DCCFA536FACB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402" name="CuadroTexto 401">
                <a:extLst>
                  <a:ext uri="{FF2B5EF4-FFF2-40B4-BE49-F238E27FC236}">
                    <a16:creationId xmlns="" xmlns:a16="http://schemas.microsoft.com/office/drawing/2014/main" id="{3E0F3669-9309-423E-94D5-EA9B8430907D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3" name="Elipse 402">
                <a:extLst>
                  <a:ext uri="{FF2B5EF4-FFF2-40B4-BE49-F238E27FC236}">
                    <a16:creationId xmlns="" xmlns:a16="http://schemas.microsoft.com/office/drawing/2014/main" id="{D9E4597A-A3CC-4CA6-B2DD-1DC172C97D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3" name="Grupo 392">
              <a:extLst>
                <a:ext uri="{FF2B5EF4-FFF2-40B4-BE49-F238E27FC236}">
                  <a16:creationId xmlns="" xmlns:a16="http://schemas.microsoft.com/office/drawing/2014/main" id="{420A3AF1-C689-4C1B-83D5-6E10517185E6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400" name="CuadroTexto 399">
                <a:extLst>
                  <a:ext uri="{FF2B5EF4-FFF2-40B4-BE49-F238E27FC236}">
                    <a16:creationId xmlns="" xmlns:a16="http://schemas.microsoft.com/office/drawing/2014/main" id="{A8E10081-68C7-4CB6-BBDA-DCF940B48DFA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1" name="Elipse 400">
                <a:extLst>
                  <a:ext uri="{FF2B5EF4-FFF2-40B4-BE49-F238E27FC236}">
                    <a16:creationId xmlns="" xmlns:a16="http://schemas.microsoft.com/office/drawing/2014/main" id="{2E95774B-FA33-4A60-BEFA-23051248F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4" name="Grupo 393">
              <a:extLst>
                <a:ext uri="{FF2B5EF4-FFF2-40B4-BE49-F238E27FC236}">
                  <a16:creationId xmlns="" xmlns:a16="http://schemas.microsoft.com/office/drawing/2014/main" id="{C2215233-C20E-4607-AC86-90BE147F332E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98" name="CuadroTexto 397">
                <a:extLst>
                  <a:ext uri="{FF2B5EF4-FFF2-40B4-BE49-F238E27FC236}">
                    <a16:creationId xmlns="" xmlns:a16="http://schemas.microsoft.com/office/drawing/2014/main" id="{9099CAD1-80E1-4302-900C-BC91C31CA6D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9" name="Forma libre: forma 398">
                <a:extLst>
                  <a:ext uri="{FF2B5EF4-FFF2-40B4-BE49-F238E27FC236}">
                    <a16:creationId xmlns="" xmlns:a16="http://schemas.microsoft.com/office/drawing/2014/main" id="{A8243052-370E-4853-BEAA-25FD123FECB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5" name="Grupo 394">
              <a:extLst>
                <a:ext uri="{FF2B5EF4-FFF2-40B4-BE49-F238E27FC236}">
                  <a16:creationId xmlns="" xmlns:a16="http://schemas.microsoft.com/office/drawing/2014/main" id="{8B87F329-370B-4B38-841E-B6618E75EA33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96" name="CuadroTexto 395">
                <a:extLst>
                  <a:ext uri="{FF2B5EF4-FFF2-40B4-BE49-F238E27FC236}">
                    <a16:creationId xmlns="" xmlns:a16="http://schemas.microsoft.com/office/drawing/2014/main" id="{7A36D647-02B8-47BC-B9D3-5455B81DC1DC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7" name="Forma libre: forma 396">
                <a:extLst>
                  <a:ext uri="{FF2B5EF4-FFF2-40B4-BE49-F238E27FC236}">
                    <a16:creationId xmlns="" xmlns:a16="http://schemas.microsoft.com/office/drawing/2014/main" id="{59EEFC82-16AB-43ED-B46D-ECF7D86B4701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04" name="Tabla 403">
            <a:extLst>
              <a:ext uri="{FF2B5EF4-FFF2-40B4-BE49-F238E27FC236}">
                <a16:creationId xmlns="" xmlns:a16="http://schemas.microsoft.com/office/drawing/2014/main" id="{B035A997-A3E0-4C0E-AB63-74329679C78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274817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05" name="CuadroTexto 404">
            <a:extLst>
              <a:ext uri="{FF2B5EF4-FFF2-40B4-BE49-F238E27FC236}">
                <a16:creationId xmlns="" xmlns:a16="http://schemas.microsoft.com/office/drawing/2014/main" id="{D1C5AC2F-43B7-4898-BFCF-9ACE5CCC0B3D}"/>
              </a:ext>
            </a:extLst>
          </p:cNvPr>
          <p:cNvSpPr txBox="1"/>
          <p:nvPr/>
        </p:nvSpPr>
        <p:spPr>
          <a:xfrm>
            <a:off x="265267" y="3958529"/>
            <a:ext cx="1469054" cy="180049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570" dirty="0">
                <a:ln w="0"/>
                <a:latin typeface="Geometr415 Blk BT" panose="020B0802020204020303" pitchFamily="34" charset="0"/>
              </a:rPr>
              <a:t>3 / 4 CARNAVAL - 24 - DIA de la MEMORIA</a:t>
            </a:r>
          </a:p>
        </p:txBody>
      </p:sp>
      <p:grpSp>
        <p:nvGrpSpPr>
          <p:cNvPr id="406" name="Grupo 405">
            <a:extLst>
              <a:ext uri="{FF2B5EF4-FFF2-40B4-BE49-F238E27FC236}">
                <a16:creationId xmlns="" xmlns:a16="http://schemas.microsoft.com/office/drawing/2014/main" id="{7B751EFE-CA59-4872-84BE-8A2AC3B13393}"/>
              </a:ext>
            </a:extLst>
          </p:cNvPr>
          <p:cNvGrpSpPr/>
          <p:nvPr/>
        </p:nvGrpSpPr>
        <p:grpSpPr>
          <a:xfrm>
            <a:off x="308835" y="2843618"/>
            <a:ext cx="930008" cy="199456"/>
            <a:chOff x="3794936" y="986384"/>
            <a:chExt cx="930008" cy="199456"/>
          </a:xfrm>
        </p:grpSpPr>
        <p:grpSp>
          <p:nvGrpSpPr>
            <p:cNvPr id="407" name="Grupo 406">
              <a:extLst>
                <a:ext uri="{FF2B5EF4-FFF2-40B4-BE49-F238E27FC236}">
                  <a16:creationId xmlns="" xmlns:a16="http://schemas.microsoft.com/office/drawing/2014/main" id="{CB825D3A-576A-4F38-9067-A78AA171D2C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417" name="CuadroTexto 416">
                <a:extLst>
                  <a:ext uri="{FF2B5EF4-FFF2-40B4-BE49-F238E27FC236}">
                    <a16:creationId xmlns="" xmlns:a16="http://schemas.microsoft.com/office/drawing/2014/main" id="{12BF11D0-50D6-4CC0-ADE8-F759A65FD053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8" name="Elipse 417">
                <a:extLst>
                  <a:ext uri="{FF2B5EF4-FFF2-40B4-BE49-F238E27FC236}">
                    <a16:creationId xmlns="" xmlns:a16="http://schemas.microsoft.com/office/drawing/2014/main" id="{2DAAB6AE-9107-4C4A-BE22-34684D78D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8" name="Grupo 407">
              <a:extLst>
                <a:ext uri="{FF2B5EF4-FFF2-40B4-BE49-F238E27FC236}">
                  <a16:creationId xmlns="" xmlns:a16="http://schemas.microsoft.com/office/drawing/2014/main" id="{136F44BB-A2F9-4BEA-967C-811728C92372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415" name="CuadroTexto 414">
                <a:extLst>
                  <a:ext uri="{FF2B5EF4-FFF2-40B4-BE49-F238E27FC236}">
                    <a16:creationId xmlns="" xmlns:a16="http://schemas.microsoft.com/office/drawing/2014/main" id="{6E6F58E3-B792-4DC7-97EC-3B049BC9F17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6" name="Elipse 415">
                <a:extLst>
                  <a:ext uri="{FF2B5EF4-FFF2-40B4-BE49-F238E27FC236}">
                    <a16:creationId xmlns="" xmlns:a16="http://schemas.microsoft.com/office/drawing/2014/main" id="{0DCAB8C6-1822-446F-A2BA-5F2BE07F48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9" name="Grupo 408">
              <a:extLst>
                <a:ext uri="{FF2B5EF4-FFF2-40B4-BE49-F238E27FC236}">
                  <a16:creationId xmlns="" xmlns:a16="http://schemas.microsoft.com/office/drawing/2014/main" id="{7FE6E042-870D-4287-BE62-2244FA00FC30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413" name="CuadroTexto 412">
                <a:extLst>
                  <a:ext uri="{FF2B5EF4-FFF2-40B4-BE49-F238E27FC236}">
                    <a16:creationId xmlns="" xmlns:a16="http://schemas.microsoft.com/office/drawing/2014/main" id="{49F7B36D-8CE8-4BFA-90B2-C11F3FBC74A7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4" name="Forma libre: forma 413">
                <a:extLst>
                  <a:ext uri="{FF2B5EF4-FFF2-40B4-BE49-F238E27FC236}">
                    <a16:creationId xmlns="" xmlns:a16="http://schemas.microsoft.com/office/drawing/2014/main" id="{74EF0CF3-709F-4338-9181-23A2DD917EF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0" name="Grupo 409">
              <a:extLst>
                <a:ext uri="{FF2B5EF4-FFF2-40B4-BE49-F238E27FC236}">
                  <a16:creationId xmlns="" xmlns:a16="http://schemas.microsoft.com/office/drawing/2014/main" id="{B2D9485D-76D9-4B51-B096-69B79F3FA1F2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411" name="CuadroTexto 410">
                <a:extLst>
                  <a:ext uri="{FF2B5EF4-FFF2-40B4-BE49-F238E27FC236}">
                    <a16:creationId xmlns="" xmlns:a16="http://schemas.microsoft.com/office/drawing/2014/main" id="{E4A6CD46-F9EC-420E-A174-D3EB9E88686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2" name="Forma libre: forma 411">
                <a:extLst>
                  <a:ext uri="{FF2B5EF4-FFF2-40B4-BE49-F238E27FC236}">
                    <a16:creationId xmlns="" xmlns:a16="http://schemas.microsoft.com/office/drawing/2014/main" id="{C41CA991-C899-4302-B84F-F45A29143E8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19" name="Tabla 418">
            <a:extLst>
              <a:ext uri="{FF2B5EF4-FFF2-40B4-BE49-F238E27FC236}">
                <a16:creationId xmlns="" xmlns:a16="http://schemas.microsoft.com/office/drawing/2014/main" id="{97394EE3-ED30-456F-A05E-A825E0F4133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2749679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20" name="Rectángulo 419">
            <a:extLst>
              <a:ext uri="{FF2B5EF4-FFF2-40B4-BE49-F238E27FC236}">
                <a16:creationId xmlns="" xmlns:a16="http://schemas.microsoft.com/office/drawing/2014/main" id="{8F9E98DF-83BA-4DA5-93BB-33266621FA17}"/>
              </a:ext>
            </a:extLst>
          </p:cNvPr>
          <p:cNvSpPr/>
          <p:nvPr/>
        </p:nvSpPr>
        <p:spPr>
          <a:xfrm>
            <a:off x="1944479" y="3892581"/>
            <a:ext cx="169375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21" name="Grupo 420">
            <a:extLst>
              <a:ext uri="{FF2B5EF4-FFF2-40B4-BE49-F238E27FC236}">
                <a16:creationId xmlns="" xmlns:a16="http://schemas.microsoft.com/office/drawing/2014/main" id="{0C4A0546-6D0A-4583-BAEA-FF4F4A64F442}"/>
              </a:ext>
            </a:extLst>
          </p:cNvPr>
          <p:cNvGrpSpPr/>
          <p:nvPr/>
        </p:nvGrpSpPr>
        <p:grpSpPr>
          <a:xfrm>
            <a:off x="1971636" y="2835848"/>
            <a:ext cx="1603457" cy="956544"/>
            <a:chOff x="307240" y="2621159"/>
            <a:chExt cx="1603457" cy="956544"/>
          </a:xfrm>
        </p:grpSpPr>
        <p:grpSp>
          <p:nvGrpSpPr>
            <p:cNvPr id="422" name="Grupo 421">
              <a:extLst>
                <a:ext uri="{FF2B5EF4-FFF2-40B4-BE49-F238E27FC236}">
                  <a16:creationId xmlns="" xmlns:a16="http://schemas.microsoft.com/office/drawing/2014/main" id="{E1881B37-17C9-4189-94E4-5DA55CFD2A4C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="" xmlns:a16="http://schemas.microsoft.com/office/drawing/2014/main" id="{72AE56B6-A089-4AC0-8A90-EF081A6C5A0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3" name="Elipse 432">
                <a:extLst>
                  <a:ext uri="{FF2B5EF4-FFF2-40B4-BE49-F238E27FC236}">
                    <a16:creationId xmlns="" xmlns:a16="http://schemas.microsoft.com/office/drawing/2014/main" id="{36888B3C-D533-4921-A6CC-9AA550030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3" name="Grupo 422">
              <a:extLst>
                <a:ext uri="{FF2B5EF4-FFF2-40B4-BE49-F238E27FC236}">
                  <a16:creationId xmlns="" xmlns:a16="http://schemas.microsoft.com/office/drawing/2014/main" id="{F982E3A5-F6E4-4781-A8A5-605A096D3BF6}"/>
                </a:ext>
              </a:extLst>
            </p:cNvPr>
            <p:cNvGrpSpPr/>
            <p:nvPr/>
          </p:nvGrpSpPr>
          <p:grpSpPr>
            <a:xfrm>
              <a:off x="1593761" y="3378539"/>
              <a:ext cx="316936" cy="198873"/>
              <a:chOff x="1577026" y="1904505"/>
              <a:chExt cx="316936" cy="198873"/>
            </a:xfrm>
          </p:grpSpPr>
          <p:sp>
            <p:nvSpPr>
              <p:cNvPr id="430" name="CuadroTexto 429">
                <a:extLst>
                  <a:ext uri="{FF2B5EF4-FFF2-40B4-BE49-F238E27FC236}">
                    <a16:creationId xmlns="" xmlns:a16="http://schemas.microsoft.com/office/drawing/2014/main" id="{66345591-F20C-4DD1-9699-7FF889DBAF2C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1" name="Elipse 430">
                <a:extLst>
                  <a:ext uri="{FF2B5EF4-FFF2-40B4-BE49-F238E27FC236}">
                    <a16:creationId xmlns="" xmlns:a16="http://schemas.microsoft.com/office/drawing/2014/main" id="{2DC8F70E-34DC-4FE9-8A40-29FA73E44F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0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24" name="Grupo 423">
              <a:extLst>
                <a:ext uri="{FF2B5EF4-FFF2-40B4-BE49-F238E27FC236}">
                  <a16:creationId xmlns="" xmlns:a16="http://schemas.microsoft.com/office/drawing/2014/main" id="{4459B6F1-4522-48C1-8966-63ADA91BC671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428" name="CuadroTexto 427">
                <a:extLst>
                  <a:ext uri="{FF2B5EF4-FFF2-40B4-BE49-F238E27FC236}">
                    <a16:creationId xmlns="" xmlns:a16="http://schemas.microsoft.com/office/drawing/2014/main" id="{EEC80293-1CAF-49A3-A9E8-B7C17B2E0CC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9" name="Forma libre: forma 428">
                <a:extLst>
                  <a:ext uri="{FF2B5EF4-FFF2-40B4-BE49-F238E27FC236}">
                    <a16:creationId xmlns="" xmlns:a16="http://schemas.microsoft.com/office/drawing/2014/main" id="{C43FBC18-7BB0-4EEA-A1BE-463137014E7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5" name="Grupo 424">
              <a:extLst>
                <a:ext uri="{FF2B5EF4-FFF2-40B4-BE49-F238E27FC236}">
                  <a16:creationId xmlns="" xmlns:a16="http://schemas.microsoft.com/office/drawing/2014/main" id="{06FF02B6-8C2E-41CE-8550-667600011503}"/>
                </a:ext>
              </a:extLst>
            </p:cNvPr>
            <p:cNvGrpSpPr/>
            <p:nvPr/>
          </p:nvGrpSpPr>
          <p:grpSpPr>
            <a:xfrm>
              <a:off x="1363430" y="3378247"/>
              <a:ext cx="322288" cy="199456"/>
              <a:chOff x="1357929" y="1904505"/>
              <a:chExt cx="322288" cy="199456"/>
            </a:xfrm>
          </p:grpSpPr>
          <p:sp>
            <p:nvSpPr>
              <p:cNvPr id="426" name="CuadroTexto 425">
                <a:extLst>
                  <a:ext uri="{FF2B5EF4-FFF2-40B4-BE49-F238E27FC236}">
                    <a16:creationId xmlns="" xmlns:a16="http://schemas.microsoft.com/office/drawing/2014/main" id="{C258A107-04A0-43F2-8064-08266B7108F2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7" name="Forma libre: forma 426">
                <a:extLst>
                  <a:ext uri="{FF2B5EF4-FFF2-40B4-BE49-F238E27FC236}">
                    <a16:creationId xmlns="" xmlns:a16="http://schemas.microsoft.com/office/drawing/2014/main" id="{1D3FBCE0-15B0-45BE-A104-FCEAD76AEBAC}"/>
                  </a:ext>
                </a:extLst>
              </p:cNvPr>
              <p:cNvSpPr/>
              <p:nvPr/>
            </p:nvSpPr>
            <p:spPr>
              <a:xfrm flipH="1">
                <a:off x="13579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34" name="Tabla 433">
            <a:extLst>
              <a:ext uri="{FF2B5EF4-FFF2-40B4-BE49-F238E27FC236}">
                <a16:creationId xmlns="" xmlns:a16="http://schemas.microsoft.com/office/drawing/2014/main" id="{6F768BE5-02DC-4E1E-8353-0CCE3D2BABF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435" name="Tabla 434">
            <a:extLst>
              <a:ext uri="{FF2B5EF4-FFF2-40B4-BE49-F238E27FC236}">
                <a16:creationId xmlns="" xmlns:a16="http://schemas.microsoft.com/office/drawing/2014/main" id="{1D023C41-2CCD-4789-8BA4-72156A66CB72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36" name="Rectángulo 435">
            <a:extLst>
              <a:ext uri="{FF2B5EF4-FFF2-40B4-BE49-F238E27FC236}">
                <a16:creationId xmlns="" xmlns:a16="http://schemas.microsoft.com/office/drawing/2014/main" id="{1F9238D5-05C5-4D4F-A1F9-F0F21E803176}"/>
              </a:ext>
            </a:extLst>
          </p:cNvPr>
          <p:cNvSpPr/>
          <p:nvPr/>
        </p:nvSpPr>
        <p:spPr>
          <a:xfrm>
            <a:off x="281306" y="5470086"/>
            <a:ext cx="1625189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437" name="Cuerda 436">
            <a:extLst>
              <a:ext uri="{FF2B5EF4-FFF2-40B4-BE49-F238E27FC236}">
                <a16:creationId xmlns="" xmlns:a16="http://schemas.microsoft.com/office/drawing/2014/main" id="{07AB727B-233F-4756-AC33-EFD8E4F6FC89}"/>
              </a:ext>
            </a:extLst>
          </p:cNvPr>
          <p:cNvSpPr/>
          <p:nvPr/>
        </p:nvSpPr>
        <p:spPr>
          <a:xfrm rot="12103496">
            <a:off x="1854910" y="4555809"/>
            <a:ext cx="67994" cy="85297"/>
          </a:xfrm>
          <a:prstGeom prst="chord">
            <a:avLst>
              <a:gd name="adj1" fmla="val 2664782"/>
              <a:gd name="adj2" fmla="val 16105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0"/>
          </a:p>
        </p:txBody>
      </p:sp>
      <p:sp>
        <p:nvSpPr>
          <p:cNvPr id="438" name="Rectángulo 437">
            <a:extLst>
              <a:ext uri="{FF2B5EF4-FFF2-40B4-BE49-F238E27FC236}">
                <a16:creationId xmlns="" xmlns:a16="http://schemas.microsoft.com/office/drawing/2014/main" id="{456DBD4F-F5C1-4E0E-A702-555457B57A0B}"/>
              </a:ext>
            </a:extLst>
          </p:cNvPr>
          <p:cNvSpPr/>
          <p:nvPr/>
        </p:nvSpPr>
        <p:spPr>
          <a:xfrm>
            <a:off x="1945577" y="5470086"/>
            <a:ext cx="1624517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600" dirty="0">
                <a:latin typeface="Geometr415 Blk BT" panose="020B0802020204020303" pitchFamily="34" charset="0"/>
              </a:rPr>
              <a:t>PASO a la INM. del GRAL.M. BELGRANO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39" name="Grupo 438">
            <a:extLst>
              <a:ext uri="{FF2B5EF4-FFF2-40B4-BE49-F238E27FC236}">
                <a16:creationId xmlns="" xmlns:a16="http://schemas.microsoft.com/office/drawing/2014/main" id="{274257BE-E444-4A98-9D91-36FB16FA6772}"/>
              </a:ext>
            </a:extLst>
          </p:cNvPr>
          <p:cNvGrpSpPr/>
          <p:nvPr/>
        </p:nvGrpSpPr>
        <p:grpSpPr>
          <a:xfrm>
            <a:off x="313597" y="4441293"/>
            <a:ext cx="936297" cy="199456"/>
            <a:chOff x="2056351" y="2630349"/>
            <a:chExt cx="936297" cy="199456"/>
          </a:xfrm>
        </p:grpSpPr>
        <p:grpSp>
          <p:nvGrpSpPr>
            <p:cNvPr id="440" name="Grupo 439">
              <a:extLst>
                <a:ext uri="{FF2B5EF4-FFF2-40B4-BE49-F238E27FC236}">
                  <a16:creationId xmlns="" xmlns:a16="http://schemas.microsoft.com/office/drawing/2014/main" id="{ECA1DF64-DCF6-4E5A-BB2C-CE03B3F768D8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50" name="CuadroTexto 449">
                <a:extLst>
                  <a:ext uri="{FF2B5EF4-FFF2-40B4-BE49-F238E27FC236}">
                    <a16:creationId xmlns="" xmlns:a16="http://schemas.microsoft.com/office/drawing/2014/main" id="{98A6EC9C-7125-4D52-A729-F6B9C165567C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1" name="Elipse 450">
                <a:extLst>
                  <a:ext uri="{FF2B5EF4-FFF2-40B4-BE49-F238E27FC236}">
                    <a16:creationId xmlns="" xmlns:a16="http://schemas.microsoft.com/office/drawing/2014/main" id="{AE1E296E-38EC-4E80-8699-FE44F27DA4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1" name="Grupo 440">
              <a:extLst>
                <a:ext uri="{FF2B5EF4-FFF2-40B4-BE49-F238E27FC236}">
                  <a16:creationId xmlns="" xmlns:a16="http://schemas.microsoft.com/office/drawing/2014/main" id="{ECBEBC22-FC65-4F34-9036-8ABE077EACE5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48" name="CuadroTexto 447">
                <a:extLst>
                  <a:ext uri="{FF2B5EF4-FFF2-40B4-BE49-F238E27FC236}">
                    <a16:creationId xmlns="" xmlns:a16="http://schemas.microsoft.com/office/drawing/2014/main" id="{AE061516-4A07-4437-831A-C2E6B43A165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9" name="Elipse 448">
                <a:extLst>
                  <a:ext uri="{FF2B5EF4-FFF2-40B4-BE49-F238E27FC236}">
                    <a16:creationId xmlns="" xmlns:a16="http://schemas.microsoft.com/office/drawing/2014/main" id="{B5E5E61A-04CB-4EF5-8428-8BE090B772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="" xmlns:a16="http://schemas.microsoft.com/office/drawing/2014/main" id="{B198B112-B62E-4323-AC5D-FAAF2683C07E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46" name="CuadroTexto 445">
                <a:extLst>
                  <a:ext uri="{FF2B5EF4-FFF2-40B4-BE49-F238E27FC236}">
                    <a16:creationId xmlns="" xmlns:a16="http://schemas.microsoft.com/office/drawing/2014/main" id="{DB6E9933-85F1-4566-A23A-2B4FDC3B2A1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7" name="Forma libre: forma 446">
                <a:extLst>
                  <a:ext uri="{FF2B5EF4-FFF2-40B4-BE49-F238E27FC236}">
                    <a16:creationId xmlns="" xmlns:a16="http://schemas.microsoft.com/office/drawing/2014/main" id="{47EA3E28-D729-45A2-A32A-3A28B9706A02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="" xmlns:a16="http://schemas.microsoft.com/office/drawing/2014/main" id="{2D09C096-025F-45B8-9DB4-D513AD255703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44" name="CuadroTexto 443">
                <a:extLst>
                  <a:ext uri="{FF2B5EF4-FFF2-40B4-BE49-F238E27FC236}">
                    <a16:creationId xmlns="" xmlns:a16="http://schemas.microsoft.com/office/drawing/2014/main" id="{4B11DDFA-DAB4-4342-985F-DFB7C1BB7F8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5" name="Forma libre: forma 444">
                <a:extLst>
                  <a:ext uri="{FF2B5EF4-FFF2-40B4-BE49-F238E27FC236}">
                    <a16:creationId xmlns="" xmlns:a16="http://schemas.microsoft.com/office/drawing/2014/main" id="{A9BDDB9F-CE74-4787-986D-97BCC0B60CE9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52" name="Grupo 451">
            <a:extLst>
              <a:ext uri="{FF2B5EF4-FFF2-40B4-BE49-F238E27FC236}">
                <a16:creationId xmlns="" xmlns:a16="http://schemas.microsoft.com/office/drawing/2014/main" id="{605A03F8-0515-442D-9484-D2D79AE64DC5}"/>
              </a:ext>
            </a:extLst>
          </p:cNvPr>
          <p:cNvGrpSpPr/>
          <p:nvPr/>
        </p:nvGrpSpPr>
        <p:grpSpPr>
          <a:xfrm>
            <a:off x="2606562" y="5189191"/>
            <a:ext cx="938317" cy="199456"/>
            <a:chOff x="4445566" y="3378247"/>
            <a:chExt cx="938317" cy="199456"/>
          </a:xfrm>
        </p:grpSpPr>
        <p:grpSp>
          <p:nvGrpSpPr>
            <p:cNvPr id="453" name="Grupo 452">
              <a:extLst>
                <a:ext uri="{FF2B5EF4-FFF2-40B4-BE49-F238E27FC236}">
                  <a16:creationId xmlns="" xmlns:a16="http://schemas.microsoft.com/office/drawing/2014/main" id="{0D76A7D2-5958-4AF0-91C0-E0F214DCB966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63" name="CuadroTexto 462">
                <a:extLst>
                  <a:ext uri="{FF2B5EF4-FFF2-40B4-BE49-F238E27FC236}">
                    <a16:creationId xmlns="" xmlns:a16="http://schemas.microsoft.com/office/drawing/2014/main" id="{CD923130-3F2B-4B4D-AC1B-98E6CD0F6942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4" name="Elipse 463">
                <a:extLst>
                  <a:ext uri="{FF2B5EF4-FFF2-40B4-BE49-F238E27FC236}">
                    <a16:creationId xmlns="" xmlns:a16="http://schemas.microsoft.com/office/drawing/2014/main" id="{BDA39F60-B38C-4255-AA70-28CA49F19B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4" name="Grupo 453">
              <a:extLst>
                <a:ext uri="{FF2B5EF4-FFF2-40B4-BE49-F238E27FC236}">
                  <a16:creationId xmlns="" xmlns:a16="http://schemas.microsoft.com/office/drawing/2014/main" id="{8E7438C1-8A15-4920-A9CD-2174C0EF71E2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61" name="CuadroTexto 460">
                <a:extLst>
                  <a:ext uri="{FF2B5EF4-FFF2-40B4-BE49-F238E27FC236}">
                    <a16:creationId xmlns="" xmlns:a16="http://schemas.microsoft.com/office/drawing/2014/main" id="{8D6D7850-4054-4A6C-B8B9-DE1D11337D2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2" name="Elipse 461">
                <a:extLst>
                  <a:ext uri="{FF2B5EF4-FFF2-40B4-BE49-F238E27FC236}">
                    <a16:creationId xmlns="" xmlns:a16="http://schemas.microsoft.com/office/drawing/2014/main" id="{833544BA-8927-4E51-94B4-220D1E5B1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5" name="Grupo 454">
              <a:extLst>
                <a:ext uri="{FF2B5EF4-FFF2-40B4-BE49-F238E27FC236}">
                  <a16:creationId xmlns="" xmlns:a16="http://schemas.microsoft.com/office/drawing/2014/main" id="{15709E2B-F082-4942-856D-DA0BF81C2C58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59" name="CuadroTexto 458">
                <a:extLst>
                  <a:ext uri="{FF2B5EF4-FFF2-40B4-BE49-F238E27FC236}">
                    <a16:creationId xmlns="" xmlns:a16="http://schemas.microsoft.com/office/drawing/2014/main" id="{5A23DF41-B5E3-48C1-B386-E7E34D5D9A1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0" name="Forma libre: forma 459">
                <a:extLst>
                  <a:ext uri="{FF2B5EF4-FFF2-40B4-BE49-F238E27FC236}">
                    <a16:creationId xmlns="" xmlns:a16="http://schemas.microsoft.com/office/drawing/2014/main" id="{973CC06E-1B31-46DB-AD49-7EEA6581634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="" xmlns:a16="http://schemas.microsoft.com/office/drawing/2014/main" id="{E2551873-5255-469A-994D-87E86C429584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57" name="CuadroTexto 456">
                <a:extLst>
                  <a:ext uri="{FF2B5EF4-FFF2-40B4-BE49-F238E27FC236}">
                    <a16:creationId xmlns="" xmlns:a16="http://schemas.microsoft.com/office/drawing/2014/main" id="{E64DF714-CDA7-4857-8DFC-0F46654DAD0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8" name="Forma libre: forma 457">
                <a:extLst>
                  <a:ext uri="{FF2B5EF4-FFF2-40B4-BE49-F238E27FC236}">
                    <a16:creationId xmlns="" xmlns:a16="http://schemas.microsoft.com/office/drawing/2014/main" id="{218ACAF1-255B-4D51-B94D-E11FE299274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65" name="Tabla 464">
            <a:extLst>
              <a:ext uri="{FF2B5EF4-FFF2-40B4-BE49-F238E27FC236}">
                <a16:creationId xmlns="" xmlns:a16="http://schemas.microsoft.com/office/drawing/2014/main" id="{56D4F84F-7612-4C2E-9993-37F86690DFD3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60142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66" name="Rectángulo 465">
            <a:extLst>
              <a:ext uri="{FF2B5EF4-FFF2-40B4-BE49-F238E27FC236}">
                <a16:creationId xmlns="" xmlns:a16="http://schemas.microsoft.com/office/drawing/2014/main" id="{0D4FD015-9803-4058-B800-495235D9278C}"/>
              </a:ext>
            </a:extLst>
          </p:cNvPr>
          <p:cNvSpPr/>
          <p:nvPr/>
        </p:nvSpPr>
        <p:spPr>
          <a:xfrm>
            <a:off x="284820" y="7203486"/>
            <a:ext cx="1234573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9- DIA de la INDEPENDENCIA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67" name="Grupo 466">
            <a:extLst>
              <a:ext uri="{FF2B5EF4-FFF2-40B4-BE49-F238E27FC236}">
                <a16:creationId xmlns="" xmlns:a16="http://schemas.microsoft.com/office/drawing/2014/main" id="{D08AE0E8-B1AE-41FD-83FB-28622A6D22E3}"/>
              </a:ext>
            </a:extLst>
          </p:cNvPr>
          <p:cNvGrpSpPr/>
          <p:nvPr/>
        </p:nvGrpSpPr>
        <p:grpSpPr>
          <a:xfrm>
            <a:off x="291352" y="6111710"/>
            <a:ext cx="1605676" cy="946362"/>
            <a:chOff x="301154" y="4281659"/>
            <a:chExt cx="1605676" cy="946362"/>
          </a:xfrm>
        </p:grpSpPr>
        <p:grpSp>
          <p:nvGrpSpPr>
            <p:cNvPr id="468" name="Grupo 467">
              <a:extLst>
                <a:ext uri="{FF2B5EF4-FFF2-40B4-BE49-F238E27FC236}">
                  <a16:creationId xmlns="" xmlns:a16="http://schemas.microsoft.com/office/drawing/2014/main" id="{A4CB1E7D-8E08-4BEF-981A-C16DF0EAAA5C}"/>
                </a:ext>
              </a:extLst>
            </p:cNvPr>
            <p:cNvGrpSpPr/>
            <p:nvPr/>
          </p:nvGrpSpPr>
          <p:grpSpPr>
            <a:xfrm>
              <a:off x="522694" y="4281951"/>
              <a:ext cx="286403" cy="198873"/>
              <a:chOff x="1176837" y="1904505"/>
              <a:chExt cx="286403" cy="198873"/>
            </a:xfrm>
          </p:grpSpPr>
          <p:sp>
            <p:nvSpPr>
              <p:cNvPr id="478" name="CuadroTexto 477">
                <a:extLst>
                  <a:ext uri="{FF2B5EF4-FFF2-40B4-BE49-F238E27FC236}">
                    <a16:creationId xmlns="" xmlns:a16="http://schemas.microsoft.com/office/drawing/2014/main" id="{4E31F8F0-B4DF-477C-968B-8378DE5F1AD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9" name="Elipse 478">
                <a:extLst>
                  <a:ext uri="{FF2B5EF4-FFF2-40B4-BE49-F238E27FC236}">
                    <a16:creationId xmlns="" xmlns:a16="http://schemas.microsoft.com/office/drawing/2014/main" id="{B8E95ED9-B2F6-482B-8C52-2462E7A66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69" name="Grupo 468">
              <a:extLst>
                <a:ext uri="{FF2B5EF4-FFF2-40B4-BE49-F238E27FC236}">
                  <a16:creationId xmlns="" xmlns:a16="http://schemas.microsoft.com/office/drawing/2014/main" id="{7017073F-3FF0-4F0A-8A7C-2018E274A6DD}"/>
                </a:ext>
              </a:extLst>
            </p:cNvPr>
            <p:cNvGrpSpPr/>
            <p:nvPr/>
          </p:nvGrpSpPr>
          <p:grpSpPr>
            <a:xfrm>
              <a:off x="1622906" y="5028565"/>
              <a:ext cx="283924" cy="198873"/>
              <a:chOff x="1610038" y="1904505"/>
              <a:chExt cx="283924" cy="198873"/>
            </a:xfrm>
          </p:grpSpPr>
          <p:sp>
            <p:nvSpPr>
              <p:cNvPr id="476" name="CuadroTexto 475">
                <a:extLst>
                  <a:ext uri="{FF2B5EF4-FFF2-40B4-BE49-F238E27FC236}">
                    <a16:creationId xmlns="" xmlns:a16="http://schemas.microsoft.com/office/drawing/2014/main" id="{482760BB-1F92-411A-924A-77B29219A3C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7" name="Elipse 476">
                <a:extLst>
                  <a:ext uri="{FF2B5EF4-FFF2-40B4-BE49-F238E27FC236}">
                    <a16:creationId xmlns="" xmlns:a16="http://schemas.microsoft.com/office/drawing/2014/main" id="{53DEE173-C752-42E7-858A-3433CADB17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0" name="Grupo 469">
              <a:extLst>
                <a:ext uri="{FF2B5EF4-FFF2-40B4-BE49-F238E27FC236}">
                  <a16:creationId xmlns="" xmlns:a16="http://schemas.microsoft.com/office/drawing/2014/main" id="{D974A74F-541E-4F79-9BA1-C61040D50631}"/>
                </a:ext>
              </a:extLst>
            </p:cNvPr>
            <p:cNvGrpSpPr/>
            <p:nvPr/>
          </p:nvGrpSpPr>
          <p:grpSpPr>
            <a:xfrm>
              <a:off x="301154" y="4281659"/>
              <a:ext cx="222591" cy="199456"/>
              <a:chOff x="958247" y="1904505"/>
              <a:chExt cx="222591" cy="199456"/>
            </a:xfrm>
          </p:grpSpPr>
          <p:sp>
            <p:nvSpPr>
              <p:cNvPr id="474" name="CuadroTexto 473">
                <a:extLst>
                  <a:ext uri="{FF2B5EF4-FFF2-40B4-BE49-F238E27FC236}">
                    <a16:creationId xmlns="" xmlns:a16="http://schemas.microsoft.com/office/drawing/2014/main" id="{ED73F5AE-61D9-49B2-9B43-B507C81958A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5" name="Forma libre: forma 474">
                <a:extLst>
                  <a:ext uri="{FF2B5EF4-FFF2-40B4-BE49-F238E27FC236}">
                    <a16:creationId xmlns="" xmlns:a16="http://schemas.microsoft.com/office/drawing/2014/main" id="{EA00D98C-2D6D-45C8-8067-1B263203DE0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71" name="Grupo 470">
              <a:extLst>
                <a:ext uri="{FF2B5EF4-FFF2-40B4-BE49-F238E27FC236}">
                  <a16:creationId xmlns="" xmlns:a16="http://schemas.microsoft.com/office/drawing/2014/main" id="{59CA83B0-D65C-4813-8A6C-8702EA8F965F}"/>
                </a:ext>
              </a:extLst>
            </p:cNvPr>
            <p:cNvGrpSpPr/>
            <p:nvPr/>
          </p:nvGrpSpPr>
          <p:grpSpPr>
            <a:xfrm>
              <a:off x="1424091" y="5028565"/>
              <a:ext cx="283924" cy="199456"/>
              <a:chOff x="1396293" y="1904505"/>
              <a:chExt cx="283924" cy="199456"/>
            </a:xfrm>
          </p:grpSpPr>
          <p:sp>
            <p:nvSpPr>
              <p:cNvPr id="472" name="CuadroTexto 471">
                <a:extLst>
                  <a:ext uri="{FF2B5EF4-FFF2-40B4-BE49-F238E27FC236}">
                    <a16:creationId xmlns="" xmlns:a16="http://schemas.microsoft.com/office/drawing/2014/main" id="{4E235464-25BE-4499-A79F-CBADE663C77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3" name="Forma libre: forma 472">
                <a:extLst>
                  <a:ext uri="{FF2B5EF4-FFF2-40B4-BE49-F238E27FC236}">
                    <a16:creationId xmlns="" xmlns:a16="http://schemas.microsoft.com/office/drawing/2014/main" id="{776AE2D3-0D02-47EB-A34E-2F56EC49BB0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80" name="Tabla 479">
            <a:extLst>
              <a:ext uri="{FF2B5EF4-FFF2-40B4-BE49-F238E27FC236}">
                <a16:creationId xmlns="" xmlns:a16="http://schemas.microsoft.com/office/drawing/2014/main" id="{87005901-FDFC-40ED-801C-E6059351C9F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81" name="Rectángulo 480">
            <a:extLst>
              <a:ext uri="{FF2B5EF4-FFF2-40B4-BE49-F238E27FC236}">
                <a16:creationId xmlns="" xmlns:a16="http://schemas.microsoft.com/office/drawing/2014/main" id="{22CC7F40-2EBC-442C-A605-F646EDB62ECF}"/>
              </a:ext>
            </a:extLst>
          </p:cNvPr>
          <p:cNvSpPr/>
          <p:nvPr/>
        </p:nvSpPr>
        <p:spPr>
          <a:xfrm>
            <a:off x="1954869" y="7170496"/>
            <a:ext cx="160240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pPr algn="r"/>
            <a:r>
              <a:rPr lang="es-ES" sz="600" dirty="0">
                <a:ln w="0"/>
                <a:latin typeface="Geometr415 Blk BT" panose="020B0802020204020303" pitchFamily="34" charset="0"/>
              </a:rPr>
              <a:t>17- </a:t>
            </a:r>
            <a:r>
              <a:rPr lang="es-AR" sz="600" dirty="0">
                <a:latin typeface="Geometr415 Blk BT" panose="020B0802020204020303" pitchFamily="34" charset="0"/>
              </a:rPr>
              <a:t>PASO a la INM. GRAL.  J. de SAN MARTIN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82" name="Grupo 481">
            <a:extLst>
              <a:ext uri="{FF2B5EF4-FFF2-40B4-BE49-F238E27FC236}">
                <a16:creationId xmlns="" xmlns:a16="http://schemas.microsoft.com/office/drawing/2014/main" id="{90FC4D23-D9FD-4675-8E5C-F992FE36E6F5}"/>
              </a:ext>
            </a:extLst>
          </p:cNvPr>
          <p:cNvGrpSpPr/>
          <p:nvPr/>
        </p:nvGrpSpPr>
        <p:grpSpPr>
          <a:xfrm>
            <a:off x="1972453" y="6108379"/>
            <a:ext cx="1160294" cy="206834"/>
            <a:chOff x="2088958" y="4144978"/>
            <a:chExt cx="1160294" cy="206834"/>
          </a:xfrm>
        </p:grpSpPr>
        <p:grpSp>
          <p:nvGrpSpPr>
            <p:cNvPr id="483" name="Grupo 482">
              <a:extLst>
                <a:ext uri="{FF2B5EF4-FFF2-40B4-BE49-F238E27FC236}">
                  <a16:creationId xmlns="" xmlns:a16="http://schemas.microsoft.com/office/drawing/2014/main" id="{79F4EB36-7410-499D-911A-85A8618365D2}"/>
                </a:ext>
              </a:extLst>
            </p:cNvPr>
            <p:cNvGrpSpPr/>
            <p:nvPr/>
          </p:nvGrpSpPr>
          <p:grpSpPr>
            <a:xfrm>
              <a:off x="2307756" y="4148768"/>
              <a:ext cx="280545" cy="202258"/>
              <a:chOff x="1182695" y="1904505"/>
              <a:chExt cx="280545" cy="202258"/>
            </a:xfrm>
          </p:grpSpPr>
          <p:sp>
            <p:nvSpPr>
              <p:cNvPr id="496" name="CuadroTexto 495">
                <a:extLst>
                  <a:ext uri="{FF2B5EF4-FFF2-40B4-BE49-F238E27FC236}">
                    <a16:creationId xmlns="" xmlns:a16="http://schemas.microsoft.com/office/drawing/2014/main" id="{4C759B0F-DDFC-46A9-AB24-436D5DAA3593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="" xmlns:a16="http://schemas.microsoft.com/office/drawing/2014/main" id="{4520A52F-7FEA-40DF-9937-0A88CBC359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="" xmlns:a16="http://schemas.microsoft.com/office/drawing/2014/main" id="{BBE1484B-C588-4AD1-AC19-6E79F5855943}"/>
                </a:ext>
              </a:extLst>
            </p:cNvPr>
            <p:cNvGrpSpPr/>
            <p:nvPr/>
          </p:nvGrpSpPr>
          <p:grpSpPr>
            <a:xfrm>
              <a:off x="2739686" y="4149262"/>
              <a:ext cx="283924" cy="202258"/>
              <a:chOff x="1610038" y="1904505"/>
              <a:chExt cx="283924" cy="202258"/>
            </a:xfrm>
          </p:grpSpPr>
          <p:sp>
            <p:nvSpPr>
              <p:cNvPr id="494" name="CuadroTexto 493">
                <a:extLst>
                  <a:ext uri="{FF2B5EF4-FFF2-40B4-BE49-F238E27FC236}">
                    <a16:creationId xmlns="" xmlns:a16="http://schemas.microsoft.com/office/drawing/2014/main" id="{BB81AF82-7C4A-4D4C-9E37-DC9E990D10B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5" name="Elipse 494">
                <a:extLst>
                  <a:ext uri="{FF2B5EF4-FFF2-40B4-BE49-F238E27FC236}">
                    <a16:creationId xmlns="" xmlns:a16="http://schemas.microsoft.com/office/drawing/2014/main" id="{B794D9A5-FD07-4FB4-9B52-A95F13E3D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="" xmlns:a16="http://schemas.microsoft.com/office/drawing/2014/main" id="{C2FE9910-BB72-4757-BCB2-60DCA88D4580}"/>
                </a:ext>
              </a:extLst>
            </p:cNvPr>
            <p:cNvGrpSpPr/>
            <p:nvPr/>
          </p:nvGrpSpPr>
          <p:grpSpPr>
            <a:xfrm>
              <a:off x="2088958" y="4149262"/>
              <a:ext cx="222591" cy="202550"/>
              <a:chOff x="958247" y="1904505"/>
              <a:chExt cx="222591" cy="202550"/>
            </a:xfrm>
          </p:grpSpPr>
          <p:sp>
            <p:nvSpPr>
              <p:cNvPr id="492" name="CuadroTexto 491">
                <a:extLst>
                  <a:ext uri="{FF2B5EF4-FFF2-40B4-BE49-F238E27FC236}">
                    <a16:creationId xmlns="" xmlns:a16="http://schemas.microsoft.com/office/drawing/2014/main" id="{B09B8284-8F71-4780-84BF-C898CB29D22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3" name="Forma libre: forma 492">
                <a:extLst>
                  <a:ext uri="{FF2B5EF4-FFF2-40B4-BE49-F238E27FC236}">
                    <a16:creationId xmlns="" xmlns:a16="http://schemas.microsoft.com/office/drawing/2014/main" id="{8E5D9615-1387-443E-B51F-D30E1F908E4B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="" xmlns:a16="http://schemas.microsoft.com/office/drawing/2014/main" id="{1438C8AB-A61E-492F-B353-065D2FE9620A}"/>
                </a:ext>
              </a:extLst>
            </p:cNvPr>
            <p:cNvGrpSpPr/>
            <p:nvPr/>
          </p:nvGrpSpPr>
          <p:grpSpPr>
            <a:xfrm>
              <a:off x="2517454" y="4144978"/>
              <a:ext cx="285238" cy="202550"/>
              <a:chOff x="1394979" y="1904505"/>
              <a:chExt cx="285238" cy="202550"/>
            </a:xfrm>
          </p:grpSpPr>
          <p:sp>
            <p:nvSpPr>
              <p:cNvPr id="490" name="CuadroTexto 489">
                <a:extLst>
                  <a:ext uri="{FF2B5EF4-FFF2-40B4-BE49-F238E27FC236}">
                    <a16:creationId xmlns="" xmlns:a16="http://schemas.microsoft.com/office/drawing/2014/main" id="{BE124179-4E20-4D9A-BB2D-90725B23E52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1" name="Forma libre: forma 490">
                <a:extLst>
                  <a:ext uri="{FF2B5EF4-FFF2-40B4-BE49-F238E27FC236}">
                    <a16:creationId xmlns="" xmlns:a16="http://schemas.microsoft.com/office/drawing/2014/main" id="{04D8E782-487D-4408-ABFA-ADDEAED34CFA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7" name="Grupo 486">
              <a:extLst>
                <a:ext uri="{FF2B5EF4-FFF2-40B4-BE49-F238E27FC236}">
                  <a16:creationId xmlns="" xmlns:a16="http://schemas.microsoft.com/office/drawing/2014/main" id="{2D5A7C28-3F1C-4DF3-8E96-3F3F8DA21AE8}"/>
                </a:ext>
              </a:extLst>
            </p:cNvPr>
            <p:cNvGrpSpPr/>
            <p:nvPr/>
          </p:nvGrpSpPr>
          <p:grpSpPr>
            <a:xfrm>
              <a:off x="2965171" y="4146502"/>
              <a:ext cx="284081" cy="202550"/>
              <a:chOff x="2920266" y="4279852"/>
              <a:chExt cx="284081" cy="202550"/>
            </a:xfrm>
          </p:grpSpPr>
          <p:sp>
            <p:nvSpPr>
              <p:cNvPr id="488" name="CuadroTexto 487">
                <a:extLst>
                  <a:ext uri="{FF2B5EF4-FFF2-40B4-BE49-F238E27FC236}">
                    <a16:creationId xmlns="" xmlns:a16="http://schemas.microsoft.com/office/drawing/2014/main" id="{46246A79-1881-4CF7-A569-31C8FCB021AE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9" name="Forma libre: forma 488">
                <a:extLst>
                  <a:ext uri="{FF2B5EF4-FFF2-40B4-BE49-F238E27FC236}">
                    <a16:creationId xmlns="" xmlns:a16="http://schemas.microsoft.com/office/drawing/2014/main" id="{9AEDECD6-3240-4B79-9F36-CCCE4EB6DC40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98" name="Tabla 497">
            <a:extLst>
              <a:ext uri="{FF2B5EF4-FFF2-40B4-BE49-F238E27FC236}">
                <a16:creationId xmlns="" xmlns:a16="http://schemas.microsoft.com/office/drawing/2014/main" id="{E293BDF7-18E4-4DBE-8474-FB8DCE032801}"/>
              </a:ext>
            </a:extLst>
          </p:cNvPr>
          <p:cNvGraphicFramePr>
            <a:graphicFrameLocks noGrp="1"/>
          </p:cNvGraphicFramePr>
          <p:nvPr/>
        </p:nvGraphicFramePr>
        <p:xfrm>
          <a:off x="3642764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499" name="Grupo 498">
            <a:extLst>
              <a:ext uri="{FF2B5EF4-FFF2-40B4-BE49-F238E27FC236}">
                <a16:creationId xmlns="" xmlns:a16="http://schemas.microsoft.com/office/drawing/2014/main" id="{9495DEB8-D2A8-4C66-B205-EDC5908B795C}"/>
              </a:ext>
            </a:extLst>
          </p:cNvPr>
          <p:cNvGrpSpPr/>
          <p:nvPr/>
        </p:nvGrpSpPr>
        <p:grpSpPr>
          <a:xfrm>
            <a:off x="4331396" y="6867472"/>
            <a:ext cx="945073" cy="202550"/>
            <a:chOff x="4447306" y="5035732"/>
            <a:chExt cx="945073" cy="202550"/>
          </a:xfrm>
        </p:grpSpPr>
        <p:grpSp>
          <p:nvGrpSpPr>
            <p:cNvPr id="500" name="Grupo 499">
              <a:extLst>
                <a:ext uri="{FF2B5EF4-FFF2-40B4-BE49-F238E27FC236}">
                  <a16:creationId xmlns="" xmlns:a16="http://schemas.microsoft.com/office/drawing/2014/main" id="{883B5378-73BB-4D0A-8DE1-3211A6DA8C96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510" name="CuadroTexto 509">
                <a:extLst>
                  <a:ext uri="{FF2B5EF4-FFF2-40B4-BE49-F238E27FC236}">
                    <a16:creationId xmlns="" xmlns:a16="http://schemas.microsoft.com/office/drawing/2014/main" id="{AA85B558-303B-4550-AC40-C70DEAEECB50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1" name="Elipse 510">
                <a:extLst>
                  <a:ext uri="{FF2B5EF4-FFF2-40B4-BE49-F238E27FC236}">
                    <a16:creationId xmlns="" xmlns:a16="http://schemas.microsoft.com/office/drawing/2014/main" id="{224A0330-BF98-45F5-8D16-677AF0E174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01" name="Grupo 500">
              <a:extLst>
                <a:ext uri="{FF2B5EF4-FFF2-40B4-BE49-F238E27FC236}">
                  <a16:creationId xmlns="" xmlns:a16="http://schemas.microsoft.com/office/drawing/2014/main" id="{2E02BBBD-77E9-465D-BC8A-F7B2536E16B1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508" name="CuadroTexto 507">
                <a:extLst>
                  <a:ext uri="{FF2B5EF4-FFF2-40B4-BE49-F238E27FC236}">
                    <a16:creationId xmlns="" xmlns:a16="http://schemas.microsoft.com/office/drawing/2014/main" id="{F29BA595-D4D3-4351-BE8F-448F95D31128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9" name="Elipse 508">
                <a:extLst>
                  <a:ext uri="{FF2B5EF4-FFF2-40B4-BE49-F238E27FC236}">
                    <a16:creationId xmlns="" xmlns:a16="http://schemas.microsoft.com/office/drawing/2014/main" id="{54ADF6ED-570E-4FF4-A798-909C3C764B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2" name="Grupo 501">
              <a:extLst>
                <a:ext uri="{FF2B5EF4-FFF2-40B4-BE49-F238E27FC236}">
                  <a16:creationId xmlns="" xmlns:a16="http://schemas.microsoft.com/office/drawing/2014/main" id="{9ABF1885-9A14-4571-90DE-E93A9F393013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="" xmlns:a16="http://schemas.microsoft.com/office/drawing/2014/main" id="{11A5F451-C4E2-4224-8227-BBDACBDBA5FD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Forma libre: forma 506">
                <a:extLst>
                  <a:ext uri="{FF2B5EF4-FFF2-40B4-BE49-F238E27FC236}">
                    <a16:creationId xmlns="" xmlns:a16="http://schemas.microsoft.com/office/drawing/2014/main" id="{45A274CB-26F8-4001-9B6C-BB839BDD87F8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3" name="Grupo 502">
              <a:extLst>
                <a:ext uri="{FF2B5EF4-FFF2-40B4-BE49-F238E27FC236}">
                  <a16:creationId xmlns="" xmlns:a16="http://schemas.microsoft.com/office/drawing/2014/main" id="{CCC6A02A-6BB9-49A8-8CF1-10F0D7579927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="" xmlns:a16="http://schemas.microsoft.com/office/drawing/2014/main" id="{8DADF074-0312-41B7-8FCE-A2FCCDE7FCC7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505" name="Forma libre: forma 504">
                <a:extLst>
                  <a:ext uri="{FF2B5EF4-FFF2-40B4-BE49-F238E27FC236}">
                    <a16:creationId xmlns="" xmlns:a16="http://schemas.microsoft.com/office/drawing/2014/main" id="{7985EAA9-F457-4CB5-8CC4-6F61FD65F7C1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512" name="Tabla 511">
            <a:extLst>
              <a:ext uri="{FF2B5EF4-FFF2-40B4-BE49-F238E27FC236}">
                <a16:creationId xmlns="" xmlns:a16="http://schemas.microsoft.com/office/drawing/2014/main" id="{EF4F36C1-0202-4336-A79C-B73ABF29467A}"/>
              </a:ext>
            </a:extLst>
          </p:cNvPr>
          <p:cNvGraphicFramePr>
            <a:graphicFrameLocks noGrp="1"/>
          </p:cNvGraphicFramePr>
          <p:nvPr/>
        </p:nvGraphicFramePr>
        <p:xfrm>
          <a:off x="705364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3" name="Tabla 512">
            <a:extLst>
              <a:ext uri="{FF2B5EF4-FFF2-40B4-BE49-F238E27FC236}">
                <a16:creationId xmlns="" xmlns:a16="http://schemas.microsoft.com/office/drawing/2014/main" id="{571D1D4D-186D-4FD1-A8FB-AF0C229CDE57}"/>
              </a:ext>
            </a:extLst>
          </p:cNvPr>
          <p:cNvGraphicFramePr>
            <a:graphicFrameLocks noGrp="1"/>
          </p:cNvGraphicFramePr>
          <p:nvPr/>
        </p:nvGraphicFramePr>
        <p:xfrm>
          <a:off x="8781735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4" name="Tabla 513">
            <a:extLst>
              <a:ext uri="{FF2B5EF4-FFF2-40B4-BE49-F238E27FC236}">
                <a16:creationId xmlns="" xmlns:a16="http://schemas.microsoft.com/office/drawing/2014/main" id="{B349AD64-86FA-453C-86AF-EFD9FDB8759F}"/>
              </a:ext>
            </a:extLst>
          </p:cNvPr>
          <p:cNvGraphicFramePr>
            <a:graphicFrameLocks noGrp="1"/>
          </p:cNvGraphicFramePr>
          <p:nvPr/>
        </p:nvGraphicFramePr>
        <p:xfrm>
          <a:off x="532852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515" name="Grupo 514">
            <a:extLst>
              <a:ext uri="{FF2B5EF4-FFF2-40B4-BE49-F238E27FC236}">
                <a16:creationId xmlns="" xmlns:a16="http://schemas.microsoft.com/office/drawing/2014/main" id="{73E5425F-1F19-4ECB-8FFC-FC62B4AD73DA}"/>
              </a:ext>
            </a:extLst>
          </p:cNvPr>
          <p:cNvGrpSpPr/>
          <p:nvPr/>
        </p:nvGrpSpPr>
        <p:grpSpPr>
          <a:xfrm>
            <a:off x="5326669" y="7158459"/>
            <a:ext cx="5057965" cy="280053"/>
            <a:chOff x="284358" y="7061462"/>
            <a:chExt cx="5057965" cy="280053"/>
          </a:xfrm>
        </p:grpSpPr>
        <p:sp>
          <p:nvSpPr>
            <p:cNvPr id="516" name="Rectángulo 515">
              <a:extLst>
                <a:ext uri="{FF2B5EF4-FFF2-40B4-BE49-F238E27FC236}">
                  <a16:creationId xmlns="" xmlns:a16="http://schemas.microsoft.com/office/drawing/2014/main" id="{ED5A09AA-036F-4B36-9EF6-66FD0A87FC08}"/>
                </a:ext>
              </a:extLst>
            </p:cNvPr>
            <p:cNvSpPr/>
            <p:nvPr/>
          </p:nvSpPr>
          <p:spPr>
            <a:xfrm>
              <a:off x="284358" y="7064516"/>
              <a:ext cx="1621816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AR" sz="600" b="0" i="0" dirty="0">
                  <a:effectLst/>
                  <a:latin typeface="Geometr415 Blk BT" panose="020B0802020204020303" pitchFamily="34" charset="0"/>
                </a:rPr>
                <a:t>12- DÍA del RESPETO a la DIVERSIDAD CULTURAL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7" name="Rectángulo 516">
              <a:extLst>
                <a:ext uri="{FF2B5EF4-FFF2-40B4-BE49-F238E27FC236}">
                  <a16:creationId xmlns="" xmlns:a16="http://schemas.microsoft.com/office/drawing/2014/main" id="{F851ED2E-7C5D-4AFB-A26A-A351C5093156}"/>
                </a:ext>
              </a:extLst>
            </p:cNvPr>
            <p:cNvSpPr/>
            <p:nvPr/>
          </p:nvSpPr>
          <p:spPr>
            <a:xfrm>
              <a:off x="2010025" y="7093391"/>
              <a:ext cx="1629599" cy="184666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pPr algn="r"/>
              <a:r>
                <a:rPr lang="es-ES" sz="600" dirty="0">
                  <a:ln w="0"/>
                  <a:latin typeface="Geometr415 Blk BT" panose="020B0802020204020303" pitchFamily="34" charset="0"/>
                </a:rPr>
                <a:t>20- DIA de la SOBERANIA NACIONAL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8" name="Rectángulo 517">
              <a:extLst>
                <a:ext uri="{FF2B5EF4-FFF2-40B4-BE49-F238E27FC236}">
                  <a16:creationId xmlns="" xmlns:a16="http://schemas.microsoft.com/office/drawing/2014/main" id="{88C1C6C4-6DDA-4E8B-A02C-0DC40CA6CC72}"/>
                </a:ext>
              </a:extLst>
            </p:cNvPr>
            <p:cNvSpPr/>
            <p:nvPr/>
          </p:nvSpPr>
          <p:spPr>
            <a:xfrm>
              <a:off x="3735761" y="7061462"/>
              <a:ext cx="1606562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8- INMACULADA CONC. DE MARIA</a:t>
              </a:r>
            </a:p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25- NAVIDAD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grpSp>
        <p:nvGrpSpPr>
          <p:cNvPr id="519" name="Grupo 518">
            <a:extLst>
              <a:ext uri="{FF2B5EF4-FFF2-40B4-BE49-F238E27FC236}">
                <a16:creationId xmlns="" xmlns:a16="http://schemas.microsoft.com/office/drawing/2014/main" id="{AB3F2DC5-5C8A-4471-8D6D-3EDE8BEB6693}"/>
              </a:ext>
            </a:extLst>
          </p:cNvPr>
          <p:cNvGrpSpPr/>
          <p:nvPr/>
        </p:nvGrpSpPr>
        <p:grpSpPr>
          <a:xfrm>
            <a:off x="8806639" y="6103146"/>
            <a:ext cx="1596746" cy="971982"/>
            <a:chOff x="3793203" y="5919520"/>
            <a:chExt cx="1596746" cy="971982"/>
          </a:xfrm>
        </p:grpSpPr>
        <p:grpSp>
          <p:nvGrpSpPr>
            <p:cNvPr id="520" name="Grupo 519">
              <a:extLst>
                <a:ext uri="{FF2B5EF4-FFF2-40B4-BE49-F238E27FC236}">
                  <a16:creationId xmlns="" xmlns:a16="http://schemas.microsoft.com/office/drawing/2014/main" id="{D0977169-4C34-4D20-A2BA-89AC418EDE8D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530" name="CuadroTexto 529">
                <a:extLst>
                  <a:ext uri="{FF2B5EF4-FFF2-40B4-BE49-F238E27FC236}">
                    <a16:creationId xmlns="" xmlns:a16="http://schemas.microsoft.com/office/drawing/2014/main" id="{9D089FAB-38D3-4ADC-9BAC-0F89C926F1D4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1" name="Elipse 530">
                <a:extLst>
                  <a:ext uri="{FF2B5EF4-FFF2-40B4-BE49-F238E27FC236}">
                    <a16:creationId xmlns="" xmlns:a16="http://schemas.microsoft.com/office/drawing/2014/main" id="{F910EB0F-83AA-47D9-9C63-3E178181EF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21" name="Grupo 520">
              <a:extLst>
                <a:ext uri="{FF2B5EF4-FFF2-40B4-BE49-F238E27FC236}">
                  <a16:creationId xmlns="" xmlns:a16="http://schemas.microsoft.com/office/drawing/2014/main" id="{707F4A9D-2041-479F-A401-50B3894C42E1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528" name="CuadroTexto 527">
                <a:extLst>
                  <a:ext uri="{FF2B5EF4-FFF2-40B4-BE49-F238E27FC236}">
                    <a16:creationId xmlns="" xmlns:a16="http://schemas.microsoft.com/office/drawing/2014/main" id="{6D3B4028-A8D6-4D4C-A30A-CB346735CA97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9" name="Elipse 528">
                <a:extLst>
                  <a:ext uri="{FF2B5EF4-FFF2-40B4-BE49-F238E27FC236}">
                    <a16:creationId xmlns="" xmlns:a16="http://schemas.microsoft.com/office/drawing/2014/main" id="{03E52145-CA69-49B9-8FF3-2EDD40822C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2" name="Grupo 521">
              <a:extLst>
                <a:ext uri="{FF2B5EF4-FFF2-40B4-BE49-F238E27FC236}">
                  <a16:creationId xmlns="" xmlns:a16="http://schemas.microsoft.com/office/drawing/2014/main" id="{A7C49DDF-8AC0-4694-BBE6-BB3E5CFBFEFC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526" name="CuadroTexto 525">
                <a:extLst>
                  <a:ext uri="{FF2B5EF4-FFF2-40B4-BE49-F238E27FC236}">
                    <a16:creationId xmlns="" xmlns:a16="http://schemas.microsoft.com/office/drawing/2014/main" id="{8AA501D1-CCA2-448E-BD1C-1473560E17BD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527" name="Forma libre: forma 526">
                <a:extLst>
                  <a:ext uri="{FF2B5EF4-FFF2-40B4-BE49-F238E27FC236}">
                    <a16:creationId xmlns="" xmlns:a16="http://schemas.microsoft.com/office/drawing/2014/main" id="{FB320DE5-B13D-4F12-8B7A-FE351E416038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3" name="Grupo 522">
              <a:extLst>
                <a:ext uri="{FF2B5EF4-FFF2-40B4-BE49-F238E27FC236}">
                  <a16:creationId xmlns="" xmlns:a16="http://schemas.microsoft.com/office/drawing/2014/main" id="{30C6B060-DEDD-40A6-B1F8-00A1249AC54D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524" name="CuadroTexto 523">
                <a:extLst>
                  <a:ext uri="{FF2B5EF4-FFF2-40B4-BE49-F238E27FC236}">
                    <a16:creationId xmlns="" xmlns:a16="http://schemas.microsoft.com/office/drawing/2014/main" id="{C7D2BC48-1AAC-499E-AE65-1387D06F0F1C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525" name="Forma libre: forma 524">
                <a:extLst>
                  <a:ext uri="{FF2B5EF4-FFF2-40B4-BE49-F238E27FC236}">
                    <a16:creationId xmlns="" xmlns:a16="http://schemas.microsoft.com/office/drawing/2014/main" id="{2B0FFC67-B9AC-4018-822B-4293869F5DDE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32" name="Grupo 531">
            <a:extLst>
              <a:ext uri="{FF2B5EF4-FFF2-40B4-BE49-F238E27FC236}">
                <a16:creationId xmlns="" xmlns:a16="http://schemas.microsoft.com/office/drawing/2014/main" id="{2ABA433D-63B3-4EDA-B2AF-229824C2462F}"/>
              </a:ext>
            </a:extLst>
          </p:cNvPr>
          <p:cNvGrpSpPr/>
          <p:nvPr/>
        </p:nvGrpSpPr>
        <p:grpSpPr>
          <a:xfrm>
            <a:off x="7091597" y="6107786"/>
            <a:ext cx="936753" cy="202550"/>
            <a:chOff x="2049286" y="5924160"/>
            <a:chExt cx="936753" cy="202550"/>
          </a:xfrm>
        </p:grpSpPr>
        <p:grpSp>
          <p:nvGrpSpPr>
            <p:cNvPr id="533" name="Grupo 532">
              <a:extLst>
                <a:ext uri="{FF2B5EF4-FFF2-40B4-BE49-F238E27FC236}">
                  <a16:creationId xmlns="" xmlns:a16="http://schemas.microsoft.com/office/drawing/2014/main" id="{53EE0995-577C-4491-A7CC-BA012F4DC025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="" xmlns:a16="http://schemas.microsoft.com/office/drawing/2014/main" id="{E81A3A22-5BBE-49C7-B813-3071776EE24D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="" xmlns:a16="http://schemas.microsoft.com/office/drawing/2014/main" id="{121BF569-7533-4F94-9BED-365094E50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34" name="Grupo 533">
              <a:extLst>
                <a:ext uri="{FF2B5EF4-FFF2-40B4-BE49-F238E27FC236}">
                  <a16:creationId xmlns="" xmlns:a16="http://schemas.microsoft.com/office/drawing/2014/main" id="{901F8B0E-2B43-4CE2-827E-D6C4C6AA6510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541" name="CuadroTexto 540">
                <a:extLst>
                  <a:ext uri="{FF2B5EF4-FFF2-40B4-BE49-F238E27FC236}">
                    <a16:creationId xmlns="" xmlns:a16="http://schemas.microsoft.com/office/drawing/2014/main" id="{736E1457-BD24-482F-8088-70A3775541E9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2" name="Elipse 541">
                <a:extLst>
                  <a:ext uri="{FF2B5EF4-FFF2-40B4-BE49-F238E27FC236}">
                    <a16:creationId xmlns="" xmlns:a16="http://schemas.microsoft.com/office/drawing/2014/main" id="{221A7372-1156-4A49-B14A-EB4ED7423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5" name="Grupo 534">
              <a:extLst>
                <a:ext uri="{FF2B5EF4-FFF2-40B4-BE49-F238E27FC236}">
                  <a16:creationId xmlns="" xmlns:a16="http://schemas.microsoft.com/office/drawing/2014/main" id="{E338FDB7-6962-48DB-B442-1A79119DC1C6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539" name="CuadroTexto 538">
                <a:extLst>
                  <a:ext uri="{FF2B5EF4-FFF2-40B4-BE49-F238E27FC236}">
                    <a16:creationId xmlns="" xmlns:a16="http://schemas.microsoft.com/office/drawing/2014/main" id="{3D26EC65-BBCA-43A4-953B-10DFFD931923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0" name="Forma libre: forma 539">
                <a:extLst>
                  <a:ext uri="{FF2B5EF4-FFF2-40B4-BE49-F238E27FC236}">
                    <a16:creationId xmlns="" xmlns:a16="http://schemas.microsoft.com/office/drawing/2014/main" id="{09120F7B-43EF-438A-BFEE-C564CAD816EF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6" name="Grupo 535">
              <a:extLst>
                <a:ext uri="{FF2B5EF4-FFF2-40B4-BE49-F238E27FC236}">
                  <a16:creationId xmlns="" xmlns:a16="http://schemas.microsoft.com/office/drawing/2014/main" id="{00784695-7BB5-4A6B-AF73-B1B6FCF38AC2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537" name="CuadroTexto 536">
                <a:extLst>
                  <a:ext uri="{FF2B5EF4-FFF2-40B4-BE49-F238E27FC236}">
                    <a16:creationId xmlns="" xmlns:a16="http://schemas.microsoft.com/office/drawing/2014/main" id="{A7CDDEDE-59DA-44DA-AD2B-A6DF23AB2545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8" name="Forma libre: forma 537">
                <a:extLst>
                  <a:ext uri="{FF2B5EF4-FFF2-40B4-BE49-F238E27FC236}">
                    <a16:creationId xmlns="" xmlns:a16="http://schemas.microsoft.com/office/drawing/2014/main" id="{403FF23F-0B52-4499-ABFD-BD00A72F0592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45" name="Grupo 544">
            <a:extLst>
              <a:ext uri="{FF2B5EF4-FFF2-40B4-BE49-F238E27FC236}">
                <a16:creationId xmlns="" xmlns:a16="http://schemas.microsoft.com/office/drawing/2014/main" id="{1DAA79BC-1388-4124-9336-0033396D9559}"/>
              </a:ext>
            </a:extLst>
          </p:cNvPr>
          <p:cNvGrpSpPr/>
          <p:nvPr/>
        </p:nvGrpSpPr>
        <p:grpSpPr>
          <a:xfrm>
            <a:off x="5347952" y="6111444"/>
            <a:ext cx="1608073" cy="946208"/>
            <a:chOff x="305641" y="5918193"/>
            <a:chExt cx="1608073" cy="946208"/>
          </a:xfrm>
        </p:grpSpPr>
        <p:grpSp>
          <p:nvGrpSpPr>
            <p:cNvPr id="546" name="Grupo 545">
              <a:extLst>
                <a:ext uri="{FF2B5EF4-FFF2-40B4-BE49-F238E27FC236}">
                  <a16:creationId xmlns="" xmlns:a16="http://schemas.microsoft.com/office/drawing/2014/main" id="{21C123F4-7912-469F-915A-7C315F07FFD2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="" xmlns:a16="http://schemas.microsoft.com/office/drawing/2014/main" id="{3344B0EB-DB9D-4D4E-8F69-E1104B09ADC3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="" xmlns:a16="http://schemas.microsoft.com/office/drawing/2014/main" id="{4F1233E5-8BF2-48CE-93F2-5D5F03199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7" name="Grupo 546">
              <a:extLst>
                <a:ext uri="{FF2B5EF4-FFF2-40B4-BE49-F238E27FC236}">
                  <a16:creationId xmlns="" xmlns:a16="http://schemas.microsoft.com/office/drawing/2014/main" id="{74C0B4CB-794C-4C78-8B9D-E7AECE4BE39B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="" xmlns:a16="http://schemas.microsoft.com/office/drawing/2014/main" id="{0EAF44F0-AD38-4781-805F-2CC66BDA5F3C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Elipse 554">
                <a:extLst>
                  <a:ext uri="{FF2B5EF4-FFF2-40B4-BE49-F238E27FC236}">
                    <a16:creationId xmlns="" xmlns:a16="http://schemas.microsoft.com/office/drawing/2014/main" id="{66CC2D3F-3C2D-4F6E-87A7-02FFD78AB1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8" name="Grupo 547">
              <a:extLst>
                <a:ext uri="{FF2B5EF4-FFF2-40B4-BE49-F238E27FC236}">
                  <a16:creationId xmlns="" xmlns:a16="http://schemas.microsoft.com/office/drawing/2014/main" id="{C346B6BD-2F03-4391-8426-EC3EACD6C4B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="" xmlns:a16="http://schemas.microsoft.com/office/drawing/2014/main" id="{66B740BC-EBC0-44FA-8EC6-A7883BCD251D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="" xmlns:a16="http://schemas.microsoft.com/office/drawing/2014/main" id="{9A84F04D-46F9-48A2-A783-979C9CC93524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="" xmlns:a16="http://schemas.microsoft.com/office/drawing/2014/main" id="{F8501983-EE36-4FF0-81ED-7014436C38BC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50" name="CuadroTexto 549">
                <a:extLst>
                  <a:ext uri="{FF2B5EF4-FFF2-40B4-BE49-F238E27FC236}">
                    <a16:creationId xmlns="" xmlns:a16="http://schemas.microsoft.com/office/drawing/2014/main" id="{46500D9D-612F-4932-9529-727DBD60C640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1" name="Forma libre: forma 550">
                <a:extLst>
                  <a:ext uri="{FF2B5EF4-FFF2-40B4-BE49-F238E27FC236}">
                    <a16:creationId xmlns="" xmlns:a16="http://schemas.microsoft.com/office/drawing/2014/main" id="{32CC86B7-F731-4624-A232-42173B851D1E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2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2 Rectángulo">
            <a:extLst>
              <a:ext uri="{FF2B5EF4-FFF2-40B4-BE49-F238E27FC236}">
                <a16:creationId xmlns="" xmlns:a16="http://schemas.microsoft.com/office/drawing/2014/main" id="{B8F789D6-005E-4E40-B0C1-0C5FA0EA1A5D}"/>
              </a:ext>
            </a:extLst>
          </p:cNvPr>
          <p:cNvSpPr/>
          <p:nvPr/>
        </p:nvSpPr>
        <p:spPr>
          <a:xfrm flipH="1"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95" r="-27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sp>
        <p:nvSpPr>
          <p:cNvPr id="271" name="Rectángulo 270">
            <a:extLst>
              <a:ext uri="{FF2B5EF4-FFF2-40B4-BE49-F238E27FC236}">
                <a16:creationId xmlns="" xmlns:a16="http://schemas.microsoft.com/office/drawing/2014/main" id="{69A8036E-6A58-4828-ADAF-4B96BB151A4E}"/>
              </a:ext>
            </a:extLst>
          </p:cNvPr>
          <p:cNvSpPr/>
          <p:nvPr/>
        </p:nvSpPr>
        <p:spPr>
          <a:xfrm>
            <a:off x="7187461" y="361274"/>
            <a:ext cx="3266142" cy="515549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6629" b="-56629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3" name="Rectángulo 272">
            <a:extLst>
              <a:ext uri="{FF2B5EF4-FFF2-40B4-BE49-F238E27FC236}">
                <a16:creationId xmlns="" xmlns:a16="http://schemas.microsoft.com/office/drawing/2014/main" id="{82D69FEC-356A-4A23-8E70-8D3905CF8034}"/>
              </a:ext>
            </a:extLst>
          </p:cNvPr>
          <p:cNvSpPr/>
          <p:nvPr/>
        </p:nvSpPr>
        <p:spPr>
          <a:xfrm>
            <a:off x="7336374" y="571437"/>
            <a:ext cx="2969789" cy="4687710"/>
          </a:xfrm>
          <a:prstGeom prst="rect">
            <a:avLst/>
          </a:prstGeom>
          <a:blipFill>
            <a:blip r:embed="rId4"/>
            <a:srcRect/>
            <a:stretch>
              <a:fillRect l="-9193" r="-9193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78" name="Imagen 277">
            <a:extLst>
              <a:ext uri="{FF2B5EF4-FFF2-40B4-BE49-F238E27FC236}">
                <a16:creationId xmlns="" xmlns:a16="http://schemas.microsoft.com/office/drawing/2014/main" id="{9E022037-8E81-4F89-AADA-E69AA6610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525"/>
          <a:stretch/>
        </p:blipFill>
        <p:spPr>
          <a:xfrm>
            <a:off x="9376248" y="4098179"/>
            <a:ext cx="1256171" cy="1917009"/>
          </a:xfrm>
          <a:prstGeom prst="rect">
            <a:avLst/>
          </a:prstGeom>
        </p:spPr>
      </p:pic>
      <p:sp>
        <p:nvSpPr>
          <p:cNvPr id="264" name="Rectángulo 263">
            <a:extLst>
              <a:ext uri="{FF2B5EF4-FFF2-40B4-BE49-F238E27FC236}">
                <a16:creationId xmlns="" xmlns:a16="http://schemas.microsoft.com/office/drawing/2014/main" id="{B471AB91-9E96-42E9-8C35-A8FCDD7E2D84}"/>
              </a:ext>
            </a:extLst>
          </p:cNvPr>
          <p:cNvSpPr/>
          <p:nvPr/>
        </p:nvSpPr>
        <p:spPr>
          <a:xfrm>
            <a:off x="3656544" y="361274"/>
            <a:ext cx="3486393" cy="515549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6629" b="-56629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5" name="Rectángulo 264">
            <a:extLst>
              <a:ext uri="{FF2B5EF4-FFF2-40B4-BE49-F238E27FC236}">
                <a16:creationId xmlns="" xmlns:a16="http://schemas.microsoft.com/office/drawing/2014/main" id="{8821BF9E-DB0A-4640-B170-6AD84272CE6C}"/>
              </a:ext>
            </a:extLst>
          </p:cNvPr>
          <p:cNvSpPr/>
          <p:nvPr/>
        </p:nvSpPr>
        <p:spPr>
          <a:xfrm>
            <a:off x="3815499" y="571437"/>
            <a:ext cx="3170056" cy="4687710"/>
          </a:xfrm>
          <a:prstGeom prst="rect">
            <a:avLst/>
          </a:prstGeom>
          <a:blipFill>
            <a:blip r:embed="rId6"/>
            <a:srcRect/>
            <a:stretch>
              <a:fillRect t="-10111" b="-10111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66" name="Imagen 265">
            <a:extLst>
              <a:ext uri="{FF2B5EF4-FFF2-40B4-BE49-F238E27FC236}">
                <a16:creationId xmlns="" xmlns:a16="http://schemas.microsoft.com/office/drawing/2014/main" id="{5388C8CC-ED85-42A8-B1A4-5826A4A049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8527">
            <a:off x="3661125" y="402335"/>
            <a:ext cx="1771193" cy="403340"/>
          </a:xfrm>
          <a:prstGeom prst="rect">
            <a:avLst/>
          </a:prstGeom>
        </p:spPr>
      </p:pic>
      <p:pic>
        <p:nvPicPr>
          <p:cNvPr id="275" name="Imagen 274">
            <a:extLst>
              <a:ext uri="{FF2B5EF4-FFF2-40B4-BE49-F238E27FC236}">
                <a16:creationId xmlns="" xmlns:a16="http://schemas.microsoft.com/office/drawing/2014/main" id="{D06B5F0B-7D57-4F73-B358-6BAED4BD37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8243" y="3108531"/>
            <a:ext cx="1913735" cy="2757266"/>
          </a:xfrm>
          <a:prstGeom prst="rect">
            <a:avLst/>
          </a:prstGeom>
        </p:spPr>
      </p:pic>
      <p:pic>
        <p:nvPicPr>
          <p:cNvPr id="277" name="Imagen 276">
            <a:extLst>
              <a:ext uri="{FF2B5EF4-FFF2-40B4-BE49-F238E27FC236}">
                <a16:creationId xmlns="" xmlns:a16="http://schemas.microsoft.com/office/drawing/2014/main" id="{DB90D8C1-331D-4C25-8E8C-97061FC2A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4361">
            <a:off x="8582606" y="513849"/>
            <a:ext cx="1771193" cy="403340"/>
          </a:xfrm>
          <a:prstGeom prst="rect">
            <a:avLst/>
          </a:prstGeom>
        </p:spPr>
      </p:pic>
      <p:sp>
        <p:nvSpPr>
          <p:cNvPr id="260" name="Elipse 259">
            <a:extLst>
              <a:ext uri="{FF2B5EF4-FFF2-40B4-BE49-F238E27FC236}">
                <a16:creationId xmlns="" xmlns:a16="http://schemas.microsoft.com/office/drawing/2014/main" id="{6C402325-D6BB-4C08-89CD-5B8D6DCDDFC6}"/>
              </a:ext>
            </a:extLst>
          </p:cNvPr>
          <p:cNvSpPr/>
          <p:nvPr/>
        </p:nvSpPr>
        <p:spPr>
          <a:xfrm>
            <a:off x="2412089" y="621278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1" name="Elipse 260">
            <a:extLst>
              <a:ext uri="{FF2B5EF4-FFF2-40B4-BE49-F238E27FC236}">
                <a16:creationId xmlns="" xmlns:a16="http://schemas.microsoft.com/office/drawing/2014/main" id="{193A0E83-372C-466B-B7E2-0EFEE462E1FD}"/>
              </a:ext>
            </a:extLst>
          </p:cNvPr>
          <p:cNvSpPr/>
          <p:nvPr/>
        </p:nvSpPr>
        <p:spPr>
          <a:xfrm>
            <a:off x="1985868" y="621491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4" name="Elipse 253">
            <a:extLst>
              <a:ext uri="{FF2B5EF4-FFF2-40B4-BE49-F238E27FC236}">
                <a16:creationId xmlns="" xmlns:a16="http://schemas.microsoft.com/office/drawing/2014/main" id="{72A3F8E7-A53D-4CD0-8229-5117C52C995A}"/>
              </a:ext>
            </a:extLst>
          </p:cNvPr>
          <p:cNvSpPr/>
          <p:nvPr/>
        </p:nvSpPr>
        <p:spPr>
          <a:xfrm>
            <a:off x="751054" y="454009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8" name="Elipse 257">
            <a:extLst>
              <a:ext uri="{FF2B5EF4-FFF2-40B4-BE49-F238E27FC236}">
                <a16:creationId xmlns="" xmlns:a16="http://schemas.microsoft.com/office/drawing/2014/main" id="{6EBE06AF-015B-4F4A-BE6D-32EFCE82F56D}"/>
              </a:ext>
            </a:extLst>
          </p:cNvPr>
          <p:cNvSpPr/>
          <p:nvPr/>
        </p:nvSpPr>
        <p:spPr>
          <a:xfrm>
            <a:off x="1421899" y="695932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9" name="Elipse 258">
            <a:extLst>
              <a:ext uri="{FF2B5EF4-FFF2-40B4-BE49-F238E27FC236}">
                <a16:creationId xmlns="" xmlns:a16="http://schemas.microsoft.com/office/drawing/2014/main" id="{47A932E1-2D20-4F38-872C-B51D22DB2D90}"/>
              </a:ext>
            </a:extLst>
          </p:cNvPr>
          <p:cNvSpPr/>
          <p:nvPr/>
        </p:nvSpPr>
        <p:spPr>
          <a:xfrm>
            <a:off x="294873" y="621228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6" name="Elipse 255">
            <a:extLst>
              <a:ext uri="{FF2B5EF4-FFF2-40B4-BE49-F238E27FC236}">
                <a16:creationId xmlns="" xmlns:a16="http://schemas.microsoft.com/office/drawing/2014/main" id="{6081451D-4642-4FA1-83D5-2DE34A2CC88E}"/>
              </a:ext>
            </a:extLst>
          </p:cNvPr>
          <p:cNvSpPr/>
          <p:nvPr/>
        </p:nvSpPr>
        <p:spPr>
          <a:xfrm>
            <a:off x="3055408" y="5288064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7" name="Elipse 256">
            <a:extLst>
              <a:ext uri="{FF2B5EF4-FFF2-40B4-BE49-F238E27FC236}">
                <a16:creationId xmlns="" xmlns:a16="http://schemas.microsoft.com/office/drawing/2014/main" id="{DCE8C7FD-95D9-4D2F-80FA-1BEFD6446F0F}"/>
              </a:ext>
            </a:extLst>
          </p:cNvPr>
          <p:cNvSpPr/>
          <p:nvPr/>
        </p:nvSpPr>
        <p:spPr>
          <a:xfrm>
            <a:off x="2618797" y="5290192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5" name="Elipse 254">
            <a:extLst>
              <a:ext uri="{FF2B5EF4-FFF2-40B4-BE49-F238E27FC236}">
                <a16:creationId xmlns="" xmlns:a16="http://schemas.microsoft.com/office/drawing/2014/main" id="{5D51C12F-F69F-4521-8436-C7B0538ED8E4}"/>
              </a:ext>
            </a:extLst>
          </p:cNvPr>
          <p:cNvSpPr/>
          <p:nvPr/>
        </p:nvSpPr>
        <p:spPr>
          <a:xfrm>
            <a:off x="319638" y="454222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0" name="Elipse 249">
            <a:extLst>
              <a:ext uri="{FF2B5EF4-FFF2-40B4-BE49-F238E27FC236}">
                <a16:creationId xmlns="" xmlns:a16="http://schemas.microsoft.com/office/drawing/2014/main" id="{B5008E5C-2903-4777-B5F9-9B7CF4DE6379}"/>
              </a:ext>
            </a:extLst>
          </p:cNvPr>
          <p:cNvSpPr/>
          <p:nvPr/>
        </p:nvSpPr>
        <p:spPr>
          <a:xfrm>
            <a:off x="752994" y="2943140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2" name="Elipse 251">
            <a:extLst>
              <a:ext uri="{FF2B5EF4-FFF2-40B4-BE49-F238E27FC236}">
                <a16:creationId xmlns="" xmlns:a16="http://schemas.microsoft.com/office/drawing/2014/main" id="{5B984787-089A-46DA-BB42-EDF91AC64D65}"/>
              </a:ext>
            </a:extLst>
          </p:cNvPr>
          <p:cNvSpPr/>
          <p:nvPr/>
        </p:nvSpPr>
        <p:spPr>
          <a:xfrm>
            <a:off x="3037357" y="3695245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3" name="Elipse 252">
            <a:extLst>
              <a:ext uri="{FF2B5EF4-FFF2-40B4-BE49-F238E27FC236}">
                <a16:creationId xmlns="" xmlns:a16="http://schemas.microsoft.com/office/drawing/2014/main" id="{14628651-1974-4FD7-ADD7-C4D1D0B22C5E}"/>
              </a:ext>
            </a:extLst>
          </p:cNvPr>
          <p:cNvSpPr/>
          <p:nvPr/>
        </p:nvSpPr>
        <p:spPr>
          <a:xfrm>
            <a:off x="1985618" y="293470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1" name="Elipse 250">
            <a:extLst>
              <a:ext uri="{FF2B5EF4-FFF2-40B4-BE49-F238E27FC236}">
                <a16:creationId xmlns="" xmlns:a16="http://schemas.microsoft.com/office/drawing/2014/main" id="{5C2A5742-A718-4BE1-944C-4DE614F00278}"/>
              </a:ext>
            </a:extLst>
          </p:cNvPr>
          <p:cNvSpPr/>
          <p:nvPr/>
        </p:nvSpPr>
        <p:spPr>
          <a:xfrm>
            <a:off x="316383" y="294526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8" name="Elipse 247">
            <a:extLst>
              <a:ext uri="{FF2B5EF4-FFF2-40B4-BE49-F238E27FC236}">
                <a16:creationId xmlns="" xmlns:a16="http://schemas.microsoft.com/office/drawing/2014/main" id="{55CDBC3D-BC3A-4846-94F9-6DFF57BDDE6C}"/>
              </a:ext>
            </a:extLst>
          </p:cNvPr>
          <p:cNvSpPr/>
          <p:nvPr/>
        </p:nvSpPr>
        <p:spPr>
          <a:xfrm>
            <a:off x="2405970" y="13290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9" name="Elipse 248">
            <a:extLst>
              <a:ext uri="{FF2B5EF4-FFF2-40B4-BE49-F238E27FC236}">
                <a16:creationId xmlns="" xmlns:a16="http://schemas.microsoft.com/office/drawing/2014/main" id="{AA49C0C8-80E4-4868-AE01-00D2480EB2E5}"/>
              </a:ext>
            </a:extLst>
          </p:cNvPr>
          <p:cNvSpPr/>
          <p:nvPr/>
        </p:nvSpPr>
        <p:spPr>
          <a:xfrm>
            <a:off x="1983980" y="13312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917F5ED7-C63B-40CE-97AD-96DBDCECCF56}"/>
              </a:ext>
            </a:extLst>
          </p:cNvPr>
          <p:cNvSpPr/>
          <p:nvPr/>
        </p:nvSpPr>
        <p:spPr>
          <a:xfrm>
            <a:off x="322973" y="13218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4" name="Rectángulo 113">
            <a:extLst>
              <a:ext uri="{FF2B5EF4-FFF2-40B4-BE49-F238E27FC236}">
                <a16:creationId xmlns="" xmlns:a16="http://schemas.microsoft.com/office/drawing/2014/main" id="{635ED855-8F0F-0B39-8FDB-A4197EFC7DC6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sp>
        <p:nvSpPr>
          <p:cNvPr id="247" name="Elipse 246">
            <a:extLst>
              <a:ext uri="{FF2B5EF4-FFF2-40B4-BE49-F238E27FC236}">
                <a16:creationId xmlns="" xmlns:a16="http://schemas.microsoft.com/office/drawing/2014/main" id="{0A7D76C4-7680-4334-AA70-90FCE925C4A5}"/>
              </a:ext>
            </a:extLst>
          </p:cNvPr>
          <p:cNvSpPr/>
          <p:nvPr/>
        </p:nvSpPr>
        <p:spPr>
          <a:xfrm>
            <a:off x="754389" y="13196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2" name="Rectángulo redondeado 12">
            <a:extLst>
              <a:ext uri="{FF2B5EF4-FFF2-40B4-BE49-F238E27FC236}">
                <a16:creationId xmlns="" xmlns:a16="http://schemas.microsoft.com/office/drawing/2014/main" id="{CD2C6E42-6BB6-4D23-80D7-8E1D9048B63D}"/>
              </a:ext>
            </a:extLst>
          </p:cNvPr>
          <p:cNvSpPr/>
          <p:nvPr/>
        </p:nvSpPr>
        <p:spPr>
          <a:xfrm>
            <a:off x="276688" y="113164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grpSp>
        <p:nvGrpSpPr>
          <p:cNvPr id="113" name="Grupo 112">
            <a:extLst>
              <a:ext uri="{FF2B5EF4-FFF2-40B4-BE49-F238E27FC236}">
                <a16:creationId xmlns="" xmlns:a16="http://schemas.microsoft.com/office/drawing/2014/main" id="{9E3E529A-E63B-47AE-96EF-A17527CD6E0B}"/>
              </a:ext>
            </a:extLst>
          </p:cNvPr>
          <p:cNvGrpSpPr/>
          <p:nvPr/>
        </p:nvGrpSpPr>
        <p:grpSpPr>
          <a:xfrm>
            <a:off x="276414" y="955090"/>
            <a:ext cx="10050971" cy="5061314"/>
            <a:chOff x="325842" y="955090"/>
            <a:chExt cx="10050971" cy="5061314"/>
          </a:xfrm>
          <a:solidFill>
            <a:srgbClr val="FF0000"/>
          </a:solidFill>
        </p:grpSpPr>
        <p:sp>
          <p:nvSpPr>
            <p:cNvPr id="115" name="Rectángulo 114">
              <a:extLst>
                <a:ext uri="{FF2B5EF4-FFF2-40B4-BE49-F238E27FC236}">
                  <a16:creationId xmlns="" xmlns:a16="http://schemas.microsoft.com/office/drawing/2014/main" id="{9403E6C8-C3D8-4EE0-A41F-B57FA10B5A9C}"/>
                </a:ext>
              </a:extLst>
            </p:cNvPr>
            <p:cNvSpPr/>
            <p:nvPr/>
          </p:nvSpPr>
          <p:spPr>
            <a:xfrm>
              <a:off x="325842" y="955090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17" name="Rectángulo 116">
              <a:extLst>
                <a:ext uri="{FF2B5EF4-FFF2-40B4-BE49-F238E27FC236}">
                  <a16:creationId xmlns="" xmlns:a16="http://schemas.microsoft.com/office/drawing/2014/main" id="{24D527DA-C8D8-405A-9DDD-4FBC1D698036}"/>
                </a:ext>
              </a:extLst>
            </p:cNvPr>
            <p:cNvSpPr/>
            <p:nvPr/>
          </p:nvSpPr>
          <p:spPr>
            <a:xfrm>
              <a:off x="1992478" y="955090"/>
              <a:ext cx="1547606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0" name="Rectángulo 119">
              <a:extLst>
                <a:ext uri="{FF2B5EF4-FFF2-40B4-BE49-F238E27FC236}">
                  <a16:creationId xmlns="" xmlns:a16="http://schemas.microsoft.com/office/drawing/2014/main" id="{E7A60FD5-B8F2-4743-B56F-AA2D67FFD7B1}"/>
                </a:ext>
              </a:extLst>
            </p:cNvPr>
            <p:cNvSpPr/>
            <p:nvPr/>
          </p:nvSpPr>
          <p:spPr>
            <a:xfrm>
              <a:off x="325842" y="2586749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1" name="Rectángulo 120">
              <a:extLst>
                <a:ext uri="{FF2B5EF4-FFF2-40B4-BE49-F238E27FC236}">
                  <a16:creationId xmlns="" xmlns:a16="http://schemas.microsoft.com/office/drawing/2014/main" id="{8D81BF9A-09FA-4042-BD63-BC27F7A5804A}"/>
                </a:ext>
              </a:extLst>
            </p:cNvPr>
            <p:cNvSpPr/>
            <p:nvPr/>
          </p:nvSpPr>
          <p:spPr>
            <a:xfrm>
              <a:off x="1982924" y="2586749"/>
              <a:ext cx="155716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="" xmlns:a16="http://schemas.microsoft.com/office/drawing/2014/main" id="{DC0867DF-ADB3-429E-A094-41228F8767AF}"/>
                </a:ext>
              </a:extLst>
            </p:cNvPr>
            <p:cNvSpPr/>
            <p:nvPr/>
          </p:nvSpPr>
          <p:spPr>
            <a:xfrm>
              <a:off x="325842" y="416593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3" name="Rectángulo 122">
              <a:extLst>
                <a:ext uri="{FF2B5EF4-FFF2-40B4-BE49-F238E27FC236}">
                  <a16:creationId xmlns="" xmlns:a16="http://schemas.microsoft.com/office/drawing/2014/main" id="{FC55A6F3-7ED5-46BE-BB2B-134B77D8A7D1}"/>
                </a:ext>
              </a:extLst>
            </p:cNvPr>
            <p:cNvSpPr/>
            <p:nvPr/>
          </p:nvSpPr>
          <p:spPr>
            <a:xfrm>
              <a:off x="1992478" y="4165934"/>
              <a:ext cx="1547606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4" name="Rectángulo 123">
              <a:extLst>
                <a:ext uri="{FF2B5EF4-FFF2-40B4-BE49-F238E27FC236}">
                  <a16:creationId xmlns="" xmlns:a16="http://schemas.microsoft.com/office/drawing/2014/main" id="{A66FAFB4-18BF-4836-BDA7-FF417248A5F1}"/>
                </a:ext>
              </a:extLst>
            </p:cNvPr>
            <p:cNvSpPr/>
            <p:nvPr/>
          </p:nvSpPr>
          <p:spPr>
            <a:xfrm>
              <a:off x="325842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5" name="Rectángulo 124">
              <a:extLst>
                <a:ext uri="{FF2B5EF4-FFF2-40B4-BE49-F238E27FC236}">
                  <a16:creationId xmlns="" xmlns:a16="http://schemas.microsoft.com/office/drawing/2014/main" id="{4F7F97F4-E177-4649-9FE9-FC8EBF134D2C}"/>
                </a:ext>
              </a:extLst>
            </p:cNvPr>
            <p:cNvSpPr/>
            <p:nvPr/>
          </p:nvSpPr>
          <p:spPr>
            <a:xfrm>
              <a:off x="1995732" y="5836404"/>
              <a:ext cx="1541097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="" xmlns:a16="http://schemas.microsoft.com/office/drawing/2014/main" id="{EF2E83EE-B8EE-4921-9716-9ACEA0D3A673}"/>
                </a:ext>
              </a:extLst>
            </p:cNvPr>
            <p:cNvSpPr/>
            <p:nvPr/>
          </p:nvSpPr>
          <p:spPr>
            <a:xfrm>
              <a:off x="3689513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="" xmlns:a16="http://schemas.microsoft.com/office/drawing/2014/main" id="{5CA008E0-2D1F-4EA5-8968-C80D4B45B2EE}"/>
                </a:ext>
              </a:extLst>
            </p:cNvPr>
            <p:cNvSpPr/>
            <p:nvPr/>
          </p:nvSpPr>
          <p:spPr>
            <a:xfrm>
              <a:off x="8828813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="" xmlns:a16="http://schemas.microsoft.com/office/drawing/2014/main" id="{1077FA92-4BB7-4DB4-B593-CC8C1EDD3837}"/>
                </a:ext>
              </a:extLst>
            </p:cNvPr>
            <p:cNvSpPr/>
            <p:nvPr/>
          </p:nvSpPr>
          <p:spPr>
            <a:xfrm>
              <a:off x="7101996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="" xmlns:a16="http://schemas.microsoft.com/office/drawing/2014/main" id="{B5947FDD-758B-4DF9-8274-876F04B4EC5D}"/>
                </a:ext>
              </a:extLst>
            </p:cNvPr>
            <p:cNvSpPr/>
            <p:nvPr/>
          </p:nvSpPr>
          <p:spPr>
            <a:xfrm>
              <a:off x="5377799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</p:grpSp>
      <p:sp>
        <p:nvSpPr>
          <p:cNvPr id="130" name="Rectángulo redondeado 12">
            <a:extLst>
              <a:ext uri="{FF2B5EF4-FFF2-40B4-BE49-F238E27FC236}">
                <a16:creationId xmlns="" xmlns:a16="http://schemas.microsoft.com/office/drawing/2014/main" id="{A999A6A0-90FB-4B56-A7BC-979A0CBEABDB}"/>
              </a:ext>
            </a:extLst>
          </p:cNvPr>
          <p:cNvSpPr/>
          <p:nvPr/>
        </p:nvSpPr>
        <p:spPr>
          <a:xfrm>
            <a:off x="1949284" y="1124329"/>
            <a:ext cx="1542458" cy="13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1" name="Rectángulo redondeado 12">
            <a:extLst>
              <a:ext uri="{FF2B5EF4-FFF2-40B4-BE49-F238E27FC236}">
                <a16:creationId xmlns="" xmlns:a16="http://schemas.microsoft.com/office/drawing/2014/main" id="{31A057BC-916F-46E3-9635-F5A7097A3AF7}"/>
              </a:ext>
            </a:extLst>
          </p:cNvPr>
          <p:cNvSpPr/>
          <p:nvPr/>
        </p:nvSpPr>
        <p:spPr>
          <a:xfrm>
            <a:off x="1949284" y="2752327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2" name="Rectángulo redondeado 12">
            <a:extLst>
              <a:ext uri="{FF2B5EF4-FFF2-40B4-BE49-F238E27FC236}">
                <a16:creationId xmlns="" xmlns:a16="http://schemas.microsoft.com/office/drawing/2014/main" id="{6F76E572-F0D4-40BA-ABB5-0645868385BE}"/>
              </a:ext>
            </a:extLst>
          </p:cNvPr>
          <p:cNvSpPr/>
          <p:nvPr/>
        </p:nvSpPr>
        <p:spPr>
          <a:xfrm>
            <a:off x="276688" y="434372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3" name="Rectángulo redondeado 12">
            <a:extLst>
              <a:ext uri="{FF2B5EF4-FFF2-40B4-BE49-F238E27FC236}">
                <a16:creationId xmlns="" xmlns:a16="http://schemas.microsoft.com/office/drawing/2014/main" id="{0ED5F4B2-7F9F-4F7E-B0BA-4FCCF01E3F73}"/>
              </a:ext>
            </a:extLst>
          </p:cNvPr>
          <p:cNvSpPr/>
          <p:nvPr/>
        </p:nvSpPr>
        <p:spPr>
          <a:xfrm>
            <a:off x="1949284" y="4346129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4" name="Rectángulo redondeado 12">
            <a:extLst>
              <a:ext uri="{FF2B5EF4-FFF2-40B4-BE49-F238E27FC236}">
                <a16:creationId xmlns="" xmlns:a16="http://schemas.microsoft.com/office/drawing/2014/main" id="{5B0BE007-E58C-4A12-84FB-F6644A27E72F}"/>
              </a:ext>
            </a:extLst>
          </p:cNvPr>
          <p:cNvSpPr/>
          <p:nvPr/>
        </p:nvSpPr>
        <p:spPr>
          <a:xfrm>
            <a:off x="276688" y="6014294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5" name="Rectángulo redondeado 12">
            <a:extLst>
              <a:ext uri="{FF2B5EF4-FFF2-40B4-BE49-F238E27FC236}">
                <a16:creationId xmlns="" xmlns:a16="http://schemas.microsoft.com/office/drawing/2014/main" id="{2D9BBD6F-3A08-4C3D-8078-939025C9C8A6}"/>
              </a:ext>
            </a:extLst>
          </p:cNvPr>
          <p:cNvSpPr/>
          <p:nvPr/>
        </p:nvSpPr>
        <p:spPr>
          <a:xfrm>
            <a:off x="1949284" y="6016698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6" name="Rectángulo redondeado 12">
            <a:extLst>
              <a:ext uri="{FF2B5EF4-FFF2-40B4-BE49-F238E27FC236}">
                <a16:creationId xmlns="" xmlns:a16="http://schemas.microsoft.com/office/drawing/2014/main" id="{A2305B7B-A74C-4FE5-9649-75FE7FD87F38}"/>
              </a:ext>
            </a:extLst>
          </p:cNvPr>
          <p:cNvSpPr/>
          <p:nvPr/>
        </p:nvSpPr>
        <p:spPr>
          <a:xfrm>
            <a:off x="3645647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7" name="Rectángulo redondeado 12">
            <a:extLst>
              <a:ext uri="{FF2B5EF4-FFF2-40B4-BE49-F238E27FC236}">
                <a16:creationId xmlns="" xmlns:a16="http://schemas.microsoft.com/office/drawing/2014/main" id="{BBADA88D-90FA-45E2-B235-736B750D4F27}"/>
              </a:ext>
            </a:extLst>
          </p:cNvPr>
          <p:cNvSpPr/>
          <p:nvPr/>
        </p:nvSpPr>
        <p:spPr>
          <a:xfrm>
            <a:off x="7052896" y="6018480"/>
            <a:ext cx="1544400" cy="137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8" name="Rectángulo redondeado 12">
            <a:extLst>
              <a:ext uri="{FF2B5EF4-FFF2-40B4-BE49-F238E27FC236}">
                <a16:creationId xmlns="" xmlns:a16="http://schemas.microsoft.com/office/drawing/2014/main" id="{B18099AB-31FE-41B7-B881-7BE1741680EF}"/>
              </a:ext>
            </a:extLst>
          </p:cNvPr>
          <p:cNvSpPr/>
          <p:nvPr/>
        </p:nvSpPr>
        <p:spPr>
          <a:xfrm>
            <a:off x="8780459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9" name="Rectángulo redondeado 12">
            <a:extLst>
              <a:ext uri="{FF2B5EF4-FFF2-40B4-BE49-F238E27FC236}">
                <a16:creationId xmlns="" xmlns:a16="http://schemas.microsoft.com/office/drawing/2014/main" id="{A352BC66-6788-4664-B647-1119D5D1C273}"/>
              </a:ext>
            </a:extLst>
          </p:cNvPr>
          <p:cNvSpPr/>
          <p:nvPr/>
        </p:nvSpPr>
        <p:spPr>
          <a:xfrm>
            <a:off x="5328699" y="6016989"/>
            <a:ext cx="1544400" cy="13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40" name="Rectángulo 139">
            <a:extLst>
              <a:ext uri="{FF2B5EF4-FFF2-40B4-BE49-F238E27FC236}">
                <a16:creationId xmlns="" xmlns:a16="http://schemas.microsoft.com/office/drawing/2014/main" id="{DCE22921-3C3D-4FA9-A4D1-3E7C3AD324F4}"/>
              </a:ext>
            </a:extLst>
          </p:cNvPr>
          <p:cNvSpPr/>
          <p:nvPr/>
        </p:nvSpPr>
        <p:spPr>
          <a:xfrm>
            <a:off x="696714" y="932391"/>
            <a:ext cx="712054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ENERO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="" xmlns:a16="http://schemas.microsoft.com/office/drawing/2014/main" id="{98F1171E-238A-48E0-8CB7-C808074B6FD8}"/>
              </a:ext>
            </a:extLst>
          </p:cNvPr>
          <p:cNvSpPr/>
          <p:nvPr/>
        </p:nvSpPr>
        <p:spPr>
          <a:xfrm>
            <a:off x="2275670" y="932391"/>
            <a:ext cx="881973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ERO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="" xmlns:a16="http://schemas.microsoft.com/office/drawing/2014/main" id="{3553F3D1-BAE8-46C3-AF18-962B56FAA1CB}"/>
              </a:ext>
            </a:extLst>
          </p:cNvPr>
          <p:cNvSpPr/>
          <p:nvPr/>
        </p:nvSpPr>
        <p:spPr>
          <a:xfrm>
            <a:off x="663129" y="2554997"/>
            <a:ext cx="774571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MARZO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="" xmlns:a16="http://schemas.microsoft.com/office/drawing/2014/main" id="{55301C79-793B-4F3E-B858-965454C442EB}"/>
              </a:ext>
            </a:extLst>
          </p:cNvPr>
          <p:cNvSpPr/>
          <p:nvPr/>
        </p:nvSpPr>
        <p:spPr>
          <a:xfrm>
            <a:off x="2397498" y="2554997"/>
            <a:ext cx="63831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ABRIL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44" name="Rectángulo 143">
            <a:extLst>
              <a:ext uri="{FF2B5EF4-FFF2-40B4-BE49-F238E27FC236}">
                <a16:creationId xmlns="" xmlns:a16="http://schemas.microsoft.com/office/drawing/2014/main" id="{AB171EE1-0510-4485-8149-57496212B614}"/>
              </a:ext>
            </a:extLst>
          </p:cNvPr>
          <p:cNvSpPr/>
          <p:nvPr/>
        </p:nvSpPr>
        <p:spPr>
          <a:xfrm>
            <a:off x="712821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MAYO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="" xmlns:a16="http://schemas.microsoft.com/office/drawing/2014/main" id="{6AC43330-4415-4F81-81E6-6C032AE3FD0C}"/>
              </a:ext>
            </a:extLst>
          </p:cNvPr>
          <p:cNvSpPr/>
          <p:nvPr/>
        </p:nvSpPr>
        <p:spPr>
          <a:xfrm>
            <a:off x="2379063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JUNIO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="" xmlns:a16="http://schemas.microsoft.com/office/drawing/2014/main" id="{8D25AC70-502C-4BCE-A658-9A183B2838C7}"/>
              </a:ext>
            </a:extLst>
          </p:cNvPr>
          <p:cNvSpPr/>
          <p:nvPr/>
        </p:nvSpPr>
        <p:spPr>
          <a:xfrm>
            <a:off x="728050" y="5805124"/>
            <a:ext cx="6447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JULIO</a:t>
            </a:r>
          </a:p>
        </p:txBody>
      </p:sp>
      <p:sp>
        <p:nvSpPr>
          <p:cNvPr id="147" name="Rectángulo 146">
            <a:extLst>
              <a:ext uri="{FF2B5EF4-FFF2-40B4-BE49-F238E27FC236}">
                <a16:creationId xmlns="" xmlns:a16="http://schemas.microsoft.com/office/drawing/2014/main" id="{CF105E7E-1604-43D5-A020-C52CE26303FD}"/>
              </a:ext>
            </a:extLst>
          </p:cNvPr>
          <p:cNvSpPr/>
          <p:nvPr/>
        </p:nvSpPr>
        <p:spPr>
          <a:xfrm>
            <a:off x="2279678" y="5805124"/>
            <a:ext cx="873957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AGOSTO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="" xmlns:a16="http://schemas.microsoft.com/office/drawing/2014/main" id="{D9E632A7-2D79-415E-9AD1-22E434792989}"/>
              </a:ext>
            </a:extLst>
          </p:cNvPr>
          <p:cNvSpPr/>
          <p:nvPr/>
        </p:nvSpPr>
        <p:spPr>
          <a:xfrm>
            <a:off x="3860032" y="5805124"/>
            <a:ext cx="110959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SEPTIEMBRE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="" xmlns:a16="http://schemas.microsoft.com/office/drawing/2014/main" id="{99488C58-0109-4C1C-888E-BA764B7682A3}"/>
              </a:ext>
            </a:extLst>
          </p:cNvPr>
          <p:cNvSpPr/>
          <p:nvPr/>
        </p:nvSpPr>
        <p:spPr>
          <a:xfrm>
            <a:off x="9045018" y="5805124"/>
            <a:ext cx="10182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DICIEMBRE</a:t>
            </a:r>
          </a:p>
        </p:txBody>
      </p:sp>
      <p:sp>
        <p:nvSpPr>
          <p:cNvPr id="150" name="Rectángulo 149">
            <a:extLst>
              <a:ext uri="{FF2B5EF4-FFF2-40B4-BE49-F238E27FC236}">
                <a16:creationId xmlns="" xmlns:a16="http://schemas.microsoft.com/office/drawing/2014/main" id="{FB550C43-5EF7-4F89-8ECB-FCF37B01574D}"/>
              </a:ext>
            </a:extLst>
          </p:cNvPr>
          <p:cNvSpPr/>
          <p:nvPr/>
        </p:nvSpPr>
        <p:spPr>
          <a:xfrm>
            <a:off x="7270166" y="5805124"/>
            <a:ext cx="1112805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NOVIEMBRE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="" xmlns:a16="http://schemas.microsoft.com/office/drawing/2014/main" id="{50499BFE-1465-410C-AA87-F43FFB889294}"/>
              </a:ext>
            </a:extLst>
          </p:cNvPr>
          <p:cNvSpPr/>
          <p:nvPr/>
        </p:nvSpPr>
        <p:spPr>
          <a:xfrm>
            <a:off x="5652133" y="5805124"/>
            <a:ext cx="91242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OCTUBRE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85" name="Rectángulo redondeado 12">
            <a:extLst>
              <a:ext uri="{FF2B5EF4-FFF2-40B4-BE49-F238E27FC236}">
                <a16:creationId xmlns="" xmlns:a16="http://schemas.microsoft.com/office/drawing/2014/main" id="{9DBCB272-9DB2-4D24-BAEB-577A18E839E6}"/>
              </a:ext>
            </a:extLst>
          </p:cNvPr>
          <p:cNvSpPr/>
          <p:nvPr/>
        </p:nvSpPr>
        <p:spPr>
          <a:xfrm>
            <a:off x="276688" y="2765087"/>
            <a:ext cx="1542869" cy="136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360" name="Rectángulo 359">
            <a:extLst>
              <a:ext uri="{FF2B5EF4-FFF2-40B4-BE49-F238E27FC236}">
                <a16:creationId xmlns="" xmlns:a16="http://schemas.microsoft.com/office/drawing/2014/main" id="{29E35F3E-6CCB-4F4C-A252-1F7A9F649EFC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graphicFrame>
        <p:nvGraphicFramePr>
          <p:cNvPr id="375" name="Tabla 374">
            <a:extLst>
              <a:ext uri="{FF2B5EF4-FFF2-40B4-BE49-F238E27FC236}">
                <a16:creationId xmlns="" xmlns:a16="http://schemas.microsoft.com/office/drawing/2014/main" id="{CAD157D1-0134-469B-9189-397BDF56E887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376" name="Rectángulo 375">
            <a:extLst>
              <a:ext uri="{FF2B5EF4-FFF2-40B4-BE49-F238E27FC236}">
                <a16:creationId xmlns="" xmlns:a16="http://schemas.microsoft.com/office/drawing/2014/main" id="{81B34FF0-7FD2-417E-BB33-5F9DAEF54CBC}"/>
              </a:ext>
            </a:extLst>
          </p:cNvPr>
          <p:cNvSpPr/>
          <p:nvPr/>
        </p:nvSpPr>
        <p:spPr>
          <a:xfrm>
            <a:off x="280515" y="2311686"/>
            <a:ext cx="685455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77" name="Grupo 376">
            <a:extLst>
              <a:ext uri="{FF2B5EF4-FFF2-40B4-BE49-F238E27FC236}">
                <a16:creationId xmlns="" xmlns:a16="http://schemas.microsoft.com/office/drawing/2014/main" id="{102220C7-A888-4A31-AB50-09583C58E4D1}"/>
              </a:ext>
            </a:extLst>
          </p:cNvPr>
          <p:cNvGrpSpPr/>
          <p:nvPr/>
        </p:nvGrpSpPr>
        <p:grpSpPr>
          <a:xfrm>
            <a:off x="317805" y="1219755"/>
            <a:ext cx="1566123" cy="938749"/>
            <a:chOff x="319519" y="986384"/>
            <a:chExt cx="1566123" cy="938749"/>
          </a:xfrm>
        </p:grpSpPr>
        <p:grpSp>
          <p:nvGrpSpPr>
            <p:cNvPr id="378" name="Grupo 377">
              <a:extLst>
                <a:ext uri="{FF2B5EF4-FFF2-40B4-BE49-F238E27FC236}">
                  <a16:creationId xmlns="" xmlns:a16="http://schemas.microsoft.com/office/drawing/2014/main" id="{1684E8F7-6859-4C5D-A311-00CC37BB8AFA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88" name="CuadroTexto 387">
                <a:extLst>
                  <a:ext uri="{FF2B5EF4-FFF2-40B4-BE49-F238E27FC236}">
                    <a16:creationId xmlns="" xmlns:a16="http://schemas.microsoft.com/office/drawing/2014/main" id="{EDB44B87-F00F-4157-8FA1-1E542AD44A4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9" name="Elipse 388">
                <a:extLst>
                  <a:ext uri="{FF2B5EF4-FFF2-40B4-BE49-F238E27FC236}">
                    <a16:creationId xmlns="" xmlns:a16="http://schemas.microsoft.com/office/drawing/2014/main" id="{2DE50152-CF76-4E6C-A064-0905608592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="" xmlns:a16="http://schemas.microsoft.com/office/drawing/2014/main" id="{BCA90C10-755B-4638-ABA5-1CF197DE2955}"/>
                </a:ext>
              </a:extLst>
            </p:cNvPr>
            <p:cNvGrpSpPr/>
            <p:nvPr/>
          </p:nvGrpSpPr>
          <p:grpSpPr>
            <a:xfrm>
              <a:off x="1601718" y="1726260"/>
              <a:ext cx="283924" cy="198873"/>
              <a:chOff x="1590788" y="1904505"/>
              <a:chExt cx="283924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="" xmlns:a16="http://schemas.microsoft.com/office/drawing/2014/main" id="{D9425FC9-B59B-4EB1-97A0-89B0299D668C}"/>
                  </a:ext>
                </a:extLst>
              </p:cNvPr>
              <p:cNvSpPr txBox="1"/>
              <p:nvPr/>
            </p:nvSpPr>
            <p:spPr>
              <a:xfrm>
                <a:off x="159078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="" xmlns:a16="http://schemas.microsoft.com/office/drawing/2014/main" id="{ABACBF1F-82FB-49AE-9957-0A78BE25A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627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80" name="Grupo 379">
              <a:extLst>
                <a:ext uri="{FF2B5EF4-FFF2-40B4-BE49-F238E27FC236}">
                  <a16:creationId xmlns="" xmlns:a16="http://schemas.microsoft.com/office/drawing/2014/main" id="{10568EAC-A824-45DA-B35B-4A3ED4BF679F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="" xmlns:a16="http://schemas.microsoft.com/office/drawing/2014/main" id="{39AEF59C-5E01-46C0-957D-D63DF32A37E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Forma libre: forma 384">
                <a:extLst>
                  <a:ext uri="{FF2B5EF4-FFF2-40B4-BE49-F238E27FC236}">
                    <a16:creationId xmlns="" xmlns:a16="http://schemas.microsoft.com/office/drawing/2014/main" id="{1AB9C7BF-117F-4F4D-82E3-D89F2924AE8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1" name="Grupo 380">
              <a:extLst>
                <a:ext uri="{FF2B5EF4-FFF2-40B4-BE49-F238E27FC236}">
                  <a16:creationId xmlns="" xmlns:a16="http://schemas.microsoft.com/office/drawing/2014/main" id="{6985E3DF-1F60-44E1-A573-4639EDE8DA1E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="" xmlns:a16="http://schemas.microsoft.com/office/drawing/2014/main" id="{FBBF95D3-5FF0-4BC8-A468-7CA5F4A446C9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="" xmlns:a16="http://schemas.microsoft.com/office/drawing/2014/main" id="{48C45DE0-44EC-4509-9A48-92FD732D0E3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390" name="Tabla 389">
            <a:extLst>
              <a:ext uri="{FF2B5EF4-FFF2-40B4-BE49-F238E27FC236}">
                <a16:creationId xmlns="" xmlns:a16="http://schemas.microsoft.com/office/drawing/2014/main" id="{F32544CE-F154-4943-A83E-B9AD661085C8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391" name="Grupo 390">
            <a:extLst>
              <a:ext uri="{FF2B5EF4-FFF2-40B4-BE49-F238E27FC236}">
                <a16:creationId xmlns="" xmlns:a16="http://schemas.microsoft.com/office/drawing/2014/main" id="{EEE09DA5-ED42-47C5-AE6B-DBF5D85CC90A}"/>
              </a:ext>
            </a:extLst>
          </p:cNvPr>
          <p:cNvGrpSpPr/>
          <p:nvPr/>
        </p:nvGrpSpPr>
        <p:grpSpPr>
          <a:xfrm>
            <a:off x="1976401" y="1229488"/>
            <a:ext cx="914515" cy="199456"/>
            <a:chOff x="2063330" y="986384"/>
            <a:chExt cx="914515" cy="199456"/>
          </a:xfrm>
        </p:grpSpPr>
        <p:grpSp>
          <p:nvGrpSpPr>
            <p:cNvPr id="392" name="Grupo 391">
              <a:extLst>
                <a:ext uri="{FF2B5EF4-FFF2-40B4-BE49-F238E27FC236}">
                  <a16:creationId xmlns="" xmlns:a16="http://schemas.microsoft.com/office/drawing/2014/main" id="{04811A41-6906-490B-96F4-DCCFA536FACB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402" name="CuadroTexto 401">
                <a:extLst>
                  <a:ext uri="{FF2B5EF4-FFF2-40B4-BE49-F238E27FC236}">
                    <a16:creationId xmlns="" xmlns:a16="http://schemas.microsoft.com/office/drawing/2014/main" id="{3E0F3669-9309-423E-94D5-EA9B8430907D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3" name="Elipse 402">
                <a:extLst>
                  <a:ext uri="{FF2B5EF4-FFF2-40B4-BE49-F238E27FC236}">
                    <a16:creationId xmlns="" xmlns:a16="http://schemas.microsoft.com/office/drawing/2014/main" id="{D9E4597A-A3CC-4CA6-B2DD-1DC172C97D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3" name="Grupo 392">
              <a:extLst>
                <a:ext uri="{FF2B5EF4-FFF2-40B4-BE49-F238E27FC236}">
                  <a16:creationId xmlns="" xmlns:a16="http://schemas.microsoft.com/office/drawing/2014/main" id="{420A3AF1-C689-4C1B-83D5-6E10517185E6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400" name="CuadroTexto 399">
                <a:extLst>
                  <a:ext uri="{FF2B5EF4-FFF2-40B4-BE49-F238E27FC236}">
                    <a16:creationId xmlns="" xmlns:a16="http://schemas.microsoft.com/office/drawing/2014/main" id="{A8E10081-68C7-4CB6-BBDA-DCF940B48DFA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1" name="Elipse 400">
                <a:extLst>
                  <a:ext uri="{FF2B5EF4-FFF2-40B4-BE49-F238E27FC236}">
                    <a16:creationId xmlns="" xmlns:a16="http://schemas.microsoft.com/office/drawing/2014/main" id="{2E95774B-FA33-4A60-BEFA-23051248F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4" name="Grupo 393">
              <a:extLst>
                <a:ext uri="{FF2B5EF4-FFF2-40B4-BE49-F238E27FC236}">
                  <a16:creationId xmlns="" xmlns:a16="http://schemas.microsoft.com/office/drawing/2014/main" id="{C2215233-C20E-4607-AC86-90BE147F332E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98" name="CuadroTexto 397">
                <a:extLst>
                  <a:ext uri="{FF2B5EF4-FFF2-40B4-BE49-F238E27FC236}">
                    <a16:creationId xmlns="" xmlns:a16="http://schemas.microsoft.com/office/drawing/2014/main" id="{9099CAD1-80E1-4302-900C-BC91C31CA6D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9" name="Forma libre: forma 398">
                <a:extLst>
                  <a:ext uri="{FF2B5EF4-FFF2-40B4-BE49-F238E27FC236}">
                    <a16:creationId xmlns="" xmlns:a16="http://schemas.microsoft.com/office/drawing/2014/main" id="{A8243052-370E-4853-BEAA-25FD123FECB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5" name="Grupo 394">
              <a:extLst>
                <a:ext uri="{FF2B5EF4-FFF2-40B4-BE49-F238E27FC236}">
                  <a16:creationId xmlns="" xmlns:a16="http://schemas.microsoft.com/office/drawing/2014/main" id="{8B87F329-370B-4B38-841E-B6618E75EA33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96" name="CuadroTexto 395">
                <a:extLst>
                  <a:ext uri="{FF2B5EF4-FFF2-40B4-BE49-F238E27FC236}">
                    <a16:creationId xmlns="" xmlns:a16="http://schemas.microsoft.com/office/drawing/2014/main" id="{7A36D647-02B8-47BC-B9D3-5455B81DC1DC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7" name="Forma libre: forma 396">
                <a:extLst>
                  <a:ext uri="{FF2B5EF4-FFF2-40B4-BE49-F238E27FC236}">
                    <a16:creationId xmlns="" xmlns:a16="http://schemas.microsoft.com/office/drawing/2014/main" id="{59EEFC82-16AB-43ED-B46D-ECF7D86B4701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04" name="Tabla 403">
            <a:extLst>
              <a:ext uri="{FF2B5EF4-FFF2-40B4-BE49-F238E27FC236}">
                <a16:creationId xmlns="" xmlns:a16="http://schemas.microsoft.com/office/drawing/2014/main" id="{B035A997-A3E0-4C0E-AB63-74329679C78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274817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05" name="CuadroTexto 404">
            <a:extLst>
              <a:ext uri="{FF2B5EF4-FFF2-40B4-BE49-F238E27FC236}">
                <a16:creationId xmlns="" xmlns:a16="http://schemas.microsoft.com/office/drawing/2014/main" id="{D1C5AC2F-43B7-4898-BFCF-9ACE5CCC0B3D}"/>
              </a:ext>
            </a:extLst>
          </p:cNvPr>
          <p:cNvSpPr txBox="1"/>
          <p:nvPr/>
        </p:nvSpPr>
        <p:spPr>
          <a:xfrm>
            <a:off x="265267" y="3958529"/>
            <a:ext cx="1469054" cy="180049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570" dirty="0">
                <a:ln w="0"/>
                <a:latin typeface="Geometr415 Blk BT" panose="020B0802020204020303" pitchFamily="34" charset="0"/>
              </a:rPr>
              <a:t>3 / 4 CARNAVAL - 24 - DIA de la MEMORIA</a:t>
            </a:r>
          </a:p>
        </p:txBody>
      </p:sp>
      <p:grpSp>
        <p:nvGrpSpPr>
          <p:cNvPr id="406" name="Grupo 405">
            <a:extLst>
              <a:ext uri="{FF2B5EF4-FFF2-40B4-BE49-F238E27FC236}">
                <a16:creationId xmlns="" xmlns:a16="http://schemas.microsoft.com/office/drawing/2014/main" id="{7B751EFE-CA59-4872-84BE-8A2AC3B13393}"/>
              </a:ext>
            </a:extLst>
          </p:cNvPr>
          <p:cNvGrpSpPr/>
          <p:nvPr/>
        </p:nvGrpSpPr>
        <p:grpSpPr>
          <a:xfrm>
            <a:off x="308835" y="2843618"/>
            <a:ext cx="930008" cy="199456"/>
            <a:chOff x="3794936" y="986384"/>
            <a:chExt cx="930008" cy="199456"/>
          </a:xfrm>
        </p:grpSpPr>
        <p:grpSp>
          <p:nvGrpSpPr>
            <p:cNvPr id="407" name="Grupo 406">
              <a:extLst>
                <a:ext uri="{FF2B5EF4-FFF2-40B4-BE49-F238E27FC236}">
                  <a16:creationId xmlns="" xmlns:a16="http://schemas.microsoft.com/office/drawing/2014/main" id="{CB825D3A-576A-4F38-9067-A78AA171D2C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417" name="CuadroTexto 416">
                <a:extLst>
                  <a:ext uri="{FF2B5EF4-FFF2-40B4-BE49-F238E27FC236}">
                    <a16:creationId xmlns="" xmlns:a16="http://schemas.microsoft.com/office/drawing/2014/main" id="{12BF11D0-50D6-4CC0-ADE8-F759A65FD053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8" name="Elipse 417">
                <a:extLst>
                  <a:ext uri="{FF2B5EF4-FFF2-40B4-BE49-F238E27FC236}">
                    <a16:creationId xmlns="" xmlns:a16="http://schemas.microsoft.com/office/drawing/2014/main" id="{2DAAB6AE-9107-4C4A-BE22-34684D78D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8" name="Grupo 407">
              <a:extLst>
                <a:ext uri="{FF2B5EF4-FFF2-40B4-BE49-F238E27FC236}">
                  <a16:creationId xmlns="" xmlns:a16="http://schemas.microsoft.com/office/drawing/2014/main" id="{136F44BB-A2F9-4BEA-967C-811728C92372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415" name="CuadroTexto 414">
                <a:extLst>
                  <a:ext uri="{FF2B5EF4-FFF2-40B4-BE49-F238E27FC236}">
                    <a16:creationId xmlns="" xmlns:a16="http://schemas.microsoft.com/office/drawing/2014/main" id="{6E6F58E3-B792-4DC7-97EC-3B049BC9F17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6" name="Elipse 415">
                <a:extLst>
                  <a:ext uri="{FF2B5EF4-FFF2-40B4-BE49-F238E27FC236}">
                    <a16:creationId xmlns="" xmlns:a16="http://schemas.microsoft.com/office/drawing/2014/main" id="{0DCAB8C6-1822-446F-A2BA-5F2BE07F48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9" name="Grupo 408">
              <a:extLst>
                <a:ext uri="{FF2B5EF4-FFF2-40B4-BE49-F238E27FC236}">
                  <a16:creationId xmlns="" xmlns:a16="http://schemas.microsoft.com/office/drawing/2014/main" id="{7FE6E042-870D-4287-BE62-2244FA00FC30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413" name="CuadroTexto 412">
                <a:extLst>
                  <a:ext uri="{FF2B5EF4-FFF2-40B4-BE49-F238E27FC236}">
                    <a16:creationId xmlns="" xmlns:a16="http://schemas.microsoft.com/office/drawing/2014/main" id="{49F7B36D-8CE8-4BFA-90B2-C11F3FBC74A7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4" name="Forma libre: forma 413">
                <a:extLst>
                  <a:ext uri="{FF2B5EF4-FFF2-40B4-BE49-F238E27FC236}">
                    <a16:creationId xmlns="" xmlns:a16="http://schemas.microsoft.com/office/drawing/2014/main" id="{74EF0CF3-709F-4338-9181-23A2DD917EF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0" name="Grupo 409">
              <a:extLst>
                <a:ext uri="{FF2B5EF4-FFF2-40B4-BE49-F238E27FC236}">
                  <a16:creationId xmlns="" xmlns:a16="http://schemas.microsoft.com/office/drawing/2014/main" id="{B2D9485D-76D9-4B51-B096-69B79F3FA1F2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411" name="CuadroTexto 410">
                <a:extLst>
                  <a:ext uri="{FF2B5EF4-FFF2-40B4-BE49-F238E27FC236}">
                    <a16:creationId xmlns="" xmlns:a16="http://schemas.microsoft.com/office/drawing/2014/main" id="{E4A6CD46-F9EC-420E-A174-D3EB9E88686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2" name="Forma libre: forma 411">
                <a:extLst>
                  <a:ext uri="{FF2B5EF4-FFF2-40B4-BE49-F238E27FC236}">
                    <a16:creationId xmlns="" xmlns:a16="http://schemas.microsoft.com/office/drawing/2014/main" id="{C41CA991-C899-4302-B84F-F45A29143E8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19" name="Tabla 418">
            <a:extLst>
              <a:ext uri="{FF2B5EF4-FFF2-40B4-BE49-F238E27FC236}">
                <a16:creationId xmlns="" xmlns:a16="http://schemas.microsoft.com/office/drawing/2014/main" id="{97394EE3-ED30-456F-A05E-A825E0F4133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2749679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20" name="Rectángulo 419">
            <a:extLst>
              <a:ext uri="{FF2B5EF4-FFF2-40B4-BE49-F238E27FC236}">
                <a16:creationId xmlns="" xmlns:a16="http://schemas.microsoft.com/office/drawing/2014/main" id="{8F9E98DF-83BA-4DA5-93BB-33266621FA17}"/>
              </a:ext>
            </a:extLst>
          </p:cNvPr>
          <p:cNvSpPr/>
          <p:nvPr/>
        </p:nvSpPr>
        <p:spPr>
          <a:xfrm>
            <a:off x="1944479" y="3892581"/>
            <a:ext cx="169375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21" name="Grupo 420">
            <a:extLst>
              <a:ext uri="{FF2B5EF4-FFF2-40B4-BE49-F238E27FC236}">
                <a16:creationId xmlns="" xmlns:a16="http://schemas.microsoft.com/office/drawing/2014/main" id="{0C4A0546-6D0A-4583-BAEA-FF4F4A64F442}"/>
              </a:ext>
            </a:extLst>
          </p:cNvPr>
          <p:cNvGrpSpPr/>
          <p:nvPr/>
        </p:nvGrpSpPr>
        <p:grpSpPr>
          <a:xfrm>
            <a:off x="1971636" y="2835848"/>
            <a:ext cx="1603457" cy="956544"/>
            <a:chOff x="307240" y="2621159"/>
            <a:chExt cx="1603457" cy="956544"/>
          </a:xfrm>
        </p:grpSpPr>
        <p:grpSp>
          <p:nvGrpSpPr>
            <p:cNvPr id="422" name="Grupo 421">
              <a:extLst>
                <a:ext uri="{FF2B5EF4-FFF2-40B4-BE49-F238E27FC236}">
                  <a16:creationId xmlns="" xmlns:a16="http://schemas.microsoft.com/office/drawing/2014/main" id="{E1881B37-17C9-4189-94E4-5DA55CFD2A4C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="" xmlns:a16="http://schemas.microsoft.com/office/drawing/2014/main" id="{72AE56B6-A089-4AC0-8A90-EF081A6C5A0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3" name="Elipse 432">
                <a:extLst>
                  <a:ext uri="{FF2B5EF4-FFF2-40B4-BE49-F238E27FC236}">
                    <a16:creationId xmlns="" xmlns:a16="http://schemas.microsoft.com/office/drawing/2014/main" id="{36888B3C-D533-4921-A6CC-9AA550030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3" name="Grupo 422">
              <a:extLst>
                <a:ext uri="{FF2B5EF4-FFF2-40B4-BE49-F238E27FC236}">
                  <a16:creationId xmlns="" xmlns:a16="http://schemas.microsoft.com/office/drawing/2014/main" id="{F982E3A5-F6E4-4781-A8A5-605A096D3BF6}"/>
                </a:ext>
              </a:extLst>
            </p:cNvPr>
            <p:cNvGrpSpPr/>
            <p:nvPr/>
          </p:nvGrpSpPr>
          <p:grpSpPr>
            <a:xfrm>
              <a:off x="1593761" y="3378539"/>
              <a:ext cx="316936" cy="198873"/>
              <a:chOff x="1577026" y="1904505"/>
              <a:chExt cx="316936" cy="198873"/>
            </a:xfrm>
          </p:grpSpPr>
          <p:sp>
            <p:nvSpPr>
              <p:cNvPr id="430" name="CuadroTexto 429">
                <a:extLst>
                  <a:ext uri="{FF2B5EF4-FFF2-40B4-BE49-F238E27FC236}">
                    <a16:creationId xmlns="" xmlns:a16="http://schemas.microsoft.com/office/drawing/2014/main" id="{66345591-F20C-4DD1-9699-7FF889DBAF2C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1" name="Elipse 430">
                <a:extLst>
                  <a:ext uri="{FF2B5EF4-FFF2-40B4-BE49-F238E27FC236}">
                    <a16:creationId xmlns="" xmlns:a16="http://schemas.microsoft.com/office/drawing/2014/main" id="{2DC8F70E-34DC-4FE9-8A40-29FA73E44F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0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24" name="Grupo 423">
              <a:extLst>
                <a:ext uri="{FF2B5EF4-FFF2-40B4-BE49-F238E27FC236}">
                  <a16:creationId xmlns="" xmlns:a16="http://schemas.microsoft.com/office/drawing/2014/main" id="{4459B6F1-4522-48C1-8966-63ADA91BC671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428" name="CuadroTexto 427">
                <a:extLst>
                  <a:ext uri="{FF2B5EF4-FFF2-40B4-BE49-F238E27FC236}">
                    <a16:creationId xmlns="" xmlns:a16="http://schemas.microsoft.com/office/drawing/2014/main" id="{EEC80293-1CAF-49A3-A9E8-B7C17B2E0CC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9" name="Forma libre: forma 428">
                <a:extLst>
                  <a:ext uri="{FF2B5EF4-FFF2-40B4-BE49-F238E27FC236}">
                    <a16:creationId xmlns="" xmlns:a16="http://schemas.microsoft.com/office/drawing/2014/main" id="{C43FBC18-7BB0-4EEA-A1BE-463137014E7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5" name="Grupo 424">
              <a:extLst>
                <a:ext uri="{FF2B5EF4-FFF2-40B4-BE49-F238E27FC236}">
                  <a16:creationId xmlns="" xmlns:a16="http://schemas.microsoft.com/office/drawing/2014/main" id="{06FF02B6-8C2E-41CE-8550-667600011503}"/>
                </a:ext>
              </a:extLst>
            </p:cNvPr>
            <p:cNvGrpSpPr/>
            <p:nvPr/>
          </p:nvGrpSpPr>
          <p:grpSpPr>
            <a:xfrm>
              <a:off x="1363430" y="3378247"/>
              <a:ext cx="322288" cy="199456"/>
              <a:chOff x="1357929" y="1904505"/>
              <a:chExt cx="322288" cy="199456"/>
            </a:xfrm>
          </p:grpSpPr>
          <p:sp>
            <p:nvSpPr>
              <p:cNvPr id="426" name="CuadroTexto 425">
                <a:extLst>
                  <a:ext uri="{FF2B5EF4-FFF2-40B4-BE49-F238E27FC236}">
                    <a16:creationId xmlns="" xmlns:a16="http://schemas.microsoft.com/office/drawing/2014/main" id="{C258A107-04A0-43F2-8064-08266B7108F2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7" name="Forma libre: forma 426">
                <a:extLst>
                  <a:ext uri="{FF2B5EF4-FFF2-40B4-BE49-F238E27FC236}">
                    <a16:creationId xmlns="" xmlns:a16="http://schemas.microsoft.com/office/drawing/2014/main" id="{1D3FBCE0-15B0-45BE-A104-FCEAD76AEBAC}"/>
                  </a:ext>
                </a:extLst>
              </p:cNvPr>
              <p:cNvSpPr/>
              <p:nvPr/>
            </p:nvSpPr>
            <p:spPr>
              <a:xfrm flipH="1">
                <a:off x="13579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34" name="Tabla 433">
            <a:extLst>
              <a:ext uri="{FF2B5EF4-FFF2-40B4-BE49-F238E27FC236}">
                <a16:creationId xmlns="" xmlns:a16="http://schemas.microsoft.com/office/drawing/2014/main" id="{6F768BE5-02DC-4E1E-8353-0CCE3D2BABF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435" name="Tabla 434">
            <a:extLst>
              <a:ext uri="{FF2B5EF4-FFF2-40B4-BE49-F238E27FC236}">
                <a16:creationId xmlns="" xmlns:a16="http://schemas.microsoft.com/office/drawing/2014/main" id="{1D023C41-2CCD-4789-8BA4-72156A66CB72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36" name="Rectángulo 435">
            <a:extLst>
              <a:ext uri="{FF2B5EF4-FFF2-40B4-BE49-F238E27FC236}">
                <a16:creationId xmlns="" xmlns:a16="http://schemas.microsoft.com/office/drawing/2014/main" id="{1F9238D5-05C5-4D4F-A1F9-F0F21E803176}"/>
              </a:ext>
            </a:extLst>
          </p:cNvPr>
          <p:cNvSpPr/>
          <p:nvPr/>
        </p:nvSpPr>
        <p:spPr>
          <a:xfrm>
            <a:off x="281306" y="5470086"/>
            <a:ext cx="1625189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437" name="Cuerda 436">
            <a:extLst>
              <a:ext uri="{FF2B5EF4-FFF2-40B4-BE49-F238E27FC236}">
                <a16:creationId xmlns="" xmlns:a16="http://schemas.microsoft.com/office/drawing/2014/main" id="{07AB727B-233F-4756-AC33-EFD8E4F6FC89}"/>
              </a:ext>
            </a:extLst>
          </p:cNvPr>
          <p:cNvSpPr/>
          <p:nvPr/>
        </p:nvSpPr>
        <p:spPr>
          <a:xfrm rot="12103496">
            <a:off x="1854910" y="4555809"/>
            <a:ext cx="67994" cy="85297"/>
          </a:xfrm>
          <a:prstGeom prst="chord">
            <a:avLst>
              <a:gd name="adj1" fmla="val 2664782"/>
              <a:gd name="adj2" fmla="val 16105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0"/>
          </a:p>
        </p:txBody>
      </p:sp>
      <p:sp>
        <p:nvSpPr>
          <p:cNvPr id="438" name="Rectángulo 437">
            <a:extLst>
              <a:ext uri="{FF2B5EF4-FFF2-40B4-BE49-F238E27FC236}">
                <a16:creationId xmlns="" xmlns:a16="http://schemas.microsoft.com/office/drawing/2014/main" id="{456DBD4F-F5C1-4E0E-A702-555457B57A0B}"/>
              </a:ext>
            </a:extLst>
          </p:cNvPr>
          <p:cNvSpPr/>
          <p:nvPr/>
        </p:nvSpPr>
        <p:spPr>
          <a:xfrm>
            <a:off x="1945577" y="5470086"/>
            <a:ext cx="1624517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600" dirty="0">
                <a:latin typeface="Geometr415 Blk BT" panose="020B0802020204020303" pitchFamily="34" charset="0"/>
              </a:rPr>
              <a:t>PASO a la INM. del GRAL.M. BELGRANO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39" name="Grupo 438">
            <a:extLst>
              <a:ext uri="{FF2B5EF4-FFF2-40B4-BE49-F238E27FC236}">
                <a16:creationId xmlns="" xmlns:a16="http://schemas.microsoft.com/office/drawing/2014/main" id="{274257BE-E444-4A98-9D91-36FB16FA6772}"/>
              </a:ext>
            </a:extLst>
          </p:cNvPr>
          <p:cNvGrpSpPr/>
          <p:nvPr/>
        </p:nvGrpSpPr>
        <p:grpSpPr>
          <a:xfrm>
            <a:off x="313597" y="4441293"/>
            <a:ext cx="936297" cy="199456"/>
            <a:chOff x="2056351" y="2630349"/>
            <a:chExt cx="936297" cy="199456"/>
          </a:xfrm>
        </p:grpSpPr>
        <p:grpSp>
          <p:nvGrpSpPr>
            <p:cNvPr id="440" name="Grupo 439">
              <a:extLst>
                <a:ext uri="{FF2B5EF4-FFF2-40B4-BE49-F238E27FC236}">
                  <a16:creationId xmlns="" xmlns:a16="http://schemas.microsoft.com/office/drawing/2014/main" id="{ECA1DF64-DCF6-4E5A-BB2C-CE03B3F768D8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50" name="CuadroTexto 449">
                <a:extLst>
                  <a:ext uri="{FF2B5EF4-FFF2-40B4-BE49-F238E27FC236}">
                    <a16:creationId xmlns="" xmlns:a16="http://schemas.microsoft.com/office/drawing/2014/main" id="{98A6EC9C-7125-4D52-A729-F6B9C165567C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1" name="Elipse 450">
                <a:extLst>
                  <a:ext uri="{FF2B5EF4-FFF2-40B4-BE49-F238E27FC236}">
                    <a16:creationId xmlns="" xmlns:a16="http://schemas.microsoft.com/office/drawing/2014/main" id="{AE1E296E-38EC-4E80-8699-FE44F27DA4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1" name="Grupo 440">
              <a:extLst>
                <a:ext uri="{FF2B5EF4-FFF2-40B4-BE49-F238E27FC236}">
                  <a16:creationId xmlns="" xmlns:a16="http://schemas.microsoft.com/office/drawing/2014/main" id="{ECBEBC22-FC65-4F34-9036-8ABE077EACE5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48" name="CuadroTexto 447">
                <a:extLst>
                  <a:ext uri="{FF2B5EF4-FFF2-40B4-BE49-F238E27FC236}">
                    <a16:creationId xmlns="" xmlns:a16="http://schemas.microsoft.com/office/drawing/2014/main" id="{AE061516-4A07-4437-831A-C2E6B43A165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9" name="Elipse 448">
                <a:extLst>
                  <a:ext uri="{FF2B5EF4-FFF2-40B4-BE49-F238E27FC236}">
                    <a16:creationId xmlns="" xmlns:a16="http://schemas.microsoft.com/office/drawing/2014/main" id="{B5E5E61A-04CB-4EF5-8428-8BE090B772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="" xmlns:a16="http://schemas.microsoft.com/office/drawing/2014/main" id="{B198B112-B62E-4323-AC5D-FAAF2683C07E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46" name="CuadroTexto 445">
                <a:extLst>
                  <a:ext uri="{FF2B5EF4-FFF2-40B4-BE49-F238E27FC236}">
                    <a16:creationId xmlns="" xmlns:a16="http://schemas.microsoft.com/office/drawing/2014/main" id="{DB6E9933-85F1-4566-A23A-2B4FDC3B2A1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7" name="Forma libre: forma 446">
                <a:extLst>
                  <a:ext uri="{FF2B5EF4-FFF2-40B4-BE49-F238E27FC236}">
                    <a16:creationId xmlns="" xmlns:a16="http://schemas.microsoft.com/office/drawing/2014/main" id="{47EA3E28-D729-45A2-A32A-3A28B9706A02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="" xmlns:a16="http://schemas.microsoft.com/office/drawing/2014/main" id="{2D09C096-025F-45B8-9DB4-D513AD255703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44" name="CuadroTexto 443">
                <a:extLst>
                  <a:ext uri="{FF2B5EF4-FFF2-40B4-BE49-F238E27FC236}">
                    <a16:creationId xmlns="" xmlns:a16="http://schemas.microsoft.com/office/drawing/2014/main" id="{4B11DDFA-DAB4-4342-985F-DFB7C1BB7F8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5" name="Forma libre: forma 444">
                <a:extLst>
                  <a:ext uri="{FF2B5EF4-FFF2-40B4-BE49-F238E27FC236}">
                    <a16:creationId xmlns="" xmlns:a16="http://schemas.microsoft.com/office/drawing/2014/main" id="{A9BDDB9F-CE74-4787-986D-97BCC0B60CE9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52" name="Grupo 451">
            <a:extLst>
              <a:ext uri="{FF2B5EF4-FFF2-40B4-BE49-F238E27FC236}">
                <a16:creationId xmlns="" xmlns:a16="http://schemas.microsoft.com/office/drawing/2014/main" id="{605A03F8-0515-442D-9484-D2D79AE64DC5}"/>
              </a:ext>
            </a:extLst>
          </p:cNvPr>
          <p:cNvGrpSpPr/>
          <p:nvPr/>
        </p:nvGrpSpPr>
        <p:grpSpPr>
          <a:xfrm>
            <a:off x="2606562" y="5189191"/>
            <a:ext cx="938317" cy="199456"/>
            <a:chOff x="4445566" y="3378247"/>
            <a:chExt cx="938317" cy="199456"/>
          </a:xfrm>
        </p:grpSpPr>
        <p:grpSp>
          <p:nvGrpSpPr>
            <p:cNvPr id="453" name="Grupo 452">
              <a:extLst>
                <a:ext uri="{FF2B5EF4-FFF2-40B4-BE49-F238E27FC236}">
                  <a16:creationId xmlns="" xmlns:a16="http://schemas.microsoft.com/office/drawing/2014/main" id="{0D76A7D2-5958-4AF0-91C0-E0F214DCB966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63" name="CuadroTexto 462">
                <a:extLst>
                  <a:ext uri="{FF2B5EF4-FFF2-40B4-BE49-F238E27FC236}">
                    <a16:creationId xmlns="" xmlns:a16="http://schemas.microsoft.com/office/drawing/2014/main" id="{CD923130-3F2B-4B4D-AC1B-98E6CD0F6942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4" name="Elipse 463">
                <a:extLst>
                  <a:ext uri="{FF2B5EF4-FFF2-40B4-BE49-F238E27FC236}">
                    <a16:creationId xmlns="" xmlns:a16="http://schemas.microsoft.com/office/drawing/2014/main" id="{BDA39F60-B38C-4255-AA70-28CA49F19B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4" name="Grupo 453">
              <a:extLst>
                <a:ext uri="{FF2B5EF4-FFF2-40B4-BE49-F238E27FC236}">
                  <a16:creationId xmlns="" xmlns:a16="http://schemas.microsoft.com/office/drawing/2014/main" id="{8E7438C1-8A15-4920-A9CD-2174C0EF71E2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61" name="CuadroTexto 460">
                <a:extLst>
                  <a:ext uri="{FF2B5EF4-FFF2-40B4-BE49-F238E27FC236}">
                    <a16:creationId xmlns="" xmlns:a16="http://schemas.microsoft.com/office/drawing/2014/main" id="{8D6D7850-4054-4A6C-B8B9-DE1D11337D2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2" name="Elipse 461">
                <a:extLst>
                  <a:ext uri="{FF2B5EF4-FFF2-40B4-BE49-F238E27FC236}">
                    <a16:creationId xmlns="" xmlns:a16="http://schemas.microsoft.com/office/drawing/2014/main" id="{833544BA-8927-4E51-94B4-220D1E5B1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5" name="Grupo 454">
              <a:extLst>
                <a:ext uri="{FF2B5EF4-FFF2-40B4-BE49-F238E27FC236}">
                  <a16:creationId xmlns="" xmlns:a16="http://schemas.microsoft.com/office/drawing/2014/main" id="{15709E2B-F082-4942-856D-DA0BF81C2C58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59" name="CuadroTexto 458">
                <a:extLst>
                  <a:ext uri="{FF2B5EF4-FFF2-40B4-BE49-F238E27FC236}">
                    <a16:creationId xmlns="" xmlns:a16="http://schemas.microsoft.com/office/drawing/2014/main" id="{5A23DF41-B5E3-48C1-B386-E7E34D5D9A1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0" name="Forma libre: forma 459">
                <a:extLst>
                  <a:ext uri="{FF2B5EF4-FFF2-40B4-BE49-F238E27FC236}">
                    <a16:creationId xmlns="" xmlns:a16="http://schemas.microsoft.com/office/drawing/2014/main" id="{973CC06E-1B31-46DB-AD49-7EEA6581634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="" xmlns:a16="http://schemas.microsoft.com/office/drawing/2014/main" id="{E2551873-5255-469A-994D-87E86C429584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57" name="CuadroTexto 456">
                <a:extLst>
                  <a:ext uri="{FF2B5EF4-FFF2-40B4-BE49-F238E27FC236}">
                    <a16:creationId xmlns="" xmlns:a16="http://schemas.microsoft.com/office/drawing/2014/main" id="{E64DF714-CDA7-4857-8DFC-0F46654DAD0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8" name="Forma libre: forma 457">
                <a:extLst>
                  <a:ext uri="{FF2B5EF4-FFF2-40B4-BE49-F238E27FC236}">
                    <a16:creationId xmlns="" xmlns:a16="http://schemas.microsoft.com/office/drawing/2014/main" id="{218ACAF1-255B-4D51-B94D-E11FE299274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65" name="Tabla 464">
            <a:extLst>
              <a:ext uri="{FF2B5EF4-FFF2-40B4-BE49-F238E27FC236}">
                <a16:creationId xmlns="" xmlns:a16="http://schemas.microsoft.com/office/drawing/2014/main" id="{56D4F84F-7612-4C2E-9993-37F86690DFD3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60142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66" name="Rectángulo 465">
            <a:extLst>
              <a:ext uri="{FF2B5EF4-FFF2-40B4-BE49-F238E27FC236}">
                <a16:creationId xmlns="" xmlns:a16="http://schemas.microsoft.com/office/drawing/2014/main" id="{0D4FD015-9803-4058-B800-495235D9278C}"/>
              </a:ext>
            </a:extLst>
          </p:cNvPr>
          <p:cNvSpPr/>
          <p:nvPr/>
        </p:nvSpPr>
        <p:spPr>
          <a:xfrm>
            <a:off x="284820" y="7203486"/>
            <a:ext cx="1234573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9- DIA de la INDEPENDENCIA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67" name="Grupo 466">
            <a:extLst>
              <a:ext uri="{FF2B5EF4-FFF2-40B4-BE49-F238E27FC236}">
                <a16:creationId xmlns="" xmlns:a16="http://schemas.microsoft.com/office/drawing/2014/main" id="{D08AE0E8-B1AE-41FD-83FB-28622A6D22E3}"/>
              </a:ext>
            </a:extLst>
          </p:cNvPr>
          <p:cNvGrpSpPr/>
          <p:nvPr/>
        </p:nvGrpSpPr>
        <p:grpSpPr>
          <a:xfrm>
            <a:off x="291352" y="6111710"/>
            <a:ext cx="1605676" cy="946362"/>
            <a:chOff x="301154" y="4281659"/>
            <a:chExt cx="1605676" cy="946362"/>
          </a:xfrm>
        </p:grpSpPr>
        <p:grpSp>
          <p:nvGrpSpPr>
            <p:cNvPr id="468" name="Grupo 467">
              <a:extLst>
                <a:ext uri="{FF2B5EF4-FFF2-40B4-BE49-F238E27FC236}">
                  <a16:creationId xmlns="" xmlns:a16="http://schemas.microsoft.com/office/drawing/2014/main" id="{A4CB1E7D-8E08-4BEF-981A-C16DF0EAAA5C}"/>
                </a:ext>
              </a:extLst>
            </p:cNvPr>
            <p:cNvGrpSpPr/>
            <p:nvPr/>
          </p:nvGrpSpPr>
          <p:grpSpPr>
            <a:xfrm>
              <a:off x="522694" y="4281951"/>
              <a:ext cx="286403" cy="198873"/>
              <a:chOff x="1176837" y="1904505"/>
              <a:chExt cx="286403" cy="198873"/>
            </a:xfrm>
          </p:grpSpPr>
          <p:sp>
            <p:nvSpPr>
              <p:cNvPr id="478" name="CuadroTexto 477">
                <a:extLst>
                  <a:ext uri="{FF2B5EF4-FFF2-40B4-BE49-F238E27FC236}">
                    <a16:creationId xmlns="" xmlns:a16="http://schemas.microsoft.com/office/drawing/2014/main" id="{4E31F8F0-B4DF-477C-968B-8378DE5F1AD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9" name="Elipse 478">
                <a:extLst>
                  <a:ext uri="{FF2B5EF4-FFF2-40B4-BE49-F238E27FC236}">
                    <a16:creationId xmlns="" xmlns:a16="http://schemas.microsoft.com/office/drawing/2014/main" id="{B8E95ED9-B2F6-482B-8C52-2462E7A66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69" name="Grupo 468">
              <a:extLst>
                <a:ext uri="{FF2B5EF4-FFF2-40B4-BE49-F238E27FC236}">
                  <a16:creationId xmlns="" xmlns:a16="http://schemas.microsoft.com/office/drawing/2014/main" id="{7017073F-3FF0-4F0A-8A7C-2018E274A6DD}"/>
                </a:ext>
              </a:extLst>
            </p:cNvPr>
            <p:cNvGrpSpPr/>
            <p:nvPr/>
          </p:nvGrpSpPr>
          <p:grpSpPr>
            <a:xfrm>
              <a:off x="1622906" y="5028565"/>
              <a:ext cx="283924" cy="198873"/>
              <a:chOff x="1610038" y="1904505"/>
              <a:chExt cx="283924" cy="198873"/>
            </a:xfrm>
          </p:grpSpPr>
          <p:sp>
            <p:nvSpPr>
              <p:cNvPr id="476" name="CuadroTexto 475">
                <a:extLst>
                  <a:ext uri="{FF2B5EF4-FFF2-40B4-BE49-F238E27FC236}">
                    <a16:creationId xmlns="" xmlns:a16="http://schemas.microsoft.com/office/drawing/2014/main" id="{482760BB-1F92-411A-924A-77B29219A3C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7" name="Elipse 476">
                <a:extLst>
                  <a:ext uri="{FF2B5EF4-FFF2-40B4-BE49-F238E27FC236}">
                    <a16:creationId xmlns="" xmlns:a16="http://schemas.microsoft.com/office/drawing/2014/main" id="{53DEE173-C752-42E7-858A-3433CADB17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0" name="Grupo 469">
              <a:extLst>
                <a:ext uri="{FF2B5EF4-FFF2-40B4-BE49-F238E27FC236}">
                  <a16:creationId xmlns="" xmlns:a16="http://schemas.microsoft.com/office/drawing/2014/main" id="{D974A74F-541E-4F79-9BA1-C61040D50631}"/>
                </a:ext>
              </a:extLst>
            </p:cNvPr>
            <p:cNvGrpSpPr/>
            <p:nvPr/>
          </p:nvGrpSpPr>
          <p:grpSpPr>
            <a:xfrm>
              <a:off x="301154" y="4281659"/>
              <a:ext cx="222591" cy="199456"/>
              <a:chOff x="958247" y="1904505"/>
              <a:chExt cx="222591" cy="199456"/>
            </a:xfrm>
          </p:grpSpPr>
          <p:sp>
            <p:nvSpPr>
              <p:cNvPr id="474" name="CuadroTexto 473">
                <a:extLst>
                  <a:ext uri="{FF2B5EF4-FFF2-40B4-BE49-F238E27FC236}">
                    <a16:creationId xmlns="" xmlns:a16="http://schemas.microsoft.com/office/drawing/2014/main" id="{ED73F5AE-61D9-49B2-9B43-B507C81958A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5" name="Forma libre: forma 474">
                <a:extLst>
                  <a:ext uri="{FF2B5EF4-FFF2-40B4-BE49-F238E27FC236}">
                    <a16:creationId xmlns="" xmlns:a16="http://schemas.microsoft.com/office/drawing/2014/main" id="{EA00D98C-2D6D-45C8-8067-1B263203DE0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71" name="Grupo 470">
              <a:extLst>
                <a:ext uri="{FF2B5EF4-FFF2-40B4-BE49-F238E27FC236}">
                  <a16:creationId xmlns="" xmlns:a16="http://schemas.microsoft.com/office/drawing/2014/main" id="{59CA83B0-D65C-4813-8A6C-8702EA8F965F}"/>
                </a:ext>
              </a:extLst>
            </p:cNvPr>
            <p:cNvGrpSpPr/>
            <p:nvPr/>
          </p:nvGrpSpPr>
          <p:grpSpPr>
            <a:xfrm>
              <a:off x="1424091" y="5028565"/>
              <a:ext cx="283924" cy="199456"/>
              <a:chOff x="1396293" y="1904505"/>
              <a:chExt cx="283924" cy="199456"/>
            </a:xfrm>
          </p:grpSpPr>
          <p:sp>
            <p:nvSpPr>
              <p:cNvPr id="472" name="CuadroTexto 471">
                <a:extLst>
                  <a:ext uri="{FF2B5EF4-FFF2-40B4-BE49-F238E27FC236}">
                    <a16:creationId xmlns="" xmlns:a16="http://schemas.microsoft.com/office/drawing/2014/main" id="{4E235464-25BE-4499-A79F-CBADE663C77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3" name="Forma libre: forma 472">
                <a:extLst>
                  <a:ext uri="{FF2B5EF4-FFF2-40B4-BE49-F238E27FC236}">
                    <a16:creationId xmlns="" xmlns:a16="http://schemas.microsoft.com/office/drawing/2014/main" id="{776AE2D3-0D02-47EB-A34E-2F56EC49BB0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80" name="Tabla 479">
            <a:extLst>
              <a:ext uri="{FF2B5EF4-FFF2-40B4-BE49-F238E27FC236}">
                <a16:creationId xmlns="" xmlns:a16="http://schemas.microsoft.com/office/drawing/2014/main" id="{87005901-FDFC-40ED-801C-E6059351C9F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81" name="Rectángulo 480">
            <a:extLst>
              <a:ext uri="{FF2B5EF4-FFF2-40B4-BE49-F238E27FC236}">
                <a16:creationId xmlns="" xmlns:a16="http://schemas.microsoft.com/office/drawing/2014/main" id="{22CC7F40-2EBC-442C-A605-F646EDB62ECF}"/>
              </a:ext>
            </a:extLst>
          </p:cNvPr>
          <p:cNvSpPr/>
          <p:nvPr/>
        </p:nvSpPr>
        <p:spPr>
          <a:xfrm>
            <a:off x="1954869" y="7170496"/>
            <a:ext cx="160240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pPr algn="r"/>
            <a:r>
              <a:rPr lang="es-ES" sz="600" dirty="0">
                <a:ln w="0"/>
                <a:latin typeface="Geometr415 Blk BT" panose="020B0802020204020303" pitchFamily="34" charset="0"/>
              </a:rPr>
              <a:t>17- </a:t>
            </a:r>
            <a:r>
              <a:rPr lang="es-AR" sz="600" dirty="0">
                <a:latin typeface="Geometr415 Blk BT" panose="020B0802020204020303" pitchFamily="34" charset="0"/>
              </a:rPr>
              <a:t>PASO a la INM. GRAL.  J. de SAN MARTIN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82" name="Grupo 481">
            <a:extLst>
              <a:ext uri="{FF2B5EF4-FFF2-40B4-BE49-F238E27FC236}">
                <a16:creationId xmlns="" xmlns:a16="http://schemas.microsoft.com/office/drawing/2014/main" id="{90FC4D23-D9FD-4675-8E5C-F992FE36E6F5}"/>
              </a:ext>
            </a:extLst>
          </p:cNvPr>
          <p:cNvGrpSpPr/>
          <p:nvPr/>
        </p:nvGrpSpPr>
        <p:grpSpPr>
          <a:xfrm>
            <a:off x="1972453" y="6108379"/>
            <a:ext cx="1160294" cy="206834"/>
            <a:chOff x="2088958" y="4144978"/>
            <a:chExt cx="1160294" cy="206834"/>
          </a:xfrm>
        </p:grpSpPr>
        <p:grpSp>
          <p:nvGrpSpPr>
            <p:cNvPr id="483" name="Grupo 482">
              <a:extLst>
                <a:ext uri="{FF2B5EF4-FFF2-40B4-BE49-F238E27FC236}">
                  <a16:creationId xmlns="" xmlns:a16="http://schemas.microsoft.com/office/drawing/2014/main" id="{79F4EB36-7410-499D-911A-85A8618365D2}"/>
                </a:ext>
              </a:extLst>
            </p:cNvPr>
            <p:cNvGrpSpPr/>
            <p:nvPr/>
          </p:nvGrpSpPr>
          <p:grpSpPr>
            <a:xfrm>
              <a:off x="2307756" y="4148768"/>
              <a:ext cx="280545" cy="202258"/>
              <a:chOff x="1182695" y="1904505"/>
              <a:chExt cx="280545" cy="202258"/>
            </a:xfrm>
          </p:grpSpPr>
          <p:sp>
            <p:nvSpPr>
              <p:cNvPr id="496" name="CuadroTexto 495">
                <a:extLst>
                  <a:ext uri="{FF2B5EF4-FFF2-40B4-BE49-F238E27FC236}">
                    <a16:creationId xmlns="" xmlns:a16="http://schemas.microsoft.com/office/drawing/2014/main" id="{4C759B0F-DDFC-46A9-AB24-436D5DAA3593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="" xmlns:a16="http://schemas.microsoft.com/office/drawing/2014/main" id="{4520A52F-7FEA-40DF-9937-0A88CBC359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="" xmlns:a16="http://schemas.microsoft.com/office/drawing/2014/main" id="{BBE1484B-C588-4AD1-AC19-6E79F5855943}"/>
                </a:ext>
              </a:extLst>
            </p:cNvPr>
            <p:cNvGrpSpPr/>
            <p:nvPr/>
          </p:nvGrpSpPr>
          <p:grpSpPr>
            <a:xfrm>
              <a:off x="2739686" y="4149262"/>
              <a:ext cx="283924" cy="202258"/>
              <a:chOff x="1610038" y="1904505"/>
              <a:chExt cx="283924" cy="202258"/>
            </a:xfrm>
          </p:grpSpPr>
          <p:sp>
            <p:nvSpPr>
              <p:cNvPr id="494" name="CuadroTexto 493">
                <a:extLst>
                  <a:ext uri="{FF2B5EF4-FFF2-40B4-BE49-F238E27FC236}">
                    <a16:creationId xmlns="" xmlns:a16="http://schemas.microsoft.com/office/drawing/2014/main" id="{BB81AF82-7C4A-4D4C-9E37-DC9E990D10B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5" name="Elipse 494">
                <a:extLst>
                  <a:ext uri="{FF2B5EF4-FFF2-40B4-BE49-F238E27FC236}">
                    <a16:creationId xmlns="" xmlns:a16="http://schemas.microsoft.com/office/drawing/2014/main" id="{B794D9A5-FD07-4FB4-9B52-A95F13E3D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="" xmlns:a16="http://schemas.microsoft.com/office/drawing/2014/main" id="{C2FE9910-BB72-4757-BCB2-60DCA88D4580}"/>
                </a:ext>
              </a:extLst>
            </p:cNvPr>
            <p:cNvGrpSpPr/>
            <p:nvPr/>
          </p:nvGrpSpPr>
          <p:grpSpPr>
            <a:xfrm>
              <a:off x="2088958" y="4149262"/>
              <a:ext cx="222591" cy="202550"/>
              <a:chOff x="958247" y="1904505"/>
              <a:chExt cx="222591" cy="202550"/>
            </a:xfrm>
          </p:grpSpPr>
          <p:sp>
            <p:nvSpPr>
              <p:cNvPr id="492" name="CuadroTexto 491">
                <a:extLst>
                  <a:ext uri="{FF2B5EF4-FFF2-40B4-BE49-F238E27FC236}">
                    <a16:creationId xmlns="" xmlns:a16="http://schemas.microsoft.com/office/drawing/2014/main" id="{B09B8284-8F71-4780-84BF-C898CB29D22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3" name="Forma libre: forma 492">
                <a:extLst>
                  <a:ext uri="{FF2B5EF4-FFF2-40B4-BE49-F238E27FC236}">
                    <a16:creationId xmlns="" xmlns:a16="http://schemas.microsoft.com/office/drawing/2014/main" id="{8E5D9615-1387-443E-B51F-D30E1F908E4B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="" xmlns:a16="http://schemas.microsoft.com/office/drawing/2014/main" id="{1438C8AB-A61E-492F-B353-065D2FE9620A}"/>
                </a:ext>
              </a:extLst>
            </p:cNvPr>
            <p:cNvGrpSpPr/>
            <p:nvPr/>
          </p:nvGrpSpPr>
          <p:grpSpPr>
            <a:xfrm>
              <a:off x="2517454" y="4144978"/>
              <a:ext cx="285238" cy="202550"/>
              <a:chOff x="1394979" y="1904505"/>
              <a:chExt cx="285238" cy="202550"/>
            </a:xfrm>
          </p:grpSpPr>
          <p:sp>
            <p:nvSpPr>
              <p:cNvPr id="490" name="CuadroTexto 489">
                <a:extLst>
                  <a:ext uri="{FF2B5EF4-FFF2-40B4-BE49-F238E27FC236}">
                    <a16:creationId xmlns="" xmlns:a16="http://schemas.microsoft.com/office/drawing/2014/main" id="{BE124179-4E20-4D9A-BB2D-90725B23E52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1" name="Forma libre: forma 490">
                <a:extLst>
                  <a:ext uri="{FF2B5EF4-FFF2-40B4-BE49-F238E27FC236}">
                    <a16:creationId xmlns="" xmlns:a16="http://schemas.microsoft.com/office/drawing/2014/main" id="{04D8E782-487D-4408-ABFA-ADDEAED34CFA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7" name="Grupo 486">
              <a:extLst>
                <a:ext uri="{FF2B5EF4-FFF2-40B4-BE49-F238E27FC236}">
                  <a16:creationId xmlns="" xmlns:a16="http://schemas.microsoft.com/office/drawing/2014/main" id="{2D5A7C28-3F1C-4DF3-8E96-3F3F8DA21AE8}"/>
                </a:ext>
              </a:extLst>
            </p:cNvPr>
            <p:cNvGrpSpPr/>
            <p:nvPr/>
          </p:nvGrpSpPr>
          <p:grpSpPr>
            <a:xfrm>
              <a:off x="2965171" y="4146502"/>
              <a:ext cx="284081" cy="202550"/>
              <a:chOff x="2920266" y="4279852"/>
              <a:chExt cx="284081" cy="202550"/>
            </a:xfrm>
          </p:grpSpPr>
          <p:sp>
            <p:nvSpPr>
              <p:cNvPr id="488" name="CuadroTexto 487">
                <a:extLst>
                  <a:ext uri="{FF2B5EF4-FFF2-40B4-BE49-F238E27FC236}">
                    <a16:creationId xmlns="" xmlns:a16="http://schemas.microsoft.com/office/drawing/2014/main" id="{46246A79-1881-4CF7-A569-31C8FCB021AE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9" name="Forma libre: forma 488">
                <a:extLst>
                  <a:ext uri="{FF2B5EF4-FFF2-40B4-BE49-F238E27FC236}">
                    <a16:creationId xmlns="" xmlns:a16="http://schemas.microsoft.com/office/drawing/2014/main" id="{9AEDECD6-3240-4B79-9F36-CCCE4EB6DC40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98" name="Tabla 497">
            <a:extLst>
              <a:ext uri="{FF2B5EF4-FFF2-40B4-BE49-F238E27FC236}">
                <a16:creationId xmlns="" xmlns:a16="http://schemas.microsoft.com/office/drawing/2014/main" id="{E293BDF7-18E4-4DBE-8474-FB8DCE032801}"/>
              </a:ext>
            </a:extLst>
          </p:cNvPr>
          <p:cNvGraphicFramePr>
            <a:graphicFrameLocks noGrp="1"/>
          </p:cNvGraphicFramePr>
          <p:nvPr/>
        </p:nvGraphicFramePr>
        <p:xfrm>
          <a:off x="3642764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499" name="Grupo 498">
            <a:extLst>
              <a:ext uri="{FF2B5EF4-FFF2-40B4-BE49-F238E27FC236}">
                <a16:creationId xmlns="" xmlns:a16="http://schemas.microsoft.com/office/drawing/2014/main" id="{9495DEB8-D2A8-4C66-B205-EDC5908B795C}"/>
              </a:ext>
            </a:extLst>
          </p:cNvPr>
          <p:cNvGrpSpPr/>
          <p:nvPr/>
        </p:nvGrpSpPr>
        <p:grpSpPr>
          <a:xfrm>
            <a:off x="4331396" y="6867472"/>
            <a:ext cx="945073" cy="202550"/>
            <a:chOff x="4447306" y="5035732"/>
            <a:chExt cx="945073" cy="202550"/>
          </a:xfrm>
        </p:grpSpPr>
        <p:grpSp>
          <p:nvGrpSpPr>
            <p:cNvPr id="500" name="Grupo 499">
              <a:extLst>
                <a:ext uri="{FF2B5EF4-FFF2-40B4-BE49-F238E27FC236}">
                  <a16:creationId xmlns="" xmlns:a16="http://schemas.microsoft.com/office/drawing/2014/main" id="{883B5378-73BB-4D0A-8DE1-3211A6DA8C96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510" name="CuadroTexto 509">
                <a:extLst>
                  <a:ext uri="{FF2B5EF4-FFF2-40B4-BE49-F238E27FC236}">
                    <a16:creationId xmlns="" xmlns:a16="http://schemas.microsoft.com/office/drawing/2014/main" id="{AA85B558-303B-4550-AC40-C70DEAEECB50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1" name="Elipse 510">
                <a:extLst>
                  <a:ext uri="{FF2B5EF4-FFF2-40B4-BE49-F238E27FC236}">
                    <a16:creationId xmlns="" xmlns:a16="http://schemas.microsoft.com/office/drawing/2014/main" id="{224A0330-BF98-45F5-8D16-677AF0E174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01" name="Grupo 500">
              <a:extLst>
                <a:ext uri="{FF2B5EF4-FFF2-40B4-BE49-F238E27FC236}">
                  <a16:creationId xmlns="" xmlns:a16="http://schemas.microsoft.com/office/drawing/2014/main" id="{2E02BBBD-77E9-465D-BC8A-F7B2536E16B1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508" name="CuadroTexto 507">
                <a:extLst>
                  <a:ext uri="{FF2B5EF4-FFF2-40B4-BE49-F238E27FC236}">
                    <a16:creationId xmlns="" xmlns:a16="http://schemas.microsoft.com/office/drawing/2014/main" id="{F29BA595-D4D3-4351-BE8F-448F95D31128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9" name="Elipse 508">
                <a:extLst>
                  <a:ext uri="{FF2B5EF4-FFF2-40B4-BE49-F238E27FC236}">
                    <a16:creationId xmlns="" xmlns:a16="http://schemas.microsoft.com/office/drawing/2014/main" id="{54ADF6ED-570E-4FF4-A798-909C3C764B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2" name="Grupo 501">
              <a:extLst>
                <a:ext uri="{FF2B5EF4-FFF2-40B4-BE49-F238E27FC236}">
                  <a16:creationId xmlns="" xmlns:a16="http://schemas.microsoft.com/office/drawing/2014/main" id="{9ABF1885-9A14-4571-90DE-E93A9F393013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="" xmlns:a16="http://schemas.microsoft.com/office/drawing/2014/main" id="{11A5F451-C4E2-4224-8227-BBDACBDBA5FD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Forma libre: forma 506">
                <a:extLst>
                  <a:ext uri="{FF2B5EF4-FFF2-40B4-BE49-F238E27FC236}">
                    <a16:creationId xmlns="" xmlns:a16="http://schemas.microsoft.com/office/drawing/2014/main" id="{45A274CB-26F8-4001-9B6C-BB839BDD87F8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3" name="Grupo 502">
              <a:extLst>
                <a:ext uri="{FF2B5EF4-FFF2-40B4-BE49-F238E27FC236}">
                  <a16:creationId xmlns="" xmlns:a16="http://schemas.microsoft.com/office/drawing/2014/main" id="{CCC6A02A-6BB9-49A8-8CF1-10F0D7579927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="" xmlns:a16="http://schemas.microsoft.com/office/drawing/2014/main" id="{8DADF074-0312-41B7-8FCE-A2FCCDE7FCC7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505" name="Forma libre: forma 504">
                <a:extLst>
                  <a:ext uri="{FF2B5EF4-FFF2-40B4-BE49-F238E27FC236}">
                    <a16:creationId xmlns="" xmlns:a16="http://schemas.microsoft.com/office/drawing/2014/main" id="{7985EAA9-F457-4CB5-8CC4-6F61FD65F7C1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512" name="Tabla 511">
            <a:extLst>
              <a:ext uri="{FF2B5EF4-FFF2-40B4-BE49-F238E27FC236}">
                <a16:creationId xmlns="" xmlns:a16="http://schemas.microsoft.com/office/drawing/2014/main" id="{EF4F36C1-0202-4336-A79C-B73ABF29467A}"/>
              </a:ext>
            </a:extLst>
          </p:cNvPr>
          <p:cNvGraphicFramePr>
            <a:graphicFrameLocks noGrp="1"/>
          </p:cNvGraphicFramePr>
          <p:nvPr/>
        </p:nvGraphicFramePr>
        <p:xfrm>
          <a:off x="705364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3" name="Tabla 512">
            <a:extLst>
              <a:ext uri="{FF2B5EF4-FFF2-40B4-BE49-F238E27FC236}">
                <a16:creationId xmlns="" xmlns:a16="http://schemas.microsoft.com/office/drawing/2014/main" id="{571D1D4D-186D-4FD1-A8FB-AF0C229CDE57}"/>
              </a:ext>
            </a:extLst>
          </p:cNvPr>
          <p:cNvGraphicFramePr>
            <a:graphicFrameLocks noGrp="1"/>
          </p:cNvGraphicFramePr>
          <p:nvPr/>
        </p:nvGraphicFramePr>
        <p:xfrm>
          <a:off x="8781735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4" name="Tabla 513">
            <a:extLst>
              <a:ext uri="{FF2B5EF4-FFF2-40B4-BE49-F238E27FC236}">
                <a16:creationId xmlns="" xmlns:a16="http://schemas.microsoft.com/office/drawing/2014/main" id="{B349AD64-86FA-453C-86AF-EFD9FDB8759F}"/>
              </a:ext>
            </a:extLst>
          </p:cNvPr>
          <p:cNvGraphicFramePr>
            <a:graphicFrameLocks noGrp="1"/>
          </p:cNvGraphicFramePr>
          <p:nvPr/>
        </p:nvGraphicFramePr>
        <p:xfrm>
          <a:off x="532852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515" name="Grupo 514">
            <a:extLst>
              <a:ext uri="{FF2B5EF4-FFF2-40B4-BE49-F238E27FC236}">
                <a16:creationId xmlns="" xmlns:a16="http://schemas.microsoft.com/office/drawing/2014/main" id="{73E5425F-1F19-4ECB-8FFC-FC62B4AD73DA}"/>
              </a:ext>
            </a:extLst>
          </p:cNvPr>
          <p:cNvGrpSpPr/>
          <p:nvPr/>
        </p:nvGrpSpPr>
        <p:grpSpPr>
          <a:xfrm>
            <a:off x="5326669" y="7158459"/>
            <a:ext cx="5057965" cy="280053"/>
            <a:chOff x="284358" y="7061462"/>
            <a:chExt cx="5057965" cy="280053"/>
          </a:xfrm>
        </p:grpSpPr>
        <p:sp>
          <p:nvSpPr>
            <p:cNvPr id="516" name="Rectángulo 515">
              <a:extLst>
                <a:ext uri="{FF2B5EF4-FFF2-40B4-BE49-F238E27FC236}">
                  <a16:creationId xmlns="" xmlns:a16="http://schemas.microsoft.com/office/drawing/2014/main" id="{ED5A09AA-036F-4B36-9EF6-66FD0A87FC08}"/>
                </a:ext>
              </a:extLst>
            </p:cNvPr>
            <p:cNvSpPr/>
            <p:nvPr/>
          </p:nvSpPr>
          <p:spPr>
            <a:xfrm>
              <a:off x="284358" y="7064516"/>
              <a:ext cx="1621816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AR" sz="600" b="0" i="0" dirty="0">
                  <a:effectLst/>
                  <a:latin typeface="Geometr415 Blk BT" panose="020B0802020204020303" pitchFamily="34" charset="0"/>
                </a:rPr>
                <a:t>12- DÍA del RESPETO a la DIVERSIDAD CULTURAL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7" name="Rectángulo 516">
              <a:extLst>
                <a:ext uri="{FF2B5EF4-FFF2-40B4-BE49-F238E27FC236}">
                  <a16:creationId xmlns="" xmlns:a16="http://schemas.microsoft.com/office/drawing/2014/main" id="{F851ED2E-7C5D-4AFB-A26A-A351C5093156}"/>
                </a:ext>
              </a:extLst>
            </p:cNvPr>
            <p:cNvSpPr/>
            <p:nvPr/>
          </p:nvSpPr>
          <p:spPr>
            <a:xfrm>
              <a:off x="2010025" y="7093391"/>
              <a:ext cx="1629599" cy="184666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pPr algn="r"/>
              <a:r>
                <a:rPr lang="es-ES" sz="600" dirty="0">
                  <a:ln w="0"/>
                  <a:latin typeface="Geometr415 Blk BT" panose="020B0802020204020303" pitchFamily="34" charset="0"/>
                </a:rPr>
                <a:t>20- DIA de la SOBERANIA NACIONAL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8" name="Rectángulo 517">
              <a:extLst>
                <a:ext uri="{FF2B5EF4-FFF2-40B4-BE49-F238E27FC236}">
                  <a16:creationId xmlns="" xmlns:a16="http://schemas.microsoft.com/office/drawing/2014/main" id="{88C1C6C4-6DDA-4E8B-A02C-0DC40CA6CC72}"/>
                </a:ext>
              </a:extLst>
            </p:cNvPr>
            <p:cNvSpPr/>
            <p:nvPr/>
          </p:nvSpPr>
          <p:spPr>
            <a:xfrm>
              <a:off x="3735761" y="7061462"/>
              <a:ext cx="1606562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8- INMACULADA CONC. DE MARIA</a:t>
              </a:r>
            </a:p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25- NAVIDAD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grpSp>
        <p:nvGrpSpPr>
          <p:cNvPr id="519" name="Grupo 518">
            <a:extLst>
              <a:ext uri="{FF2B5EF4-FFF2-40B4-BE49-F238E27FC236}">
                <a16:creationId xmlns="" xmlns:a16="http://schemas.microsoft.com/office/drawing/2014/main" id="{AB3F2DC5-5C8A-4471-8D6D-3EDE8BEB6693}"/>
              </a:ext>
            </a:extLst>
          </p:cNvPr>
          <p:cNvGrpSpPr/>
          <p:nvPr/>
        </p:nvGrpSpPr>
        <p:grpSpPr>
          <a:xfrm>
            <a:off x="8806639" y="6103146"/>
            <a:ext cx="1596746" cy="971982"/>
            <a:chOff x="3793203" y="5919520"/>
            <a:chExt cx="1596746" cy="971982"/>
          </a:xfrm>
        </p:grpSpPr>
        <p:grpSp>
          <p:nvGrpSpPr>
            <p:cNvPr id="520" name="Grupo 519">
              <a:extLst>
                <a:ext uri="{FF2B5EF4-FFF2-40B4-BE49-F238E27FC236}">
                  <a16:creationId xmlns="" xmlns:a16="http://schemas.microsoft.com/office/drawing/2014/main" id="{D0977169-4C34-4D20-A2BA-89AC418EDE8D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530" name="CuadroTexto 529">
                <a:extLst>
                  <a:ext uri="{FF2B5EF4-FFF2-40B4-BE49-F238E27FC236}">
                    <a16:creationId xmlns="" xmlns:a16="http://schemas.microsoft.com/office/drawing/2014/main" id="{9D089FAB-38D3-4ADC-9BAC-0F89C926F1D4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1" name="Elipse 530">
                <a:extLst>
                  <a:ext uri="{FF2B5EF4-FFF2-40B4-BE49-F238E27FC236}">
                    <a16:creationId xmlns="" xmlns:a16="http://schemas.microsoft.com/office/drawing/2014/main" id="{F910EB0F-83AA-47D9-9C63-3E178181EF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21" name="Grupo 520">
              <a:extLst>
                <a:ext uri="{FF2B5EF4-FFF2-40B4-BE49-F238E27FC236}">
                  <a16:creationId xmlns="" xmlns:a16="http://schemas.microsoft.com/office/drawing/2014/main" id="{707F4A9D-2041-479F-A401-50B3894C42E1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528" name="CuadroTexto 527">
                <a:extLst>
                  <a:ext uri="{FF2B5EF4-FFF2-40B4-BE49-F238E27FC236}">
                    <a16:creationId xmlns="" xmlns:a16="http://schemas.microsoft.com/office/drawing/2014/main" id="{6D3B4028-A8D6-4D4C-A30A-CB346735CA97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9" name="Elipse 528">
                <a:extLst>
                  <a:ext uri="{FF2B5EF4-FFF2-40B4-BE49-F238E27FC236}">
                    <a16:creationId xmlns="" xmlns:a16="http://schemas.microsoft.com/office/drawing/2014/main" id="{03E52145-CA69-49B9-8FF3-2EDD40822C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2" name="Grupo 521">
              <a:extLst>
                <a:ext uri="{FF2B5EF4-FFF2-40B4-BE49-F238E27FC236}">
                  <a16:creationId xmlns="" xmlns:a16="http://schemas.microsoft.com/office/drawing/2014/main" id="{A7C49DDF-8AC0-4694-BBE6-BB3E5CFBFEFC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526" name="CuadroTexto 525">
                <a:extLst>
                  <a:ext uri="{FF2B5EF4-FFF2-40B4-BE49-F238E27FC236}">
                    <a16:creationId xmlns="" xmlns:a16="http://schemas.microsoft.com/office/drawing/2014/main" id="{8AA501D1-CCA2-448E-BD1C-1473560E17BD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527" name="Forma libre: forma 526">
                <a:extLst>
                  <a:ext uri="{FF2B5EF4-FFF2-40B4-BE49-F238E27FC236}">
                    <a16:creationId xmlns="" xmlns:a16="http://schemas.microsoft.com/office/drawing/2014/main" id="{FB320DE5-B13D-4F12-8B7A-FE351E416038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3" name="Grupo 522">
              <a:extLst>
                <a:ext uri="{FF2B5EF4-FFF2-40B4-BE49-F238E27FC236}">
                  <a16:creationId xmlns="" xmlns:a16="http://schemas.microsoft.com/office/drawing/2014/main" id="{30C6B060-DEDD-40A6-B1F8-00A1249AC54D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524" name="CuadroTexto 523">
                <a:extLst>
                  <a:ext uri="{FF2B5EF4-FFF2-40B4-BE49-F238E27FC236}">
                    <a16:creationId xmlns="" xmlns:a16="http://schemas.microsoft.com/office/drawing/2014/main" id="{C7D2BC48-1AAC-499E-AE65-1387D06F0F1C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525" name="Forma libre: forma 524">
                <a:extLst>
                  <a:ext uri="{FF2B5EF4-FFF2-40B4-BE49-F238E27FC236}">
                    <a16:creationId xmlns="" xmlns:a16="http://schemas.microsoft.com/office/drawing/2014/main" id="{2B0FFC67-B9AC-4018-822B-4293869F5DDE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32" name="Grupo 531">
            <a:extLst>
              <a:ext uri="{FF2B5EF4-FFF2-40B4-BE49-F238E27FC236}">
                <a16:creationId xmlns="" xmlns:a16="http://schemas.microsoft.com/office/drawing/2014/main" id="{2ABA433D-63B3-4EDA-B2AF-229824C2462F}"/>
              </a:ext>
            </a:extLst>
          </p:cNvPr>
          <p:cNvGrpSpPr/>
          <p:nvPr/>
        </p:nvGrpSpPr>
        <p:grpSpPr>
          <a:xfrm>
            <a:off x="7091597" y="6107786"/>
            <a:ext cx="936753" cy="202550"/>
            <a:chOff x="2049286" y="5924160"/>
            <a:chExt cx="936753" cy="202550"/>
          </a:xfrm>
        </p:grpSpPr>
        <p:grpSp>
          <p:nvGrpSpPr>
            <p:cNvPr id="533" name="Grupo 532">
              <a:extLst>
                <a:ext uri="{FF2B5EF4-FFF2-40B4-BE49-F238E27FC236}">
                  <a16:creationId xmlns="" xmlns:a16="http://schemas.microsoft.com/office/drawing/2014/main" id="{53EE0995-577C-4491-A7CC-BA012F4DC025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="" xmlns:a16="http://schemas.microsoft.com/office/drawing/2014/main" id="{E81A3A22-5BBE-49C7-B813-3071776EE24D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="" xmlns:a16="http://schemas.microsoft.com/office/drawing/2014/main" id="{121BF569-7533-4F94-9BED-365094E50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34" name="Grupo 533">
              <a:extLst>
                <a:ext uri="{FF2B5EF4-FFF2-40B4-BE49-F238E27FC236}">
                  <a16:creationId xmlns="" xmlns:a16="http://schemas.microsoft.com/office/drawing/2014/main" id="{901F8B0E-2B43-4CE2-827E-D6C4C6AA6510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541" name="CuadroTexto 540">
                <a:extLst>
                  <a:ext uri="{FF2B5EF4-FFF2-40B4-BE49-F238E27FC236}">
                    <a16:creationId xmlns="" xmlns:a16="http://schemas.microsoft.com/office/drawing/2014/main" id="{736E1457-BD24-482F-8088-70A3775541E9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2" name="Elipse 541">
                <a:extLst>
                  <a:ext uri="{FF2B5EF4-FFF2-40B4-BE49-F238E27FC236}">
                    <a16:creationId xmlns="" xmlns:a16="http://schemas.microsoft.com/office/drawing/2014/main" id="{221A7372-1156-4A49-B14A-EB4ED7423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5" name="Grupo 534">
              <a:extLst>
                <a:ext uri="{FF2B5EF4-FFF2-40B4-BE49-F238E27FC236}">
                  <a16:creationId xmlns="" xmlns:a16="http://schemas.microsoft.com/office/drawing/2014/main" id="{E338FDB7-6962-48DB-B442-1A79119DC1C6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539" name="CuadroTexto 538">
                <a:extLst>
                  <a:ext uri="{FF2B5EF4-FFF2-40B4-BE49-F238E27FC236}">
                    <a16:creationId xmlns="" xmlns:a16="http://schemas.microsoft.com/office/drawing/2014/main" id="{3D26EC65-BBCA-43A4-953B-10DFFD931923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0" name="Forma libre: forma 539">
                <a:extLst>
                  <a:ext uri="{FF2B5EF4-FFF2-40B4-BE49-F238E27FC236}">
                    <a16:creationId xmlns="" xmlns:a16="http://schemas.microsoft.com/office/drawing/2014/main" id="{09120F7B-43EF-438A-BFEE-C564CAD816EF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6" name="Grupo 535">
              <a:extLst>
                <a:ext uri="{FF2B5EF4-FFF2-40B4-BE49-F238E27FC236}">
                  <a16:creationId xmlns="" xmlns:a16="http://schemas.microsoft.com/office/drawing/2014/main" id="{00784695-7BB5-4A6B-AF73-B1B6FCF38AC2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537" name="CuadroTexto 536">
                <a:extLst>
                  <a:ext uri="{FF2B5EF4-FFF2-40B4-BE49-F238E27FC236}">
                    <a16:creationId xmlns="" xmlns:a16="http://schemas.microsoft.com/office/drawing/2014/main" id="{A7CDDEDE-59DA-44DA-AD2B-A6DF23AB2545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8" name="Forma libre: forma 537">
                <a:extLst>
                  <a:ext uri="{FF2B5EF4-FFF2-40B4-BE49-F238E27FC236}">
                    <a16:creationId xmlns="" xmlns:a16="http://schemas.microsoft.com/office/drawing/2014/main" id="{403FF23F-0B52-4499-ABFD-BD00A72F0592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45" name="Grupo 544">
            <a:extLst>
              <a:ext uri="{FF2B5EF4-FFF2-40B4-BE49-F238E27FC236}">
                <a16:creationId xmlns="" xmlns:a16="http://schemas.microsoft.com/office/drawing/2014/main" id="{1DAA79BC-1388-4124-9336-0033396D9559}"/>
              </a:ext>
            </a:extLst>
          </p:cNvPr>
          <p:cNvGrpSpPr/>
          <p:nvPr/>
        </p:nvGrpSpPr>
        <p:grpSpPr>
          <a:xfrm>
            <a:off x="5347952" y="6111444"/>
            <a:ext cx="1608073" cy="946208"/>
            <a:chOff x="305641" y="5918193"/>
            <a:chExt cx="1608073" cy="946208"/>
          </a:xfrm>
        </p:grpSpPr>
        <p:grpSp>
          <p:nvGrpSpPr>
            <p:cNvPr id="546" name="Grupo 545">
              <a:extLst>
                <a:ext uri="{FF2B5EF4-FFF2-40B4-BE49-F238E27FC236}">
                  <a16:creationId xmlns="" xmlns:a16="http://schemas.microsoft.com/office/drawing/2014/main" id="{21C123F4-7912-469F-915A-7C315F07FFD2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="" xmlns:a16="http://schemas.microsoft.com/office/drawing/2014/main" id="{3344B0EB-DB9D-4D4E-8F69-E1104B09ADC3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="" xmlns:a16="http://schemas.microsoft.com/office/drawing/2014/main" id="{4F1233E5-8BF2-48CE-93F2-5D5F03199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7" name="Grupo 546">
              <a:extLst>
                <a:ext uri="{FF2B5EF4-FFF2-40B4-BE49-F238E27FC236}">
                  <a16:creationId xmlns="" xmlns:a16="http://schemas.microsoft.com/office/drawing/2014/main" id="{74C0B4CB-794C-4C78-8B9D-E7AECE4BE39B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="" xmlns:a16="http://schemas.microsoft.com/office/drawing/2014/main" id="{0EAF44F0-AD38-4781-805F-2CC66BDA5F3C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Elipse 554">
                <a:extLst>
                  <a:ext uri="{FF2B5EF4-FFF2-40B4-BE49-F238E27FC236}">
                    <a16:creationId xmlns="" xmlns:a16="http://schemas.microsoft.com/office/drawing/2014/main" id="{66CC2D3F-3C2D-4F6E-87A7-02FFD78AB1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8" name="Grupo 547">
              <a:extLst>
                <a:ext uri="{FF2B5EF4-FFF2-40B4-BE49-F238E27FC236}">
                  <a16:creationId xmlns="" xmlns:a16="http://schemas.microsoft.com/office/drawing/2014/main" id="{C346B6BD-2F03-4391-8426-EC3EACD6C4B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="" xmlns:a16="http://schemas.microsoft.com/office/drawing/2014/main" id="{66B740BC-EBC0-44FA-8EC6-A7883BCD251D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="" xmlns:a16="http://schemas.microsoft.com/office/drawing/2014/main" id="{9A84F04D-46F9-48A2-A783-979C9CC93524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="" xmlns:a16="http://schemas.microsoft.com/office/drawing/2014/main" id="{F8501983-EE36-4FF0-81ED-7014436C38BC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50" name="CuadroTexto 549">
                <a:extLst>
                  <a:ext uri="{FF2B5EF4-FFF2-40B4-BE49-F238E27FC236}">
                    <a16:creationId xmlns="" xmlns:a16="http://schemas.microsoft.com/office/drawing/2014/main" id="{46500D9D-612F-4932-9529-727DBD60C640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1" name="Forma libre: forma 550">
                <a:extLst>
                  <a:ext uri="{FF2B5EF4-FFF2-40B4-BE49-F238E27FC236}">
                    <a16:creationId xmlns="" xmlns:a16="http://schemas.microsoft.com/office/drawing/2014/main" id="{32CC86B7-F731-4624-A232-42173B851D1E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54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2 Rectángulo">
            <a:extLst>
              <a:ext uri="{FF2B5EF4-FFF2-40B4-BE49-F238E27FC236}">
                <a16:creationId xmlns="" xmlns:a16="http://schemas.microsoft.com/office/drawing/2014/main" id="{B8F789D6-005E-4E40-B0C1-0C5FA0EA1A5D}"/>
              </a:ext>
            </a:extLst>
          </p:cNvPr>
          <p:cNvSpPr/>
          <p:nvPr/>
        </p:nvSpPr>
        <p:spPr>
          <a:xfrm flipH="1"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95" r="-27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sp>
        <p:nvSpPr>
          <p:cNvPr id="268" name="Rectángulo 267">
            <a:extLst>
              <a:ext uri="{FF2B5EF4-FFF2-40B4-BE49-F238E27FC236}">
                <a16:creationId xmlns="" xmlns:a16="http://schemas.microsoft.com/office/drawing/2014/main" id="{2C22CA27-5059-49B9-8091-D0F1AABE2F80}"/>
              </a:ext>
            </a:extLst>
          </p:cNvPr>
          <p:cNvSpPr/>
          <p:nvPr/>
        </p:nvSpPr>
        <p:spPr>
          <a:xfrm>
            <a:off x="3656545" y="302943"/>
            <a:ext cx="3266142" cy="31386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6629" b="-56629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0" name="Rectángulo 269">
            <a:extLst>
              <a:ext uri="{FF2B5EF4-FFF2-40B4-BE49-F238E27FC236}">
                <a16:creationId xmlns="" xmlns:a16="http://schemas.microsoft.com/office/drawing/2014/main" id="{47FDD7B0-6B6A-43F9-B12C-CE8841DED3A7}"/>
              </a:ext>
            </a:extLst>
          </p:cNvPr>
          <p:cNvSpPr/>
          <p:nvPr/>
        </p:nvSpPr>
        <p:spPr>
          <a:xfrm>
            <a:off x="3805458" y="430891"/>
            <a:ext cx="2969789" cy="2853897"/>
          </a:xfrm>
          <a:prstGeom prst="rect">
            <a:avLst/>
          </a:prstGeom>
          <a:blipFill>
            <a:blip r:embed="rId4"/>
            <a:srcRect/>
            <a:stretch>
              <a:fillRect t="-19374" b="-193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79" name="Rectángulo 278">
            <a:extLst>
              <a:ext uri="{FF2B5EF4-FFF2-40B4-BE49-F238E27FC236}">
                <a16:creationId xmlns="" xmlns:a16="http://schemas.microsoft.com/office/drawing/2014/main" id="{807FEA3A-2535-4660-807C-38B5341AEEA6}"/>
              </a:ext>
            </a:extLst>
          </p:cNvPr>
          <p:cNvSpPr/>
          <p:nvPr/>
        </p:nvSpPr>
        <p:spPr>
          <a:xfrm>
            <a:off x="7092211" y="285075"/>
            <a:ext cx="3266142" cy="31386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6629" b="-56629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0" name="Rectángulo 279">
            <a:extLst>
              <a:ext uri="{FF2B5EF4-FFF2-40B4-BE49-F238E27FC236}">
                <a16:creationId xmlns="" xmlns:a16="http://schemas.microsoft.com/office/drawing/2014/main" id="{F32CD1B4-7FE3-4341-BB1F-9078F5009A1F}"/>
              </a:ext>
            </a:extLst>
          </p:cNvPr>
          <p:cNvSpPr/>
          <p:nvPr/>
        </p:nvSpPr>
        <p:spPr>
          <a:xfrm>
            <a:off x="7241124" y="413023"/>
            <a:ext cx="2969789" cy="2853897"/>
          </a:xfrm>
          <a:prstGeom prst="rect">
            <a:avLst/>
          </a:prstGeom>
          <a:blipFill>
            <a:blip r:embed="rId5"/>
            <a:srcRect/>
            <a:stretch>
              <a:fillRect t="-19374" b="-193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84" name="Imagen 283">
            <a:extLst>
              <a:ext uri="{FF2B5EF4-FFF2-40B4-BE49-F238E27FC236}">
                <a16:creationId xmlns="" xmlns:a16="http://schemas.microsoft.com/office/drawing/2014/main" id="{391326B6-266C-44E4-A3A1-2B0429E49F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6"/>
          <a:stretch/>
        </p:blipFill>
        <p:spPr>
          <a:xfrm>
            <a:off x="8443344" y="3391321"/>
            <a:ext cx="2194563" cy="2857309"/>
          </a:xfrm>
          <a:prstGeom prst="rect">
            <a:avLst/>
          </a:prstGeom>
        </p:spPr>
      </p:pic>
      <p:sp>
        <p:nvSpPr>
          <p:cNvPr id="282" name="Rectángulo 281">
            <a:extLst>
              <a:ext uri="{FF2B5EF4-FFF2-40B4-BE49-F238E27FC236}">
                <a16:creationId xmlns="" xmlns:a16="http://schemas.microsoft.com/office/drawing/2014/main" id="{2976B0F4-7C4F-48E6-861F-F0897E18242E}"/>
              </a:ext>
            </a:extLst>
          </p:cNvPr>
          <p:cNvSpPr/>
          <p:nvPr/>
        </p:nvSpPr>
        <p:spPr>
          <a:xfrm>
            <a:off x="5594889" y="3144957"/>
            <a:ext cx="2873750" cy="2761606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6629" b="-56629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3" name="Rectángulo 282">
            <a:extLst>
              <a:ext uri="{FF2B5EF4-FFF2-40B4-BE49-F238E27FC236}">
                <a16:creationId xmlns="" xmlns:a16="http://schemas.microsoft.com/office/drawing/2014/main" id="{A441497D-1973-4E6C-BA0D-B4E9E44D69FD}"/>
              </a:ext>
            </a:extLst>
          </p:cNvPr>
          <p:cNvSpPr/>
          <p:nvPr/>
        </p:nvSpPr>
        <p:spPr>
          <a:xfrm>
            <a:off x="5725912" y="3257534"/>
            <a:ext cx="2613001" cy="2511032"/>
          </a:xfrm>
          <a:prstGeom prst="rect">
            <a:avLst/>
          </a:prstGeom>
          <a:blipFill>
            <a:blip r:embed="rId8"/>
            <a:srcRect/>
            <a:stretch>
              <a:fillRect t="-42499" b="-42499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72" name="Imagen 271">
            <a:extLst>
              <a:ext uri="{FF2B5EF4-FFF2-40B4-BE49-F238E27FC236}">
                <a16:creationId xmlns="" xmlns:a16="http://schemas.microsoft.com/office/drawing/2014/main" id="{9B5D1551-C7F7-48E9-850A-DB18A7D489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8527">
            <a:off x="3675348" y="311643"/>
            <a:ext cx="1739997" cy="396237"/>
          </a:xfrm>
          <a:prstGeom prst="rect">
            <a:avLst/>
          </a:prstGeom>
        </p:spPr>
      </p:pic>
      <p:pic>
        <p:nvPicPr>
          <p:cNvPr id="285" name="Imagen 284">
            <a:extLst>
              <a:ext uri="{FF2B5EF4-FFF2-40B4-BE49-F238E27FC236}">
                <a16:creationId xmlns="" xmlns:a16="http://schemas.microsoft.com/office/drawing/2014/main" id="{9C557DC2-BEDA-4400-891E-D41FD1BD29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4361">
            <a:off x="8601057" y="423332"/>
            <a:ext cx="1739997" cy="396237"/>
          </a:xfrm>
          <a:prstGeom prst="rect">
            <a:avLst/>
          </a:prstGeom>
        </p:spPr>
      </p:pic>
      <p:pic>
        <p:nvPicPr>
          <p:cNvPr id="286" name="Imagen 285">
            <a:extLst>
              <a:ext uri="{FF2B5EF4-FFF2-40B4-BE49-F238E27FC236}">
                <a16:creationId xmlns="" xmlns:a16="http://schemas.microsoft.com/office/drawing/2014/main" id="{9CFB6258-9C2D-48C8-888B-FCE915EF5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054" y="3164022"/>
            <a:ext cx="1739997" cy="396237"/>
          </a:xfrm>
          <a:prstGeom prst="rect">
            <a:avLst/>
          </a:prstGeom>
        </p:spPr>
      </p:pic>
      <p:pic>
        <p:nvPicPr>
          <p:cNvPr id="274" name="Imagen 273">
            <a:extLst>
              <a:ext uri="{FF2B5EF4-FFF2-40B4-BE49-F238E27FC236}">
                <a16:creationId xmlns="" xmlns:a16="http://schemas.microsoft.com/office/drawing/2014/main" id="{3F871769-DCDD-45EE-B36D-228969B28D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986" y="2840198"/>
            <a:ext cx="2180828" cy="3142087"/>
          </a:xfrm>
          <a:prstGeom prst="rect">
            <a:avLst/>
          </a:prstGeom>
        </p:spPr>
      </p:pic>
      <p:sp>
        <p:nvSpPr>
          <p:cNvPr id="260" name="Elipse 259">
            <a:extLst>
              <a:ext uri="{FF2B5EF4-FFF2-40B4-BE49-F238E27FC236}">
                <a16:creationId xmlns="" xmlns:a16="http://schemas.microsoft.com/office/drawing/2014/main" id="{6C402325-D6BB-4C08-89CD-5B8D6DCDDFC6}"/>
              </a:ext>
            </a:extLst>
          </p:cNvPr>
          <p:cNvSpPr/>
          <p:nvPr/>
        </p:nvSpPr>
        <p:spPr>
          <a:xfrm>
            <a:off x="2412089" y="621278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1" name="Elipse 260">
            <a:extLst>
              <a:ext uri="{FF2B5EF4-FFF2-40B4-BE49-F238E27FC236}">
                <a16:creationId xmlns="" xmlns:a16="http://schemas.microsoft.com/office/drawing/2014/main" id="{193A0E83-372C-466B-B7E2-0EFEE462E1FD}"/>
              </a:ext>
            </a:extLst>
          </p:cNvPr>
          <p:cNvSpPr/>
          <p:nvPr/>
        </p:nvSpPr>
        <p:spPr>
          <a:xfrm>
            <a:off x="1985868" y="621491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4" name="Elipse 253">
            <a:extLst>
              <a:ext uri="{FF2B5EF4-FFF2-40B4-BE49-F238E27FC236}">
                <a16:creationId xmlns="" xmlns:a16="http://schemas.microsoft.com/office/drawing/2014/main" id="{72A3F8E7-A53D-4CD0-8229-5117C52C995A}"/>
              </a:ext>
            </a:extLst>
          </p:cNvPr>
          <p:cNvSpPr/>
          <p:nvPr/>
        </p:nvSpPr>
        <p:spPr>
          <a:xfrm>
            <a:off x="751054" y="454009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8" name="Elipse 257">
            <a:extLst>
              <a:ext uri="{FF2B5EF4-FFF2-40B4-BE49-F238E27FC236}">
                <a16:creationId xmlns="" xmlns:a16="http://schemas.microsoft.com/office/drawing/2014/main" id="{6EBE06AF-015B-4F4A-BE6D-32EFCE82F56D}"/>
              </a:ext>
            </a:extLst>
          </p:cNvPr>
          <p:cNvSpPr/>
          <p:nvPr/>
        </p:nvSpPr>
        <p:spPr>
          <a:xfrm>
            <a:off x="1421899" y="695932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9" name="Elipse 258">
            <a:extLst>
              <a:ext uri="{FF2B5EF4-FFF2-40B4-BE49-F238E27FC236}">
                <a16:creationId xmlns="" xmlns:a16="http://schemas.microsoft.com/office/drawing/2014/main" id="{47A932E1-2D20-4F38-872C-B51D22DB2D90}"/>
              </a:ext>
            </a:extLst>
          </p:cNvPr>
          <p:cNvSpPr/>
          <p:nvPr/>
        </p:nvSpPr>
        <p:spPr>
          <a:xfrm>
            <a:off x="294873" y="621228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6" name="Elipse 255">
            <a:extLst>
              <a:ext uri="{FF2B5EF4-FFF2-40B4-BE49-F238E27FC236}">
                <a16:creationId xmlns="" xmlns:a16="http://schemas.microsoft.com/office/drawing/2014/main" id="{6081451D-4642-4FA1-83D5-2DE34A2CC88E}"/>
              </a:ext>
            </a:extLst>
          </p:cNvPr>
          <p:cNvSpPr/>
          <p:nvPr/>
        </p:nvSpPr>
        <p:spPr>
          <a:xfrm>
            <a:off x="3055408" y="5288064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7" name="Elipse 256">
            <a:extLst>
              <a:ext uri="{FF2B5EF4-FFF2-40B4-BE49-F238E27FC236}">
                <a16:creationId xmlns="" xmlns:a16="http://schemas.microsoft.com/office/drawing/2014/main" id="{DCE8C7FD-95D9-4D2F-80FA-1BEFD6446F0F}"/>
              </a:ext>
            </a:extLst>
          </p:cNvPr>
          <p:cNvSpPr/>
          <p:nvPr/>
        </p:nvSpPr>
        <p:spPr>
          <a:xfrm>
            <a:off x="2618797" y="5290192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5" name="Elipse 254">
            <a:extLst>
              <a:ext uri="{FF2B5EF4-FFF2-40B4-BE49-F238E27FC236}">
                <a16:creationId xmlns="" xmlns:a16="http://schemas.microsoft.com/office/drawing/2014/main" id="{5D51C12F-F69F-4521-8436-C7B0538ED8E4}"/>
              </a:ext>
            </a:extLst>
          </p:cNvPr>
          <p:cNvSpPr/>
          <p:nvPr/>
        </p:nvSpPr>
        <p:spPr>
          <a:xfrm>
            <a:off x="319638" y="454222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0" name="Elipse 249">
            <a:extLst>
              <a:ext uri="{FF2B5EF4-FFF2-40B4-BE49-F238E27FC236}">
                <a16:creationId xmlns="" xmlns:a16="http://schemas.microsoft.com/office/drawing/2014/main" id="{B5008E5C-2903-4777-B5F9-9B7CF4DE6379}"/>
              </a:ext>
            </a:extLst>
          </p:cNvPr>
          <p:cNvSpPr/>
          <p:nvPr/>
        </p:nvSpPr>
        <p:spPr>
          <a:xfrm>
            <a:off x="752994" y="2943140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2" name="Elipse 251">
            <a:extLst>
              <a:ext uri="{FF2B5EF4-FFF2-40B4-BE49-F238E27FC236}">
                <a16:creationId xmlns="" xmlns:a16="http://schemas.microsoft.com/office/drawing/2014/main" id="{5B984787-089A-46DA-BB42-EDF91AC64D65}"/>
              </a:ext>
            </a:extLst>
          </p:cNvPr>
          <p:cNvSpPr/>
          <p:nvPr/>
        </p:nvSpPr>
        <p:spPr>
          <a:xfrm>
            <a:off x="3037357" y="3695245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3" name="Elipse 252">
            <a:extLst>
              <a:ext uri="{FF2B5EF4-FFF2-40B4-BE49-F238E27FC236}">
                <a16:creationId xmlns="" xmlns:a16="http://schemas.microsoft.com/office/drawing/2014/main" id="{14628651-1974-4FD7-ADD7-C4D1D0B22C5E}"/>
              </a:ext>
            </a:extLst>
          </p:cNvPr>
          <p:cNvSpPr/>
          <p:nvPr/>
        </p:nvSpPr>
        <p:spPr>
          <a:xfrm>
            <a:off x="1985618" y="293470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1" name="Elipse 250">
            <a:extLst>
              <a:ext uri="{FF2B5EF4-FFF2-40B4-BE49-F238E27FC236}">
                <a16:creationId xmlns="" xmlns:a16="http://schemas.microsoft.com/office/drawing/2014/main" id="{5C2A5742-A718-4BE1-944C-4DE614F00278}"/>
              </a:ext>
            </a:extLst>
          </p:cNvPr>
          <p:cNvSpPr/>
          <p:nvPr/>
        </p:nvSpPr>
        <p:spPr>
          <a:xfrm>
            <a:off x="316383" y="294526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8" name="Elipse 247">
            <a:extLst>
              <a:ext uri="{FF2B5EF4-FFF2-40B4-BE49-F238E27FC236}">
                <a16:creationId xmlns="" xmlns:a16="http://schemas.microsoft.com/office/drawing/2014/main" id="{55CDBC3D-BC3A-4846-94F9-6DFF57BDDE6C}"/>
              </a:ext>
            </a:extLst>
          </p:cNvPr>
          <p:cNvSpPr/>
          <p:nvPr/>
        </p:nvSpPr>
        <p:spPr>
          <a:xfrm>
            <a:off x="2405970" y="13290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9" name="Elipse 248">
            <a:extLst>
              <a:ext uri="{FF2B5EF4-FFF2-40B4-BE49-F238E27FC236}">
                <a16:creationId xmlns="" xmlns:a16="http://schemas.microsoft.com/office/drawing/2014/main" id="{AA49C0C8-80E4-4868-AE01-00D2480EB2E5}"/>
              </a:ext>
            </a:extLst>
          </p:cNvPr>
          <p:cNvSpPr/>
          <p:nvPr/>
        </p:nvSpPr>
        <p:spPr>
          <a:xfrm>
            <a:off x="1983980" y="13312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917F5ED7-C63B-40CE-97AD-96DBDCECCF56}"/>
              </a:ext>
            </a:extLst>
          </p:cNvPr>
          <p:cNvSpPr/>
          <p:nvPr/>
        </p:nvSpPr>
        <p:spPr>
          <a:xfrm>
            <a:off x="322973" y="13218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4" name="Rectángulo 113">
            <a:extLst>
              <a:ext uri="{FF2B5EF4-FFF2-40B4-BE49-F238E27FC236}">
                <a16:creationId xmlns="" xmlns:a16="http://schemas.microsoft.com/office/drawing/2014/main" id="{635ED855-8F0F-0B39-8FDB-A4197EFC7DC6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sp>
        <p:nvSpPr>
          <p:cNvPr id="247" name="Elipse 246">
            <a:extLst>
              <a:ext uri="{FF2B5EF4-FFF2-40B4-BE49-F238E27FC236}">
                <a16:creationId xmlns="" xmlns:a16="http://schemas.microsoft.com/office/drawing/2014/main" id="{0A7D76C4-7680-4334-AA70-90FCE925C4A5}"/>
              </a:ext>
            </a:extLst>
          </p:cNvPr>
          <p:cNvSpPr/>
          <p:nvPr/>
        </p:nvSpPr>
        <p:spPr>
          <a:xfrm>
            <a:off x="754389" y="13196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2" name="Rectángulo redondeado 12">
            <a:extLst>
              <a:ext uri="{FF2B5EF4-FFF2-40B4-BE49-F238E27FC236}">
                <a16:creationId xmlns="" xmlns:a16="http://schemas.microsoft.com/office/drawing/2014/main" id="{CD2C6E42-6BB6-4D23-80D7-8E1D9048B63D}"/>
              </a:ext>
            </a:extLst>
          </p:cNvPr>
          <p:cNvSpPr/>
          <p:nvPr/>
        </p:nvSpPr>
        <p:spPr>
          <a:xfrm>
            <a:off x="276688" y="113164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grpSp>
        <p:nvGrpSpPr>
          <p:cNvPr id="113" name="Grupo 112">
            <a:extLst>
              <a:ext uri="{FF2B5EF4-FFF2-40B4-BE49-F238E27FC236}">
                <a16:creationId xmlns="" xmlns:a16="http://schemas.microsoft.com/office/drawing/2014/main" id="{9E3E529A-E63B-47AE-96EF-A17527CD6E0B}"/>
              </a:ext>
            </a:extLst>
          </p:cNvPr>
          <p:cNvGrpSpPr/>
          <p:nvPr/>
        </p:nvGrpSpPr>
        <p:grpSpPr>
          <a:xfrm>
            <a:off x="276414" y="955090"/>
            <a:ext cx="10050971" cy="5061314"/>
            <a:chOff x="325842" y="955090"/>
            <a:chExt cx="10050971" cy="5061314"/>
          </a:xfrm>
          <a:solidFill>
            <a:srgbClr val="FF0000"/>
          </a:solidFill>
        </p:grpSpPr>
        <p:sp>
          <p:nvSpPr>
            <p:cNvPr id="115" name="Rectángulo 114">
              <a:extLst>
                <a:ext uri="{FF2B5EF4-FFF2-40B4-BE49-F238E27FC236}">
                  <a16:creationId xmlns="" xmlns:a16="http://schemas.microsoft.com/office/drawing/2014/main" id="{9403E6C8-C3D8-4EE0-A41F-B57FA10B5A9C}"/>
                </a:ext>
              </a:extLst>
            </p:cNvPr>
            <p:cNvSpPr/>
            <p:nvPr/>
          </p:nvSpPr>
          <p:spPr>
            <a:xfrm>
              <a:off x="325842" y="955090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17" name="Rectángulo 116">
              <a:extLst>
                <a:ext uri="{FF2B5EF4-FFF2-40B4-BE49-F238E27FC236}">
                  <a16:creationId xmlns="" xmlns:a16="http://schemas.microsoft.com/office/drawing/2014/main" id="{24D527DA-C8D8-405A-9DDD-4FBC1D698036}"/>
                </a:ext>
              </a:extLst>
            </p:cNvPr>
            <p:cNvSpPr/>
            <p:nvPr/>
          </p:nvSpPr>
          <p:spPr>
            <a:xfrm>
              <a:off x="1992478" y="955090"/>
              <a:ext cx="1547606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0" name="Rectángulo 119">
              <a:extLst>
                <a:ext uri="{FF2B5EF4-FFF2-40B4-BE49-F238E27FC236}">
                  <a16:creationId xmlns="" xmlns:a16="http://schemas.microsoft.com/office/drawing/2014/main" id="{E7A60FD5-B8F2-4743-B56F-AA2D67FFD7B1}"/>
                </a:ext>
              </a:extLst>
            </p:cNvPr>
            <p:cNvSpPr/>
            <p:nvPr/>
          </p:nvSpPr>
          <p:spPr>
            <a:xfrm>
              <a:off x="325842" y="2586749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1" name="Rectángulo 120">
              <a:extLst>
                <a:ext uri="{FF2B5EF4-FFF2-40B4-BE49-F238E27FC236}">
                  <a16:creationId xmlns="" xmlns:a16="http://schemas.microsoft.com/office/drawing/2014/main" id="{8D81BF9A-09FA-4042-BD63-BC27F7A5804A}"/>
                </a:ext>
              </a:extLst>
            </p:cNvPr>
            <p:cNvSpPr/>
            <p:nvPr/>
          </p:nvSpPr>
          <p:spPr>
            <a:xfrm>
              <a:off x="1982924" y="2586749"/>
              <a:ext cx="155716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="" xmlns:a16="http://schemas.microsoft.com/office/drawing/2014/main" id="{DC0867DF-ADB3-429E-A094-41228F8767AF}"/>
                </a:ext>
              </a:extLst>
            </p:cNvPr>
            <p:cNvSpPr/>
            <p:nvPr/>
          </p:nvSpPr>
          <p:spPr>
            <a:xfrm>
              <a:off x="325842" y="416593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3" name="Rectángulo 122">
              <a:extLst>
                <a:ext uri="{FF2B5EF4-FFF2-40B4-BE49-F238E27FC236}">
                  <a16:creationId xmlns="" xmlns:a16="http://schemas.microsoft.com/office/drawing/2014/main" id="{FC55A6F3-7ED5-46BE-BB2B-134B77D8A7D1}"/>
                </a:ext>
              </a:extLst>
            </p:cNvPr>
            <p:cNvSpPr/>
            <p:nvPr/>
          </p:nvSpPr>
          <p:spPr>
            <a:xfrm>
              <a:off x="1992478" y="4165934"/>
              <a:ext cx="1547606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4" name="Rectángulo 123">
              <a:extLst>
                <a:ext uri="{FF2B5EF4-FFF2-40B4-BE49-F238E27FC236}">
                  <a16:creationId xmlns="" xmlns:a16="http://schemas.microsoft.com/office/drawing/2014/main" id="{A66FAFB4-18BF-4836-BDA7-FF417248A5F1}"/>
                </a:ext>
              </a:extLst>
            </p:cNvPr>
            <p:cNvSpPr/>
            <p:nvPr/>
          </p:nvSpPr>
          <p:spPr>
            <a:xfrm>
              <a:off x="325842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5" name="Rectángulo 124">
              <a:extLst>
                <a:ext uri="{FF2B5EF4-FFF2-40B4-BE49-F238E27FC236}">
                  <a16:creationId xmlns="" xmlns:a16="http://schemas.microsoft.com/office/drawing/2014/main" id="{4F7F97F4-E177-4649-9FE9-FC8EBF134D2C}"/>
                </a:ext>
              </a:extLst>
            </p:cNvPr>
            <p:cNvSpPr/>
            <p:nvPr/>
          </p:nvSpPr>
          <p:spPr>
            <a:xfrm>
              <a:off x="1995732" y="5836404"/>
              <a:ext cx="1541097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="" xmlns:a16="http://schemas.microsoft.com/office/drawing/2014/main" id="{EF2E83EE-B8EE-4921-9716-9ACEA0D3A673}"/>
                </a:ext>
              </a:extLst>
            </p:cNvPr>
            <p:cNvSpPr/>
            <p:nvPr/>
          </p:nvSpPr>
          <p:spPr>
            <a:xfrm>
              <a:off x="3689513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="" xmlns:a16="http://schemas.microsoft.com/office/drawing/2014/main" id="{5CA008E0-2D1F-4EA5-8968-C80D4B45B2EE}"/>
                </a:ext>
              </a:extLst>
            </p:cNvPr>
            <p:cNvSpPr/>
            <p:nvPr/>
          </p:nvSpPr>
          <p:spPr>
            <a:xfrm>
              <a:off x="8828813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="" xmlns:a16="http://schemas.microsoft.com/office/drawing/2014/main" id="{1077FA92-4BB7-4DB4-B593-CC8C1EDD3837}"/>
                </a:ext>
              </a:extLst>
            </p:cNvPr>
            <p:cNvSpPr/>
            <p:nvPr/>
          </p:nvSpPr>
          <p:spPr>
            <a:xfrm>
              <a:off x="7101996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="" xmlns:a16="http://schemas.microsoft.com/office/drawing/2014/main" id="{B5947FDD-758B-4DF9-8274-876F04B4EC5D}"/>
                </a:ext>
              </a:extLst>
            </p:cNvPr>
            <p:cNvSpPr/>
            <p:nvPr/>
          </p:nvSpPr>
          <p:spPr>
            <a:xfrm>
              <a:off x="5377799" y="5836404"/>
              <a:ext cx="1548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accent1">
                    <a:lumMod val="75000"/>
                  </a:schemeClr>
                </a:solidFill>
                <a:latin typeface="Hellowin" pitchFamily="2" charset="0"/>
              </a:endParaRPr>
            </a:p>
          </p:txBody>
        </p:sp>
      </p:grpSp>
      <p:sp>
        <p:nvSpPr>
          <p:cNvPr id="130" name="Rectángulo redondeado 12">
            <a:extLst>
              <a:ext uri="{FF2B5EF4-FFF2-40B4-BE49-F238E27FC236}">
                <a16:creationId xmlns="" xmlns:a16="http://schemas.microsoft.com/office/drawing/2014/main" id="{A999A6A0-90FB-4B56-A7BC-979A0CBEABDB}"/>
              </a:ext>
            </a:extLst>
          </p:cNvPr>
          <p:cNvSpPr/>
          <p:nvPr/>
        </p:nvSpPr>
        <p:spPr>
          <a:xfrm>
            <a:off x="1949284" y="1124329"/>
            <a:ext cx="1542458" cy="13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1" name="Rectángulo redondeado 12">
            <a:extLst>
              <a:ext uri="{FF2B5EF4-FFF2-40B4-BE49-F238E27FC236}">
                <a16:creationId xmlns="" xmlns:a16="http://schemas.microsoft.com/office/drawing/2014/main" id="{31A057BC-916F-46E3-9635-F5A7097A3AF7}"/>
              </a:ext>
            </a:extLst>
          </p:cNvPr>
          <p:cNvSpPr/>
          <p:nvPr/>
        </p:nvSpPr>
        <p:spPr>
          <a:xfrm>
            <a:off x="1949284" y="2752327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2" name="Rectángulo redondeado 12">
            <a:extLst>
              <a:ext uri="{FF2B5EF4-FFF2-40B4-BE49-F238E27FC236}">
                <a16:creationId xmlns="" xmlns:a16="http://schemas.microsoft.com/office/drawing/2014/main" id="{6F76E572-F0D4-40BA-ABB5-0645868385BE}"/>
              </a:ext>
            </a:extLst>
          </p:cNvPr>
          <p:cNvSpPr/>
          <p:nvPr/>
        </p:nvSpPr>
        <p:spPr>
          <a:xfrm>
            <a:off x="276688" y="434372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3" name="Rectángulo redondeado 12">
            <a:extLst>
              <a:ext uri="{FF2B5EF4-FFF2-40B4-BE49-F238E27FC236}">
                <a16:creationId xmlns="" xmlns:a16="http://schemas.microsoft.com/office/drawing/2014/main" id="{0ED5F4B2-7F9F-4F7E-B0BA-4FCCF01E3F73}"/>
              </a:ext>
            </a:extLst>
          </p:cNvPr>
          <p:cNvSpPr/>
          <p:nvPr/>
        </p:nvSpPr>
        <p:spPr>
          <a:xfrm>
            <a:off x="1949284" y="4346129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4" name="Rectángulo redondeado 12">
            <a:extLst>
              <a:ext uri="{FF2B5EF4-FFF2-40B4-BE49-F238E27FC236}">
                <a16:creationId xmlns="" xmlns:a16="http://schemas.microsoft.com/office/drawing/2014/main" id="{5B0BE007-E58C-4A12-84FB-F6644A27E72F}"/>
              </a:ext>
            </a:extLst>
          </p:cNvPr>
          <p:cNvSpPr/>
          <p:nvPr/>
        </p:nvSpPr>
        <p:spPr>
          <a:xfrm>
            <a:off x="276688" y="6014294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5" name="Rectángulo redondeado 12">
            <a:extLst>
              <a:ext uri="{FF2B5EF4-FFF2-40B4-BE49-F238E27FC236}">
                <a16:creationId xmlns="" xmlns:a16="http://schemas.microsoft.com/office/drawing/2014/main" id="{2D9BBD6F-3A08-4C3D-8078-939025C9C8A6}"/>
              </a:ext>
            </a:extLst>
          </p:cNvPr>
          <p:cNvSpPr/>
          <p:nvPr/>
        </p:nvSpPr>
        <p:spPr>
          <a:xfrm>
            <a:off x="1949284" y="6016698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6" name="Rectángulo redondeado 12">
            <a:extLst>
              <a:ext uri="{FF2B5EF4-FFF2-40B4-BE49-F238E27FC236}">
                <a16:creationId xmlns="" xmlns:a16="http://schemas.microsoft.com/office/drawing/2014/main" id="{A2305B7B-A74C-4FE5-9649-75FE7FD87F38}"/>
              </a:ext>
            </a:extLst>
          </p:cNvPr>
          <p:cNvSpPr/>
          <p:nvPr/>
        </p:nvSpPr>
        <p:spPr>
          <a:xfrm>
            <a:off x="3645647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7" name="Rectángulo redondeado 12">
            <a:extLst>
              <a:ext uri="{FF2B5EF4-FFF2-40B4-BE49-F238E27FC236}">
                <a16:creationId xmlns="" xmlns:a16="http://schemas.microsoft.com/office/drawing/2014/main" id="{BBADA88D-90FA-45E2-B235-736B750D4F27}"/>
              </a:ext>
            </a:extLst>
          </p:cNvPr>
          <p:cNvSpPr/>
          <p:nvPr/>
        </p:nvSpPr>
        <p:spPr>
          <a:xfrm>
            <a:off x="7052896" y="6018480"/>
            <a:ext cx="1544400" cy="137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8" name="Rectángulo redondeado 12">
            <a:extLst>
              <a:ext uri="{FF2B5EF4-FFF2-40B4-BE49-F238E27FC236}">
                <a16:creationId xmlns="" xmlns:a16="http://schemas.microsoft.com/office/drawing/2014/main" id="{B18099AB-31FE-41B7-B881-7BE1741680EF}"/>
              </a:ext>
            </a:extLst>
          </p:cNvPr>
          <p:cNvSpPr/>
          <p:nvPr/>
        </p:nvSpPr>
        <p:spPr>
          <a:xfrm>
            <a:off x="8780459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9" name="Rectángulo redondeado 12">
            <a:extLst>
              <a:ext uri="{FF2B5EF4-FFF2-40B4-BE49-F238E27FC236}">
                <a16:creationId xmlns="" xmlns:a16="http://schemas.microsoft.com/office/drawing/2014/main" id="{A352BC66-6788-4664-B647-1119D5D1C273}"/>
              </a:ext>
            </a:extLst>
          </p:cNvPr>
          <p:cNvSpPr/>
          <p:nvPr/>
        </p:nvSpPr>
        <p:spPr>
          <a:xfrm>
            <a:off x="5328699" y="6016989"/>
            <a:ext cx="1544400" cy="13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40" name="Rectángulo 139">
            <a:extLst>
              <a:ext uri="{FF2B5EF4-FFF2-40B4-BE49-F238E27FC236}">
                <a16:creationId xmlns="" xmlns:a16="http://schemas.microsoft.com/office/drawing/2014/main" id="{DCE22921-3C3D-4FA9-A4D1-3E7C3AD324F4}"/>
              </a:ext>
            </a:extLst>
          </p:cNvPr>
          <p:cNvSpPr/>
          <p:nvPr/>
        </p:nvSpPr>
        <p:spPr>
          <a:xfrm>
            <a:off x="696714" y="932391"/>
            <a:ext cx="712054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ENERO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="" xmlns:a16="http://schemas.microsoft.com/office/drawing/2014/main" id="{98F1171E-238A-48E0-8CB7-C808074B6FD8}"/>
              </a:ext>
            </a:extLst>
          </p:cNvPr>
          <p:cNvSpPr/>
          <p:nvPr/>
        </p:nvSpPr>
        <p:spPr>
          <a:xfrm>
            <a:off x="2275670" y="932391"/>
            <a:ext cx="881973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ERO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="" xmlns:a16="http://schemas.microsoft.com/office/drawing/2014/main" id="{3553F3D1-BAE8-46C3-AF18-962B56FAA1CB}"/>
              </a:ext>
            </a:extLst>
          </p:cNvPr>
          <p:cNvSpPr/>
          <p:nvPr/>
        </p:nvSpPr>
        <p:spPr>
          <a:xfrm>
            <a:off x="663129" y="2554997"/>
            <a:ext cx="774571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MARZO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="" xmlns:a16="http://schemas.microsoft.com/office/drawing/2014/main" id="{55301C79-793B-4F3E-B858-965454C442EB}"/>
              </a:ext>
            </a:extLst>
          </p:cNvPr>
          <p:cNvSpPr/>
          <p:nvPr/>
        </p:nvSpPr>
        <p:spPr>
          <a:xfrm>
            <a:off x="2397498" y="2554997"/>
            <a:ext cx="63831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ABRIL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44" name="Rectángulo 143">
            <a:extLst>
              <a:ext uri="{FF2B5EF4-FFF2-40B4-BE49-F238E27FC236}">
                <a16:creationId xmlns="" xmlns:a16="http://schemas.microsoft.com/office/drawing/2014/main" id="{AB171EE1-0510-4485-8149-57496212B614}"/>
              </a:ext>
            </a:extLst>
          </p:cNvPr>
          <p:cNvSpPr/>
          <p:nvPr/>
        </p:nvSpPr>
        <p:spPr>
          <a:xfrm>
            <a:off x="712821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MAYO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="" xmlns:a16="http://schemas.microsoft.com/office/drawing/2014/main" id="{6AC43330-4415-4F81-81E6-6C032AE3FD0C}"/>
              </a:ext>
            </a:extLst>
          </p:cNvPr>
          <p:cNvSpPr/>
          <p:nvPr/>
        </p:nvSpPr>
        <p:spPr>
          <a:xfrm>
            <a:off x="2379063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JUNIO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="" xmlns:a16="http://schemas.microsoft.com/office/drawing/2014/main" id="{8D25AC70-502C-4BCE-A658-9A183B2838C7}"/>
              </a:ext>
            </a:extLst>
          </p:cNvPr>
          <p:cNvSpPr/>
          <p:nvPr/>
        </p:nvSpPr>
        <p:spPr>
          <a:xfrm>
            <a:off x="728050" y="5805124"/>
            <a:ext cx="6447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JULIO</a:t>
            </a:r>
          </a:p>
        </p:txBody>
      </p:sp>
      <p:sp>
        <p:nvSpPr>
          <p:cNvPr id="147" name="Rectángulo 146">
            <a:extLst>
              <a:ext uri="{FF2B5EF4-FFF2-40B4-BE49-F238E27FC236}">
                <a16:creationId xmlns="" xmlns:a16="http://schemas.microsoft.com/office/drawing/2014/main" id="{CF105E7E-1604-43D5-A020-C52CE26303FD}"/>
              </a:ext>
            </a:extLst>
          </p:cNvPr>
          <p:cNvSpPr/>
          <p:nvPr/>
        </p:nvSpPr>
        <p:spPr>
          <a:xfrm>
            <a:off x="2279678" y="5805124"/>
            <a:ext cx="873957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AGOSTO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="" xmlns:a16="http://schemas.microsoft.com/office/drawing/2014/main" id="{D9E632A7-2D79-415E-9AD1-22E434792989}"/>
              </a:ext>
            </a:extLst>
          </p:cNvPr>
          <p:cNvSpPr/>
          <p:nvPr/>
        </p:nvSpPr>
        <p:spPr>
          <a:xfrm>
            <a:off x="3860032" y="5805124"/>
            <a:ext cx="110959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SEPTIEMBRE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="" xmlns:a16="http://schemas.microsoft.com/office/drawing/2014/main" id="{99488C58-0109-4C1C-888E-BA764B7682A3}"/>
              </a:ext>
            </a:extLst>
          </p:cNvPr>
          <p:cNvSpPr/>
          <p:nvPr/>
        </p:nvSpPr>
        <p:spPr>
          <a:xfrm>
            <a:off x="9045018" y="5805124"/>
            <a:ext cx="10182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DICIEMBRE</a:t>
            </a:r>
          </a:p>
        </p:txBody>
      </p:sp>
      <p:sp>
        <p:nvSpPr>
          <p:cNvPr id="150" name="Rectángulo 149">
            <a:extLst>
              <a:ext uri="{FF2B5EF4-FFF2-40B4-BE49-F238E27FC236}">
                <a16:creationId xmlns="" xmlns:a16="http://schemas.microsoft.com/office/drawing/2014/main" id="{FB550C43-5EF7-4F89-8ECB-FCF37B01574D}"/>
              </a:ext>
            </a:extLst>
          </p:cNvPr>
          <p:cNvSpPr/>
          <p:nvPr/>
        </p:nvSpPr>
        <p:spPr>
          <a:xfrm>
            <a:off x="7270166" y="5805124"/>
            <a:ext cx="1112805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NOVIEMBRE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="" xmlns:a16="http://schemas.microsoft.com/office/drawing/2014/main" id="{50499BFE-1465-410C-AA87-F43FFB889294}"/>
              </a:ext>
            </a:extLst>
          </p:cNvPr>
          <p:cNvSpPr/>
          <p:nvPr/>
        </p:nvSpPr>
        <p:spPr>
          <a:xfrm>
            <a:off x="5652133" y="5805124"/>
            <a:ext cx="91242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OCTUBRE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85" name="Rectángulo redondeado 12">
            <a:extLst>
              <a:ext uri="{FF2B5EF4-FFF2-40B4-BE49-F238E27FC236}">
                <a16:creationId xmlns="" xmlns:a16="http://schemas.microsoft.com/office/drawing/2014/main" id="{9DBCB272-9DB2-4D24-BAEB-577A18E839E6}"/>
              </a:ext>
            </a:extLst>
          </p:cNvPr>
          <p:cNvSpPr/>
          <p:nvPr/>
        </p:nvSpPr>
        <p:spPr>
          <a:xfrm>
            <a:off x="276688" y="2765087"/>
            <a:ext cx="1542869" cy="136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360" name="Rectángulo 359">
            <a:extLst>
              <a:ext uri="{FF2B5EF4-FFF2-40B4-BE49-F238E27FC236}">
                <a16:creationId xmlns="" xmlns:a16="http://schemas.microsoft.com/office/drawing/2014/main" id="{29E35F3E-6CCB-4F4C-A252-1F7A9F649EFC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0">
                  <a:noFill/>
                </a:ln>
                <a:solidFill>
                  <a:srgbClr val="FF0000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graphicFrame>
        <p:nvGraphicFramePr>
          <p:cNvPr id="375" name="Tabla 374">
            <a:extLst>
              <a:ext uri="{FF2B5EF4-FFF2-40B4-BE49-F238E27FC236}">
                <a16:creationId xmlns="" xmlns:a16="http://schemas.microsoft.com/office/drawing/2014/main" id="{CAD157D1-0134-469B-9189-397BDF56E887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376" name="Rectángulo 375">
            <a:extLst>
              <a:ext uri="{FF2B5EF4-FFF2-40B4-BE49-F238E27FC236}">
                <a16:creationId xmlns="" xmlns:a16="http://schemas.microsoft.com/office/drawing/2014/main" id="{81B34FF0-7FD2-417E-BB33-5F9DAEF54CBC}"/>
              </a:ext>
            </a:extLst>
          </p:cNvPr>
          <p:cNvSpPr/>
          <p:nvPr/>
        </p:nvSpPr>
        <p:spPr>
          <a:xfrm>
            <a:off x="280515" y="2311686"/>
            <a:ext cx="685455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77" name="Grupo 376">
            <a:extLst>
              <a:ext uri="{FF2B5EF4-FFF2-40B4-BE49-F238E27FC236}">
                <a16:creationId xmlns="" xmlns:a16="http://schemas.microsoft.com/office/drawing/2014/main" id="{102220C7-A888-4A31-AB50-09583C58E4D1}"/>
              </a:ext>
            </a:extLst>
          </p:cNvPr>
          <p:cNvGrpSpPr/>
          <p:nvPr/>
        </p:nvGrpSpPr>
        <p:grpSpPr>
          <a:xfrm>
            <a:off x="317805" y="1219755"/>
            <a:ext cx="1566123" cy="938749"/>
            <a:chOff x="319519" y="986384"/>
            <a:chExt cx="1566123" cy="938749"/>
          </a:xfrm>
        </p:grpSpPr>
        <p:grpSp>
          <p:nvGrpSpPr>
            <p:cNvPr id="378" name="Grupo 377">
              <a:extLst>
                <a:ext uri="{FF2B5EF4-FFF2-40B4-BE49-F238E27FC236}">
                  <a16:creationId xmlns="" xmlns:a16="http://schemas.microsoft.com/office/drawing/2014/main" id="{1684E8F7-6859-4C5D-A311-00CC37BB8AFA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88" name="CuadroTexto 387">
                <a:extLst>
                  <a:ext uri="{FF2B5EF4-FFF2-40B4-BE49-F238E27FC236}">
                    <a16:creationId xmlns="" xmlns:a16="http://schemas.microsoft.com/office/drawing/2014/main" id="{EDB44B87-F00F-4157-8FA1-1E542AD44A4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9" name="Elipse 388">
                <a:extLst>
                  <a:ext uri="{FF2B5EF4-FFF2-40B4-BE49-F238E27FC236}">
                    <a16:creationId xmlns="" xmlns:a16="http://schemas.microsoft.com/office/drawing/2014/main" id="{2DE50152-CF76-4E6C-A064-0905608592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="" xmlns:a16="http://schemas.microsoft.com/office/drawing/2014/main" id="{BCA90C10-755B-4638-ABA5-1CF197DE2955}"/>
                </a:ext>
              </a:extLst>
            </p:cNvPr>
            <p:cNvGrpSpPr/>
            <p:nvPr/>
          </p:nvGrpSpPr>
          <p:grpSpPr>
            <a:xfrm>
              <a:off x="1601718" y="1726260"/>
              <a:ext cx="283924" cy="198873"/>
              <a:chOff x="1590788" y="1904505"/>
              <a:chExt cx="283924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="" xmlns:a16="http://schemas.microsoft.com/office/drawing/2014/main" id="{D9425FC9-B59B-4EB1-97A0-89B0299D668C}"/>
                  </a:ext>
                </a:extLst>
              </p:cNvPr>
              <p:cNvSpPr txBox="1"/>
              <p:nvPr/>
            </p:nvSpPr>
            <p:spPr>
              <a:xfrm>
                <a:off x="159078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="" xmlns:a16="http://schemas.microsoft.com/office/drawing/2014/main" id="{ABACBF1F-82FB-49AE-9957-0A78BE25A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627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80" name="Grupo 379">
              <a:extLst>
                <a:ext uri="{FF2B5EF4-FFF2-40B4-BE49-F238E27FC236}">
                  <a16:creationId xmlns="" xmlns:a16="http://schemas.microsoft.com/office/drawing/2014/main" id="{10568EAC-A824-45DA-B35B-4A3ED4BF679F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="" xmlns:a16="http://schemas.microsoft.com/office/drawing/2014/main" id="{39AEF59C-5E01-46C0-957D-D63DF32A37E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Forma libre: forma 384">
                <a:extLst>
                  <a:ext uri="{FF2B5EF4-FFF2-40B4-BE49-F238E27FC236}">
                    <a16:creationId xmlns="" xmlns:a16="http://schemas.microsoft.com/office/drawing/2014/main" id="{1AB9C7BF-117F-4F4D-82E3-D89F2924AE8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1" name="Grupo 380">
              <a:extLst>
                <a:ext uri="{FF2B5EF4-FFF2-40B4-BE49-F238E27FC236}">
                  <a16:creationId xmlns="" xmlns:a16="http://schemas.microsoft.com/office/drawing/2014/main" id="{6985E3DF-1F60-44E1-A573-4639EDE8DA1E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="" xmlns:a16="http://schemas.microsoft.com/office/drawing/2014/main" id="{FBBF95D3-5FF0-4BC8-A468-7CA5F4A446C9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="" xmlns:a16="http://schemas.microsoft.com/office/drawing/2014/main" id="{48C45DE0-44EC-4509-9A48-92FD732D0E3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390" name="Tabla 389">
            <a:extLst>
              <a:ext uri="{FF2B5EF4-FFF2-40B4-BE49-F238E27FC236}">
                <a16:creationId xmlns="" xmlns:a16="http://schemas.microsoft.com/office/drawing/2014/main" id="{F32544CE-F154-4943-A83E-B9AD661085C8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391" name="Grupo 390">
            <a:extLst>
              <a:ext uri="{FF2B5EF4-FFF2-40B4-BE49-F238E27FC236}">
                <a16:creationId xmlns="" xmlns:a16="http://schemas.microsoft.com/office/drawing/2014/main" id="{EEE09DA5-ED42-47C5-AE6B-DBF5D85CC90A}"/>
              </a:ext>
            </a:extLst>
          </p:cNvPr>
          <p:cNvGrpSpPr/>
          <p:nvPr/>
        </p:nvGrpSpPr>
        <p:grpSpPr>
          <a:xfrm>
            <a:off x="1976401" y="1229488"/>
            <a:ext cx="914515" cy="199456"/>
            <a:chOff x="2063330" y="986384"/>
            <a:chExt cx="914515" cy="199456"/>
          </a:xfrm>
        </p:grpSpPr>
        <p:grpSp>
          <p:nvGrpSpPr>
            <p:cNvPr id="392" name="Grupo 391">
              <a:extLst>
                <a:ext uri="{FF2B5EF4-FFF2-40B4-BE49-F238E27FC236}">
                  <a16:creationId xmlns="" xmlns:a16="http://schemas.microsoft.com/office/drawing/2014/main" id="{04811A41-6906-490B-96F4-DCCFA536FACB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402" name="CuadroTexto 401">
                <a:extLst>
                  <a:ext uri="{FF2B5EF4-FFF2-40B4-BE49-F238E27FC236}">
                    <a16:creationId xmlns="" xmlns:a16="http://schemas.microsoft.com/office/drawing/2014/main" id="{3E0F3669-9309-423E-94D5-EA9B8430907D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3" name="Elipse 402">
                <a:extLst>
                  <a:ext uri="{FF2B5EF4-FFF2-40B4-BE49-F238E27FC236}">
                    <a16:creationId xmlns="" xmlns:a16="http://schemas.microsoft.com/office/drawing/2014/main" id="{D9E4597A-A3CC-4CA6-B2DD-1DC172C97D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3" name="Grupo 392">
              <a:extLst>
                <a:ext uri="{FF2B5EF4-FFF2-40B4-BE49-F238E27FC236}">
                  <a16:creationId xmlns="" xmlns:a16="http://schemas.microsoft.com/office/drawing/2014/main" id="{420A3AF1-C689-4C1B-83D5-6E10517185E6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400" name="CuadroTexto 399">
                <a:extLst>
                  <a:ext uri="{FF2B5EF4-FFF2-40B4-BE49-F238E27FC236}">
                    <a16:creationId xmlns="" xmlns:a16="http://schemas.microsoft.com/office/drawing/2014/main" id="{A8E10081-68C7-4CB6-BBDA-DCF940B48DFA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1" name="Elipse 400">
                <a:extLst>
                  <a:ext uri="{FF2B5EF4-FFF2-40B4-BE49-F238E27FC236}">
                    <a16:creationId xmlns="" xmlns:a16="http://schemas.microsoft.com/office/drawing/2014/main" id="{2E95774B-FA33-4A60-BEFA-23051248F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4" name="Grupo 393">
              <a:extLst>
                <a:ext uri="{FF2B5EF4-FFF2-40B4-BE49-F238E27FC236}">
                  <a16:creationId xmlns="" xmlns:a16="http://schemas.microsoft.com/office/drawing/2014/main" id="{C2215233-C20E-4607-AC86-90BE147F332E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98" name="CuadroTexto 397">
                <a:extLst>
                  <a:ext uri="{FF2B5EF4-FFF2-40B4-BE49-F238E27FC236}">
                    <a16:creationId xmlns="" xmlns:a16="http://schemas.microsoft.com/office/drawing/2014/main" id="{9099CAD1-80E1-4302-900C-BC91C31CA6D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9" name="Forma libre: forma 398">
                <a:extLst>
                  <a:ext uri="{FF2B5EF4-FFF2-40B4-BE49-F238E27FC236}">
                    <a16:creationId xmlns="" xmlns:a16="http://schemas.microsoft.com/office/drawing/2014/main" id="{A8243052-370E-4853-BEAA-25FD123FECB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5" name="Grupo 394">
              <a:extLst>
                <a:ext uri="{FF2B5EF4-FFF2-40B4-BE49-F238E27FC236}">
                  <a16:creationId xmlns="" xmlns:a16="http://schemas.microsoft.com/office/drawing/2014/main" id="{8B87F329-370B-4B38-841E-B6618E75EA33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96" name="CuadroTexto 395">
                <a:extLst>
                  <a:ext uri="{FF2B5EF4-FFF2-40B4-BE49-F238E27FC236}">
                    <a16:creationId xmlns="" xmlns:a16="http://schemas.microsoft.com/office/drawing/2014/main" id="{7A36D647-02B8-47BC-B9D3-5455B81DC1DC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7" name="Forma libre: forma 396">
                <a:extLst>
                  <a:ext uri="{FF2B5EF4-FFF2-40B4-BE49-F238E27FC236}">
                    <a16:creationId xmlns="" xmlns:a16="http://schemas.microsoft.com/office/drawing/2014/main" id="{59EEFC82-16AB-43ED-B46D-ECF7D86B4701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04" name="Tabla 403">
            <a:extLst>
              <a:ext uri="{FF2B5EF4-FFF2-40B4-BE49-F238E27FC236}">
                <a16:creationId xmlns="" xmlns:a16="http://schemas.microsoft.com/office/drawing/2014/main" id="{B035A997-A3E0-4C0E-AB63-74329679C78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274817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05" name="CuadroTexto 404">
            <a:extLst>
              <a:ext uri="{FF2B5EF4-FFF2-40B4-BE49-F238E27FC236}">
                <a16:creationId xmlns="" xmlns:a16="http://schemas.microsoft.com/office/drawing/2014/main" id="{D1C5AC2F-43B7-4898-BFCF-9ACE5CCC0B3D}"/>
              </a:ext>
            </a:extLst>
          </p:cNvPr>
          <p:cNvSpPr txBox="1"/>
          <p:nvPr/>
        </p:nvSpPr>
        <p:spPr>
          <a:xfrm>
            <a:off x="265267" y="3958529"/>
            <a:ext cx="1469054" cy="180049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570" dirty="0">
                <a:ln w="0"/>
                <a:latin typeface="Geometr415 Blk BT" panose="020B0802020204020303" pitchFamily="34" charset="0"/>
              </a:rPr>
              <a:t>3 / 4 CARNAVAL - 24 - DIA de la MEMORIA</a:t>
            </a:r>
          </a:p>
        </p:txBody>
      </p:sp>
      <p:grpSp>
        <p:nvGrpSpPr>
          <p:cNvPr id="406" name="Grupo 405">
            <a:extLst>
              <a:ext uri="{FF2B5EF4-FFF2-40B4-BE49-F238E27FC236}">
                <a16:creationId xmlns="" xmlns:a16="http://schemas.microsoft.com/office/drawing/2014/main" id="{7B751EFE-CA59-4872-84BE-8A2AC3B13393}"/>
              </a:ext>
            </a:extLst>
          </p:cNvPr>
          <p:cNvGrpSpPr/>
          <p:nvPr/>
        </p:nvGrpSpPr>
        <p:grpSpPr>
          <a:xfrm>
            <a:off x="308835" y="2843618"/>
            <a:ext cx="930008" cy="199456"/>
            <a:chOff x="3794936" y="986384"/>
            <a:chExt cx="930008" cy="199456"/>
          </a:xfrm>
        </p:grpSpPr>
        <p:grpSp>
          <p:nvGrpSpPr>
            <p:cNvPr id="407" name="Grupo 406">
              <a:extLst>
                <a:ext uri="{FF2B5EF4-FFF2-40B4-BE49-F238E27FC236}">
                  <a16:creationId xmlns="" xmlns:a16="http://schemas.microsoft.com/office/drawing/2014/main" id="{CB825D3A-576A-4F38-9067-A78AA171D2C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417" name="CuadroTexto 416">
                <a:extLst>
                  <a:ext uri="{FF2B5EF4-FFF2-40B4-BE49-F238E27FC236}">
                    <a16:creationId xmlns="" xmlns:a16="http://schemas.microsoft.com/office/drawing/2014/main" id="{12BF11D0-50D6-4CC0-ADE8-F759A65FD053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8" name="Elipse 417">
                <a:extLst>
                  <a:ext uri="{FF2B5EF4-FFF2-40B4-BE49-F238E27FC236}">
                    <a16:creationId xmlns="" xmlns:a16="http://schemas.microsoft.com/office/drawing/2014/main" id="{2DAAB6AE-9107-4C4A-BE22-34684D78D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8" name="Grupo 407">
              <a:extLst>
                <a:ext uri="{FF2B5EF4-FFF2-40B4-BE49-F238E27FC236}">
                  <a16:creationId xmlns="" xmlns:a16="http://schemas.microsoft.com/office/drawing/2014/main" id="{136F44BB-A2F9-4BEA-967C-811728C92372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415" name="CuadroTexto 414">
                <a:extLst>
                  <a:ext uri="{FF2B5EF4-FFF2-40B4-BE49-F238E27FC236}">
                    <a16:creationId xmlns="" xmlns:a16="http://schemas.microsoft.com/office/drawing/2014/main" id="{6E6F58E3-B792-4DC7-97EC-3B049BC9F17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6" name="Elipse 415">
                <a:extLst>
                  <a:ext uri="{FF2B5EF4-FFF2-40B4-BE49-F238E27FC236}">
                    <a16:creationId xmlns="" xmlns:a16="http://schemas.microsoft.com/office/drawing/2014/main" id="{0DCAB8C6-1822-446F-A2BA-5F2BE07F48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9" name="Grupo 408">
              <a:extLst>
                <a:ext uri="{FF2B5EF4-FFF2-40B4-BE49-F238E27FC236}">
                  <a16:creationId xmlns="" xmlns:a16="http://schemas.microsoft.com/office/drawing/2014/main" id="{7FE6E042-870D-4287-BE62-2244FA00FC30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413" name="CuadroTexto 412">
                <a:extLst>
                  <a:ext uri="{FF2B5EF4-FFF2-40B4-BE49-F238E27FC236}">
                    <a16:creationId xmlns="" xmlns:a16="http://schemas.microsoft.com/office/drawing/2014/main" id="{49F7B36D-8CE8-4BFA-90B2-C11F3FBC74A7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4" name="Forma libre: forma 413">
                <a:extLst>
                  <a:ext uri="{FF2B5EF4-FFF2-40B4-BE49-F238E27FC236}">
                    <a16:creationId xmlns="" xmlns:a16="http://schemas.microsoft.com/office/drawing/2014/main" id="{74EF0CF3-709F-4338-9181-23A2DD917EF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0" name="Grupo 409">
              <a:extLst>
                <a:ext uri="{FF2B5EF4-FFF2-40B4-BE49-F238E27FC236}">
                  <a16:creationId xmlns="" xmlns:a16="http://schemas.microsoft.com/office/drawing/2014/main" id="{B2D9485D-76D9-4B51-B096-69B79F3FA1F2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411" name="CuadroTexto 410">
                <a:extLst>
                  <a:ext uri="{FF2B5EF4-FFF2-40B4-BE49-F238E27FC236}">
                    <a16:creationId xmlns="" xmlns:a16="http://schemas.microsoft.com/office/drawing/2014/main" id="{E4A6CD46-F9EC-420E-A174-D3EB9E88686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2" name="Forma libre: forma 411">
                <a:extLst>
                  <a:ext uri="{FF2B5EF4-FFF2-40B4-BE49-F238E27FC236}">
                    <a16:creationId xmlns="" xmlns:a16="http://schemas.microsoft.com/office/drawing/2014/main" id="{C41CA991-C899-4302-B84F-F45A29143E8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19" name="Tabla 418">
            <a:extLst>
              <a:ext uri="{FF2B5EF4-FFF2-40B4-BE49-F238E27FC236}">
                <a16:creationId xmlns="" xmlns:a16="http://schemas.microsoft.com/office/drawing/2014/main" id="{97394EE3-ED30-456F-A05E-A825E0F4133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2749679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20" name="Rectángulo 419">
            <a:extLst>
              <a:ext uri="{FF2B5EF4-FFF2-40B4-BE49-F238E27FC236}">
                <a16:creationId xmlns="" xmlns:a16="http://schemas.microsoft.com/office/drawing/2014/main" id="{8F9E98DF-83BA-4DA5-93BB-33266621FA17}"/>
              </a:ext>
            </a:extLst>
          </p:cNvPr>
          <p:cNvSpPr/>
          <p:nvPr/>
        </p:nvSpPr>
        <p:spPr>
          <a:xfrm>
            <a:off x="1944479" y="3892581"/>
            <a:ext cx="169375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21" name="Grupo 420">
            <a:extLst>
              <a:ext uri="{FF2B5EF4-FFF2-40B4-BE49-F238E27FC236}">
                <a16:creationId xmlns="" xmlns:a16="http://schemas.microsoft.com/office/drawing/2014/main" id="{0C4A0546-6D0A-4583-BAEA-FF4F4A64F442}"/>
              </a:ext>
            </a:extLst>
          </p:cNvPr>
          <p:cNvGrpSpPr/>
          <p:nvPr/>
        </p:nvGrpSpPr>
        <p:grpSpPr>
          <a:xfrm>
            <a:off x="1971636" y="2835848"/>
            <a:ext cx="1603457" cy="956544"/>
            <a:chOff x="307240" y="2621159"/>
            <a:chExt cx="1603457" cy="956544"/>
          </a:xfrm>
        </p:grpSpPr>
        <p:grpSp>
          <p:nvGrpSpPr>
            <p:cNvPr id="422" name="Grupo 421">
              <a:extLst>
                <a:ext uri="{FF2B5EF4-FFF2-40B4-BE49-F238E27FC236}">
                  <a16:creationId xmlns="" xmlns:a16="http://schemas.microsoft.com/office/drawing/2014/main" id="{E1881B37-17C9-4189-94E4-5DA55CFD2A4C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="" xmlns:a16="http://schemas.microsoft.com/office/drawing/2014/main" id="{72AE56B6-A089-4AC0-8A90-EF081A6C5A0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3" name="Elipse 432">
                <a:extLst>
                  <a:ext uri="{FF2B5EF4-FFF2-40B4-BE49-F238E27FC236}">
                    <a16:creationId xmlns="" xmlns:a16="http://schemas.microsoft.com/office/drawing/2014/main" id="{36888B3C-D533-4921-A6CC-9AA550030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3" name="Grupo 422">
              <a:extLst>
                <a:ext uri="{FF2B5EF4-FFF2-40B4-BE49-F238E27FC236}">
                  <a16:creationId xmlns="" xmlns:a16="http://schemas.microsoft.com/office/drawing/2014/main" id="{F982E3A5-F6E4-4781-A8A5-605A096D3BF6}"/>
                </a:ext>
              </a:extLst>
            </p:cNvPr>
            <p:cNvGrpSpPr/>
            <p:nvPr/>
          </p:nvGrpSpPr>
          <p:grpSpPr>
            <a:xfrm>
              <a:off x="1593761" y="3378539"/>
              <a:ext cx="316936" cy="198873"/>
              <a:chOff x="1577026" y="1904505"/>
              <a:chExt cx="316936" cy="198873"/>
            </a:xfrm>
          </p:grpSpPr>
          <p:sp>
            <p:nvSpPr>
              <p:cNvPr id="430" name="CuadroTexto 429">
                <a:extLst>
                  <a:ext uri="{FF2B5EF4-FFF2-40B4-BE49-F238E27FC236}">
                    <a16:creationId xmlns="" xmlns:a16="http://schemas.microsoft.com/office/drawing/2014/main" id="{66345591-F20C-4DD1-9699-7FF889DBAF2C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1" name="Elipse 430">
                <a:extLst>
                  <a:ext uri="{FF2B5EF4-FFF2-40B4-BE49-F238E27FC236}">
                    <a16:creationId xmlns="" xmlns:a16="http://schemas.microsoft.com/office/drawing/2014/main" id="{2DC8F70E-34DC-4FE9-8A40-29FA73E44F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0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24" name="Grupo 423">
              <a:extLst>
                <a:ext uri="{FF2B5EF4-FFF2-40B4-BE49-F238E27FC236}">
                  <a16:creationId xmlns="" xmlns:a16="http://schemas.microsoft.com/office/drawing/2014/main" id="{4459B6F1-4522-48C1-8966-63ADA91BC671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428" name="CuadroTexto 427">
                <a:extLst>
                  <a:ext uri="{FF2B5EF4-FFF2-40B4-BE49-F238E27FC236}">
                    <a16:creationId xmlns="" xmlns:a16="http://schemas.microsoft.com/office/drawing/2014/main" id="{EEC80293-1CAF-49A3-A9E8-B7C17B2E0CC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9" name="Forma libre: forma 428">
                <a:extLst>
                  <a:ext uri="{FF2B5EF4-FFF2-40B4-BE49-F238E27FC236}">
                    <a16:creationId xmlns="" xmlns:a16="http://schemas.microsoft.com/office/drawing/2014/main" id="{C43FBC18-7BB0-4EEA-A1BE-463137014E7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5" name="Grupo 424">
              <a:extLst>
                <a:ext uri="{FF2B5EF4-FFF2-40B4-BE49-F238E27FC236}">
                  <a16:creationId xmlns="" xmlns:a16="http://schemas.microsoft.com/office/drawing/2014/main" id="{06FF02B6-8C2E-41CE-8550-667600011503}"/>
                </a:ext>
              </a:extLst>
            </p:cNvPr>
            <p:cNvGrpSpPr/>
            <p:nvPr/>
          </p:nvGrpSpPr>
          <p:grpSpPr>
            <a:xfrm>
              <a:off x="1363430" y="3378247"/>
              <a:ext cx="322288" cy="199456"/>
              <a:chOff x="1357929" y="1904505"/>
              <a:chExt cx="322288" cy="199456"/>
            </a:xfrm>
          </p:grpSpPr>
          <p:sp>
            <p:nvSpPr>
              <p:cNvPr id="426" name="CuadroTexto 425">
                <a:extLst>
                  <a:ext uri="{FF2B5EF4-FFF2-40B4-BE49-F238E27FC236}">
                    <a16:creationId xmlns="" xmlns:a16="http://schemas.microsoft.com/office/drawing/2014/main" id="{C258A107-04A0-43F2-8064-08266B7108F2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7" name="Forma libre: forma 426">
                <a:extLst>
                  <a:ext uri="{FF2B5EF4-FFF2-40B4-BE49-F238E27FC236}">
                    <a16:creationId xmlns="" xmlns:a16="http://schemas.microsoft.com/office/drawing/2014/main" id="{1D3FBCE0-15B0-45BE-A104-FCEAD76AEBAC}"/>
                  </a:ext>
                </a:extLst>
              </p:cNvPr>
              <p:cNvSpPr/>
              <p:nvPr/>
            </p:nvSpPr>
            <p:spPr>
              <a:xfrm flipH="1">
                <a:off x="13579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34" name="Tabla 433">
            <a:extLst>
              <a:ext uri="{FF2B5EF4-FFF2-40B4-BE49-F238E27FC236}">
                <a16:creationId xmlns="" xmlns:a16="http://schemas.microsoft.com/office/drawing/2014/main" id="{6F768BE5-02DC-4E1E-8353-0CCE3D2BABF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435" name="Tabla 434">
            <a:extLst>
              <a:ext uri="{FF2B5EF4-FFF2-40B4-BE49-F238E27FC236}">
                <a16:creationId xmlns="" xmlns:a16="http://schemas.microsoft.com/office/drawing/2014/main" id="{1D023C41-2CCD-4789-8BA4-72156A66CB72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36" name="Rectángulo 435">
            <a:extLst>
              <a:ext uri="{FF2B5EF4-FFF2-40B4-BE49-F238E27FC236}">
                <a16:creationId xmlns="" xmlns:a16="http://schemas.microsoft.com/office/drawing/2014/main" id="{1F9238D5-05C5-4D4F-A1F9-F0F21E803176}"/>
              </a:ext>
            </a:extLst>
          </p:cNvPr>
          <p:cNvSpPr/>
          <p:nvPr/>
        </p:nvSpPr>
        <p:spPr>
          <a:xfrm>
            <a:off x="281306" y="5470086"/>
            <a:ext cx="1625189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437" name="Cuerda 436">
            <a:extLst>
              <a:ext uri="{FF2B5EF4-FFF2-40B4-BE49-F238E27FC236}">
                <a16:creationId xmlns="" xmlns:a16="http://schemas.microsoft.com/office/drawing/2014/main" id="{07AB727B-233F-4756-AC33-EFD8E4F6FC89}"/>
              </a:ext>
            </a:extLst>
          </p:cNvPr>
          <p:cNvSpPr/>
          <p:nvPr/>
        </p:nvSpPr>
        <p:spPr>
          <a:xfrm rot="12103496">
            <a:off x="1854910" y="4555809"/>
            <a:ext cx="67994" cy="85297"/>
          </a:xfrm>
          <a:prstGeom prst="chord">
            <a:avLst>
              <a:gd name="adj1" fmla="val 2664782"/>
              <a:gd name="adj2" fmla="val 16105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0"/>
          </a:p>
        </p:txBody>
      </p:sp>
      <p:sp>
        <p:nvSpPr>
          <p:cNvPr id="438" name="Rectángulo 437">
            <a:extLst>
              <a:ext uri="{FF2B5EF4-FFF2-40B4-BE49-F238E27FC236}">
                <a16:creationId xmlns="" xmlns:a16="http://schemas.microsoft.com/office/drawing/2014/main" id="{456DBD4F-F5C1-4E0E-A702-555457B57A0B}"/>
              </a:ext>
            </a:extLst>
          </p:cNvPr>
          <p:cNvSpPr/>
          <p:nvPr/>
        </p:nvSpPr>
        <p:spPr>
          <a:xfrm>
            <a:off x="1945577" y="5470086"/>
            <a:ext cx="1624517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600" dirty="0">
                <a:latin typeface="Geometr415 Blk BT" panose="020B0802020204020303" pitchFamily="34" charset="0"/>
              </a:rPr>
              <a:t>PASO a la INM. del GRAL.M. BELGRANO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39" name="Grupo 438">
            <a:extLst>
              <a:ext uri="{FF2B5EF4-FFF2-40B4-BE49-F238E27FC236}">
                <a16:creationId xmlns="" xmlns:a16="http://schemas.microsoft.com/office/drawing/2014/main" id="{274257BE-E444-4A98-9D91-36FB16FA6772}"/>
              </a:ext>
            </a:extLst>
          </p:cNvPr>
          <p:cNvGrpSpPr/>
          <p:nvPr/>
        </p:nvGrpSpPr>
        <p:grpSpPr>
          <a:xfrm>
            <a:off x="313597" y="4441293"/>
            <a:ext cx="936297" cy="199456"/>
            <a:chOff x="2056351" y="2630349"/>
            <a:chExt cx="936297" cy="199456"/>
          </a:xfrm>
        </p:grpSpPr>
        <p:grpSp>
          <p:nvGrpSpPr>
            <p:cNvPr id="440" name="Grupo 439">
              <a:extLst>
                <a:ext uri="{FF2B5EF4-FFF2-40B4-BE49-F238E27FC236}">
                  <a16:creationId xmlns="" xmlns:a16="http://schemas.microsoft.com/office/drawing/2014/main" id="{ECA1DF64-DCF6-4E5A-BB2C-CE03B3F768D8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50" name="CuadroTexto 449">
                <a:extLst>
                  <a:ext uri="{FF2B5EF4-FFF2-40B4-BE49-F238E27FC236}">
                    <a16:creationId xmlns="" xmlns:a16="http://schemas.microsoft.com/office/drawing/2014/main" id="{98A6EC9C-7125-4D52-A729-F6B9C165567C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1" name="Elipse 450">
                <a:extLst>
                  <a:ext uri="{FF2B5EF4-FFF2-40B4-BE49-F238E27FC236}">
                    <a16:creationId xmlns="" xmlns:a16="http://schemas.microsoft.com/office/drawing/2014/main" id="{AE1E296E-38EC-4E80-8699-FE44F27DA4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1" name="Grupo 440">
              <a:extLst>
                <a:ext uri="{FF2B5EF4-FFF2-40B4-BE49-F238E27FC236}">
                  <a16:creationId xmlns="" xmlns:a16="http://schemas.microsoft.com/office/drawing/2014/main" id="{ECBEBC22-FC65-4F34-9036-8ABE077EACE5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48" name="CuadroTexto 447">
                <a:extLst>
                  <a:ext uri="{FF2B5EF4-FFF2-40B4-BE49-F238E27FC236}">
                    <a16:creationId xmlns="" xmlns:a16="http://schemas.microsoft.com/office/drawing/2014/main" id="{AE061516-4A07-4437-831A-C2E6B43A165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9" name="Elipse 448">
                <a:extLst>
                  <a:ext uri="{FF2B5EF4-FFF2-40B4-BE49-F238E27FC236}">
                    <a16:creationId xmlns="" xmlns:a16="http://schemas.microsoft.com/office/drawing/2014/main" id="{B5E5E61A-04CB-4EF5-8428-8BE090B772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="" xmlns:a16="http://schemas.microsoft.com/office/drawing/2014/main" id="{B198B112-B62E-4323-AC5D-FAAF2683C07E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46" name="CuadroTexto 445">
                <a:extLst>
                  <a:ext uri="{FF2B5EF4-FFF2-40B4-BE49-F238E27FC236}">
                    <a16:creationId xmlns="" xmlns:a16="http://schemas.microsoft.com/office/drawing/2014/main" id="{DB6E9933-85F1-4566-A23A-2B4FDC3B2A1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7" name="Forma libre: forma 446">
                <a:extLst>
                  <a:ext uri="{FF2B5EF4-FFF2-40B4-BE49-F238E27FC236}">
                    <a16:creationId xmlns="" xmlns:a16="http://schemas.microsoft.com/office/drawing/2014/main" id="{47EA3E28-D729-45A2-A32A-3A28B9706A02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="" xmlns:a16="http://schemas.microsoft.com/office/drawing/2014/main" id="{2D09C096-025F-45B8-9DB4-D513AD255703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44" name="CuadroTexto 443">
                <a:extLst>
                  <a:ext uri="{FF2B5EF4-FFF2-40B4-BE49-F238E27FC236}">
                    <a16:creationId xmlns="" xmlns:a16="http://schemas.microsoft.com/office/drawing/2014/main" id="{4B11DDFA-DAB4-4342-985F-DFB7C1BB7F8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5" name="Forma libre: forma 444">
                <a:extLst>
                  <a:ext uri="{FF2B5EF4-FFF2-40B4-BE49-F238E27FC236}">
                    <a16:creationId xmlns="" xmlns:a16="http://schemas.microsoft.com/office/drawing/2014/main" id="{A9BDDB9F-CE74-4787-986D-97BCC0B60CE9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52" name="Grupo 451">
            <a:extLst>
              <a:ext uri="{FF2B5EF4-FFF2-40B4-BE49-F238E27FC236}">
                <a16:creationId xmlns="" xmlns:a16="http://schemas.microsoft.com/office/drawing/2014/main" id="{605A03F8-0515-442D-9484-D2D79AE64DC5}"/>
              </a:ext>
            </a:extLst>
          </p:cNvPr>
          <p:cNvGrpSpPr/>
          <p:nvPr/>
        </p:nvGrpSpPr>
        <p:grpSpPr>
          <a:xfrm>
            <a:off x="2606562" y="5189191"/>
            <a:ext cx="938317" cy="199456"/>
            <a:chOff x="4445566" y="3378247"/>
            <a:chExt cx="938317" cy="199456"/>
          </a:xfrm>
        </p:grpSpPr>
        <p:grpSp>
          <p:nvGrpSpPr>
            <p:cNvPr id="453" name="Grupo 452">
              <a:extLst>
                <a:ext uri="{FF2B5EF4-FFF2-40B4-BE49-F238E27FC236}">
                  <a16:creationId xmlns="" xmlns:a16="http://schemas.microsoft.com/office/drawing/2014/main" id="{0D76A7D2-5958-4AF0-91C0-E0F214DCB966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63" name="CuadroTexto 462">
                <a:extLst>
                  <a:ext uri="{FF2B5EF4-FFF2-40B4-BE49-F238E27FC236}">
                    <a16:creationId xmlns="" xmlns:a16="http://schemas.microsoft.com/office/drawing/2014/main" id="{CD923130-3F2B-4B4D-AC1B-98E6CD0F6942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4" name="Elipse 463">
                <a:extLst>
                  <a:ext uri="{FF2B5EF4-FFF2-40B4-BE49-F238E27FC236}">
                    <a16:creationId xmlns="" xmlns:a16="http://schemas.microsoft.com/office/drawing/2014/main" id="{BDA39F60-B38C-4255-AA70-28CA49F19B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4" name="Grupo 453">
              <a:extLst>
                <a:ext uri="{FF2B5EF4-FFF2-40B4-BE49-F238E27FC236}">
                  <a16:creationId xmlns="" xmlns:a16="http://schemas.microsoft.com/office/drawing/2014/main" id="{8E7438C1-8A15-4920-A9CD-2174C0EF71E2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61" name="CuadroTexto 460">
                <a:extLst>
                  <a:ext uri="{FF2B5EF4-FFF2-40B4-BE49-F238E27FC236}">
                    <a16:creationId xmlns="" xmlns:a16="http://schemas.microsoft.com/office/drawing/2014/main" id="{8D6D7850-4054-4A6C-B8B9-DE1D11337D2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2" name="Elipse 461">
                <a:extLst>
                  <a:ext uri="{FF2B5EF4-FFF2-40B4-BE49-F238E27FC236}">
                    <a16:creationId xmlns="" xmlns:a16="http://schemas.microsoft.com/office/drawing/2014/main" id="{833544BA-8927-4E51-94B4-220D1E5B1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5" name="Grupo 454">
              <a:extLst>
                <a:ext uri="{FF2B5EF4-FFF2-40B4-BE49-F238E27FC236}">
                  <a16:creationId xmlns="" xmlns:a16="http://schemas.microsoft.com/office/drawing/2014/main" id="{15709E2B-F082-4942-856D-DA0BF81C2C58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59" name="CuadroTexto 458">
                <a:extLst>
                  <a:ext uri="{FF2B5EF4-FFF2-40B4-BE49-F238E27FC236}">
                    <a16:creationId xmlns="" xmlns:a16="http://schemas.microsoft.com/office/drawing/2014/main" id="{5A23DF41-B5E3-48C1-B386-E7E34D5D9A1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0" name="Forma libre: forma 459">
                <a:extLst>
                  <a:ext uri="{FF2B5EF4-FFF2-40B4-BE49-F238E27FC236}">
                    <a16:creationId xmlns="" xmlns:a16="http://schemas.microsoft.com/office/drawing/2014/main" id="{973CC06E-1B31-46DB-AD49-7EEA6581634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="" xmlns:a16="http://schemas.microsoft.com/office/drawing/2014/main" id="{E2551873-5255-469A-994D-87E86C429584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57" name="CuadroTexto 456">
                <a:extLst>
                  <a:ext uri="{FF2B5EF4-FFF2-40B4-BE49-F238E27FC236}">
                    <a16:creationId xmlns="" xmlns:a16="http://schemas.microsoft.com/office/drawing/2014/main" id="{E64DF714-CDA7-4857-8DFC-0F46654DAD0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8" name="Forma libre: forma 457">
                <a:extLst>
                  <a:ext uri="{FF2B5EF4-FFF2-40B4-BE49-F238E27FC236}">
                    <a16:creationId xmlns="" xmlns:a16="http://schemas.microsoft.com/office/drawing/2014/main" id="{218ACAF1-255B-4D51-B94D-E11FE299274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65" name="Tabla 464">
            <a:extLst>
              <a:ext uri="{FF2B5EF4-FFF2-40B4-BE49-F238E27FC236}">
                <a16:creationId xmlns="" xmlns:a16="http://schemas.microsoft.com/office/drawing/2014/main" id="{56D4F84F-7612-4C2E-9993-37F86690DFD3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60142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66" name="Rectángulo 465">
            <a:extLst>
              <a:ext uri="{FF2B5EF4-FFF2-40B4-BE49-F238E27FC236}">
                <a16:creationId xmlns="" xmlns:a16="http://schemas.microsoft.com/office/drawing/2014/main" id="{0D4FD015-9803-4058-B800-495235D9278C}"/>
              </a:ext>
            </a:extLst>
          </p:cNvPr>
          <p:cNvSpPr/>
          <p:nvPr/>
        </p:nvSpPr>
        <p:spPr>
          <a:xfrm>
            <a:off x="284820" y="7203486"/>
            <a:ext cx="1234573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9- DIA de la INDEPENDENCIA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67" name="Grupo 466">
            <a:extLst>
              <a:ext uri="{FF2B5EF4-FFF2-40B4-BE49-F238E27FC236}">
                <a16:creationId xmlns="" xmlns:a16="http://schemas.microsoft.com/office/drawing/2014/main" id="{D08AE0E8-B1AE-41FD-83FB-28622A6D22E3}"/>
              </a:ext>
            </a:extLst>
          </p:cNvPr>
          <p:cNvGrpSpPr/>
          <p:nvPr/>
        </p:nvGrpSpPr>
        <p:grpSpPr>
          <a:xfrm>
            <a:off x="291352" y="6111710"/>
            <a:ext cx="1605676" cy="946362"/>
            <a:chOff x="301154" y="4281659"/>
            <a:chExt cx="1605676" cy="946362"/>
          </a:xfrm>
        </p:grpSpPr>
        <p:grpSp>
          <p:nvGrpSpPr>
            <p:cNvPr id="468" name="Grupo 467">
              <a:extLst>
                <a:ext uri="{FF2B5EF4-FFF2-40B4-BE49-F238E27FC236}">
                  <a16:creationId xmlns="" xmlns:a16="http://schemas.microsoft.com/office/drawing/2014/main" id="{A4CB1E7D-8E08-4BEF-981A-C16DF0EAAA5C}"/>
                </a:ext>
              </a:extLst>
            </p:cNvPr>
            <p:cNvGrpSpPr/>
            <p:nvPr/>
          </p:nvGrpSpPr>
          <p:grpSpPr>
            <a:xfrm>
              <a:off x="522694" y="4281951"/>
              <a:ext cx="286403" cy="198873"/>
              <a:chOff x="1176837" y="1904505"/>
              <a:chExt cx="286403" cy="198873"/>
            </a:xfrm>
          </p:grpSpPr>
          <p:sp>
            <p:nvSpPr>
              <p:cNvPr id="478" name="CuadroTexto 477">
                <a:extLst>
                  <a:ext uri="{FF2B5EF4-FFF2-40B4-BE49-F238E27FC236}">
                    <a16:creationId xmlns="" xmlns:a16="http://schemas.microsoft.com/office/drawing/2014/main" id="{4E31F8F0-B4DF-477C-968B-8378DE5F1AD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9" name="Elipse 478">
                <a:extLst>
                  <a:ext uri="{FF2B5EF4-FFF2-40B4-BE49-F238E27FC236}">
                    <a16:creationId xmlns="" xmlns:a16="http://schemas.microsoft.com/office/drawing/2014/main" id="{B8E95ED9-B2F6-482B-8C52-2462E7A66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69" name="Grupo 468">
              <a:extLst>
                <a:ext uri="{FF2B5EF4-FFF2-40B4-BE49-F238E27FC236}">
                  <a16:creationId xmlns="" xmlns:a16="http://schemas.microsoft.com/office/drawing/2014/main" id="{7017073F-3FF0-4F0A-8A7C-2018E274A6DD}"/>
                </a:ext>
              </a:extLst>
            </p:cNvPr>
            <p:cNvGrpSpPr/>
            <p:nvPr/>
          </p:nvGrpSpPr>
          <p:grpSpPr>
            <a:xfrm>
              <a:off x="1622906" y="5028565"/>
              <a:ext cx="283924" cy="198873"/>
              <a:chOff x="1610038" y="1904505"/>
              <a:chExt cx="283924" cy="198873"/>
            </a:xfrm>
          </p:grpSpPr>
          <p:sp>
            <p:nvSpPr>
              <p:cNvPr id="476" name="CuadroTexto 475">
                <a:extLst>
                  <a:ext uri="{FF2B5EF4-FFF2-40B4-BE49-F238E27FC236}">
                    <a16:creationId xmlns="" xmlns:a16="http://schemas.microsoft.com/office/drawing/2014/main" id="{482760BB-1F92-411A-924A-77B29219A3C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7" name="Elipse 476">
                <a:extLst>
                  <a:ext uri="{FF2B5EF4-FFF2-40B4-BE49-F238E27FC236}">
                    <a16:creationId xmlns="" xmlns:a16="http://schemas.microsoft.com/office/drawing/2014/main" id="{53DEE173-C752-42E7-858A-3433CADB17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0" name="Grupo 469">
              <a:extLst>
                <a:ext uri="{FF2B5EF4-FFF2-40B4-BE49-F238E27FC236}">
                  <a16:creationId xmlns="" xmlns:a16="http://schemas.microsoft.com/office/drawing/2014/main" id="{D974A74F-541E-4F79-9BA1-C61040D50631}"/>
                </a:ext>
              </a:extLst>
            </p:cNvPr>
            <p:cNvGrpSpPr/>
            <p:nvPr/>
          </p:nvGrpSpPr>
          <p:grpSpPr>
            <a:xfrm>
              <a:off x="301154" y="4281659"/>
              <a:ext cx="222591" cy="199456"/>
              <a:chOff x="958247" y="1904505"/>
              <a:chExt cx="222591" cy="199456"/>
            </a:xfrm>
          </p:grpSpPr>
          <p:sp>
            <p:nvSpPr>
              <p:cNvPr id="474" name="CuadroTexto 473">
                <a:extLst>
                  <a:ext uri="{FF2B5EF4-FFF2-40B4-BE49-F238E27FC236}">
                    <a16:creationId xmlns="" xmlns:a16="http://schemas.microsoft.com/office/drawing/2014/main" id="{ED73F5AE-61D9-49B2-9B43-B507C81958A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5" name="Forma libre: forma 474">
                <a:extLst>
                  <a:ext uri="{FF2B5EF4-FFF2-40B4-BE49-F238E27FC236}">
                    <a16:creationId xmlns="" xmlns:a16="http://schemas.microsoft.com/office/drawing/2014/main" id="{EA00D98C-2D6D-45C8-8067-1B263203DE0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71" name="Grupo 470">
              <a:extLst>
                <a:ext uri="{FF2B5EF4-FFF2-40B4-BE49-F238E27FC236}">
                  <a16:creationId xmlns="" xmlns:a16="http://schemas.microsoft.com/office/drawing/2014/main" id="{59CA83B0-D65C-4813-8A6C-8702EA8F965F}"/>
                </a:ext>
              </a:extLst>
            </p:cNvPr>
            <p:cNvGrpSpPr/>
            <p:nvPr/>
          </p:nvGrpSpPr>
          <p:grpSpPr>
            <a:xfrm>
              <a:off x="1424091" y="5028565"/>
              <a:ext cx="283924" cy="199456"/>
              <a:chOff x="1396293" y="1904505"/>
              <a:chExt cx="283924" cy="199456"/>
            </a:xfrm>
          </p:grpSpPr>
          <p:sp>
            <p:nvSpPr>
              <p:cNvPr id="472" name="CuadroTexto 471">
                <a:extLst>
                  <a:ext uri="{FF2B5EF4-FFF2-40B4-BE49-F238E27FC236}">
                    <a16:creationId xmlns="" xmlns:a16="http://schemas.microsoft.com/office/drawing/2014/main" id="{4E235464-25BE-4499-A79F-CBADE663C77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3" name="Forma libre: forma 472">
                <a:extLst>
                  <a:ext uri="{FF2B5EF4-FFF2-40B4-BE49-F238E27FC236}">
                    <a16:creationId xmlns="" xmlns:a16="http://schemas.microsoft.com/office/drawing/2014/main" id="{776AE2D3-0D02-47EB-A34E-2F56EC49BB0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80" name="Tabla 479">
            <a:extLst>
              <a:ext uri="{FF2B5EF4-FFF2-40B4-BE49-F238E27FC236}">
                <a16:creationId xmlns="" xmlns:a16="http://schemas.microsoft.com/office/drawing/2014/main" id="{87005901-FDFC-40ED-801C-E6059351C9F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81" name="Rectángulo 480">
            <a:extLst>
              <a:ext uri="{FF2B5EF4-FFF2-40B4-BE49-F238E27FC236}">
                <a16:creationId xmlns="" xmlns:a16="http://schemas.microsoft.com/office/drawing/2014/main" id="{22CC7F40-2EBC-442C-A605-F646EDB62ECF}"/>
              </a:ext>
            </a:extLst>
          </p:cNvPr>
          <p:cNvSpPr/>
          <p:nvPr/>
        </p:nvSpPr>
        <p:spPr>
          <a:xfrm>
            <a:off x="1954869" y="7170496"/>
            <a:ext cx="160240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pPr algn="r"/>
            <a:r>
              <a:rPr lang="es-ES" sz="600" dirty="0">
                <a:ln w="0"/>
                <a:latin typeface="Geometr415 Blk BT" panose="020B0802020204020303" pitchFamily="34" charset="0"/>
              </a:rPr>
              <a:t>17- </a:t>
            </a:r>
            <a:r>
              <a:rPr lang="es-AR" sz="600" dirty="0">
                <a:latin typeface="Geometr415 Blk BT" panose="020B0802020204020303" pitchFamily="34" charset="0"/>
              </a:rPr>
              <a:t>PASO a la INM. GRAL.  J. de SAN MARTIN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82" name="Grupo 481">
            <a:extLst>
              <a:ext uri="{FF2B5EF4-FFF2-40B4-BE49-F238E27FC236}">
                <a16:creationId xmlns="" xmlns:a16="http://schemas.microsoft.com/office/drawing/2014/main" id="{90FC4D23-D9FD-4675-8E5C-F992FE36E6F5}"/>
              </a:ext>
            </a:extLst>
          </p:cNvPr>
          <p:cNvGrpSpPr/>
          <p:nvPr/>
        </p:nvGrpSpPr>
        <p:grpSpPr>
          <a:xfrm>
            <a:off x="1972453" y="6108379"/>
            <a:ext cx="1160294" cy="206834"/>
            <a:chOff x="2088958" y="4144978"/>
            <a:chExt cx="1160294" cy="206834"/>
          </a:xfrm>
        </p:grpSpPr>
        <p:grpSp>
          <p:nvGrpSpPr>
            <p:cNvPr id="483" name="Grupo 482">
              <a:extLst>
                <a:ext uri="{FF2B5EF4-FFF2-40B4-BE49-F238E27FC236}">
                  <a16:creationId xmlns="" xmlns:a16="http://schemas.microsoft.com/office/drawing/2014/main" id="{79F4EB36-7410-499D-911A-85A8618365D2}"/>
                </a:ext>
              </a:extLst>
            </p:cNvPr>
            <p:cNvGrpSpPr/>
            <p:nvPr/>
          </p:nvGrpSpPr>
          <p:grpSpPr>
            <a:xfrm>
              <a:off x="2307756" y="4148768"/>
              <a:ext cx="280545" cy="202258"/>
              <a:chOff x="1182695" y="1904505"/>
              <a:chExt cx="280545" cy="202258"/>
            </a:xfrm>
          </p:grpSpPr>
          <p:sp>
            <p:nvSpPr>
              <p:cNvPr id="496" name="CuadroTexto 495">
                <a:extLst>
                  <a:ext uri="{FF2B5EF4-FFF2-40B4-BE49-F238E27FC236}">
                    <a16:creationId xmlns="" xmlns:a16="http://schemas.microsoft.com/office/drawing/2014/main" id="{4C759B0F-DDFC-46A9-AB24-436D5DAA3593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="" xmlns:a16="http://schemas.microsoft.com/office/drawing/2014/main" id="{4520A52F-7FEA-40DF-9937-0A88CBC359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="" xmlns:a16="http://schemas.microsoft.com/office/drawing/2014/main" id="{BBE1484B-C588-4AD1-AC19-6E79F5855943}"/>
                </a:ext>
              </a:extLst>
            </p:cNvPr>
            <p:cNvGrpSpPr/>
            <p:nvPr/>
          </p:nvGrpSpPr>
          <p:grpSpPr>
            <a:xfrm>
              <a:off x="2739686" y="4149262"/>
              <a:ext cx="283924" cy="202258"/>
              <a:chOff x="1610038" y="1904505"/>
              <a:chExt cx="283924" cy="202258"/>
            </a:xfrm>
          </p:grpSpPr>
          <p:sp>
            <p:nvSpPr>
              <p:cNvPr id="494" name="CuadroTexto 493">
                <a:extLst>
                  <a:ext uri="{FF2B5EF4-FFF2-40B4-BE49-F238E27FC236}">
                    <a16:creationId xmlns="" xmlns:a16="http://schemas.microsoft.com/office/drawing/2014/main" id="{BB81AF82-7C4A-4D4C-9E37-DC9E990D10B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5" name="Elipse 494">
                <a:extLst>
                  <a:ext uri="{FF2B5EF4-FFF2-40B4-BE49-F238E27FC236}">
                    <a16:creationId xmlns="" xmlns:a16="http://schemas.microsoft.com/office/drawing/2014/main" id="{B794D9A5-FD07-4FB4-9B52-A95F13E3D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="" xmlns:a16="http://schemas.microsoft.com/office/drawing/2014/main" id="{C2FE9910-BB72-4757-BCB2-60DCA88D4580}"/>
                </a:ext>
              </a:extLst>
            </p:cNvPr>
            <p:cNvGrpSpPr/>
            <p:nvPr/>
          </p:nvGrpSpPr>
          <p:grpSpPr>
            <a:xfrm>
              <a:off x="2088958" y="4149262"/>
              <a:ext cx="222591" cy="202550"/>
              <a:chOff x="958247" y="1904505"/>
              <a:chExt cx="222591" cy="202550"/>
            </a:xfrm>
          </p:grpSpPr>
          <p:sp>
            <p:nvSpPr>
              <p:cNvPr id="492" name="CuadroTexto 491">
                <a:extLst>
                  <a:ext uri="{FF2B5EF4-FFF2-40B4-BE49-F238E27FC236}">
                    <a16:creationId xmlns="" xmlns:a16="http://schemas.microsoft.com/office/drawing/2014/main" id="{B09B8284-8F71-4780-84BF-C898CB29D22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3" name="Forma libre: forma 492">
                <a:extLst>
                  <a:ext uri="{FF2B5EF4-FFF2-40B4-BE49-F238E27FC236}">
                    <a16:creationId xmlns="" xmlns:a16="http://schemas.microsoft.com/office/drawing/2014/main" id="{8E5D9615-1387-443E-B51F-D30E1F908E4B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="" xmlns:a16="http://schemas.microsoft.com/office/drawing/2014/main" id="{1438C8AB-A61E-492F-B353-065D2FE9620A}"/>
                </a:ext>
              </a:extLst>
            </p:cNvPr>
            <p:cNvGrpSpPr/>
            <p:nvPr/>
          </p:nvGrpSpPr>
          <p:grpSpPr>
            <a:xfrm>
              <a:off x="2517454" y="4144978"/>
              <a:ext cx="285238" cy="202550"/>
              <a:chOff x="1394979" y="1904505"/>
              <a:chExt cx="285238" cy="202550"/>
            </a:xfrm>
          </p:grpSpPr>
          <p:sp>
            <p:nvSpPr>
              <p:cNvPr id="490" name="CuadroTexto 489">
                <a:extLst>
                  <a:ext uri="{FF2B5EF4-FFF2-40B4-BE49-F238E27FC236}">
                    <a16:creationId xmlns="" xmlns:a16="http://schemas.microsoft.com/office/drawing/2014/main" id="{BE124179-4E20-4D9A-BB2D-90725B23E52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1" name="Forma libre: forma 490">
                <a:extLst>
                  <a:ext uri="{FF2B5EF4-FFF2-40B4-BE49-F238E27FC236}">
                    <a16:creationId xmlns="" xmlns:a16="http://schemas.microsoft.com/office/drawing/2014/main" id="{04D8E782-487D-4408-ABFA-ADDEAED34CFA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7" name="Grupo 486">
              <a:extLst>
                <a:ext uri="{FF2B5EF4-FFF2-40B4-BE49-F238E27FC236}">
                  <a16:creationId xmlns="" xmlns:a16="http://schemas.microsoft.com/office/drawing/2014/main" id="{2D5A7C28-3F1C-4DF3-8E96-3F3F8DA21AE8}"/>
                </a:ext>
              </a:extLst>
            </p:cNvPr>
            <p:cNvGrpSpPr/>
            <p:nvPr/>
          </p:nvGrpSpPr>
          <p:grpSpPr>
            <a:xfrm>
              <a:off x="2965171" y="4146502"/>
              <a:ext cx="284081" cy="202550"/>
              <a:chOff x="2920266" y="4279852"/>
              <a:chExt cx="284081" cy="202550"/>
            </a:xfrm>
          </p:grpSpPr>
          <p:sp>
            <p:nvSpPr>
              <p:cNvPr id="488" name="CuadroTexto 487">
                <a:extLst>
                  <a:ext uri="{FF2B5EF4-FFF2-40B4-BE49-F238E27FC236}">
                    <a16:creationId xmlns="" xmlns:a16="http://schemas.microsoft.com/office/drawing/2014/main" id="{46246A79-1881-4CF7-A569-31C8FCB021AE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9" name="Forma libre: forma 488">
                <a:extLst>
                  <a:ext uri="{FF2B5EF4-FFF2-40B4-BE49-F238E27FC236}">
                    <a16:creationId xmlns="" xmlns:a16="http://schemas.microsoft.com/office/drawing/2014/main" id="{9AEDECD6-3240-4B79-9F36-CCCE4EB6DC40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98" name="Tabla 497">
            <a:extLst>
              <a:ext uri="{FF2B5EF4-FFF2-40B4-BE49-F238E27FC236}">
                <a16:creationId xmlns="" xmlns:a16="http://schemas.microsoft.com/office/drawing/2014/main" id="{E293BDF7-18E4-4DBE-8474-FB8DCE032801}"/>
              </a:ext>
            </a:extLst>
          </p:cNvPr>
          <p:cNvGraphicFramePr>
            <a:graphicFrameLocks noGrp="1"/>
          </p:cNvGraphicFramePr>
          <p:nvPr/>
        </p:nvGraphicFramePr>
        <p:xfrm>
          <a:off x="3642764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499" name="Grupo 498">
            <a:extLst>
              <a:ext uri="{FF2B5EF4-FFF2-40B4-BE49-F238E27FC236}">
                <a16:creationId xmlns="" xmlns:a16="http://schemas.microsoft.com/office/drawing/2014/main" id="{9495DEB8-D2A8-4C66-B205-EDC5908B795C}"/>
              </a:ext>
            </a:extLst>
          </p:cNvPr>
          <p:cNvGrpSpPr/>
          <p:nvPr/>
        </p:nvGrpSpPr>
        <p:grpSpPr>
          <a:xfrm>
            <a:off x="4331396" y="6867472"/>
            <a:ext cx="945073" cy="202550"/>
            <a:chOff x="4447306" y="5035732"/>
            <a:chExt cx="945073" cy="202550"/>
          </a:xfrm>
        </p:grpSpPr>
        <p:grpSp>
          <p:nvGrpSpPr>
            <p:cNvPr id="500" name="Grupo 499">
              <a:extLst>
                <a:ext uri="{FF2B5EF4-FFF2-40B4-BE49-F238E27FC236}">
                  <a16:creationId xmlns="" xmlns:a16="http://schemas.microsoft.com/office/drawing/2014/main" id="{883B5378-73BB-4D0A-8DE1-3211A6DA8C96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510" name="CuadroTexto 509">
                <a:extLst>
                  <a:ext uri="{FF2B5EF4-FFF2-40B4-BE49-F238E27FC236}">
                    <a16:creationId xmlns="" xmlns:a16="http://schemas.microsoft.com/office/drawing/2014/main" id="{AA85B558-303B-4550-AC40-C70DEAEECB50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1" name="Elipse 510">
                <a:extLst>
                  <a:ext uri="{FF2B5EF4-FFF2-40B4-BE49-F238E27FC236}">
                    <a16:creationId xmlns="" xmlns:a16="http://schemas.microsoft.com/office/drawing/2014/main" id="{224A0330-BF98-45F5-8D16-677AF0E174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01" name="Grupo 500">
              <a:extLst>
                <a:ext uri="{FF2B5EF4-FFF2-40B4-BE49-F238E27FC236}">
                  <a16:creationId xmlns="" xmlns:a16="http://schemas.microsoft.com/office/drawing/2014/main" id="{2E02BBBD-77E9-465D-BC8A-F7B2536E16B1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508" name="CuadroTexto 507">
                <a:extLst>
                  <a:ext uri="{FF2B5EF4-FFF2-40B4-BE49-F238E27FC236}">
                    <a16:creationId xmlns="" xmlns:a16="http://schemas.microsoft.com/office/drawing/2014/main" id="{F29BA595-D4D3-4351-BE8F-448F95D31128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9" name="Elipse 508">
                <a:extLst>
                  <a:ext uri="{FF2B5EF4-FFF2-40B4-BE49-F238E27FC236}">
                    <a16:creationId xmlns="" xmlns:a16="http://schemas.microsoft.com/office/drawing/2014/main" id="{54ADF6ED-570E-4FF4-A798-909C3C764B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2" name="Grupo 501">
              <a:extLst>
                <a:ext uri="{FF2B5EF4-FFF2-40B4-BE49-F238E27FC236}">
                  <a16:creationId xmlns="" xmlns:a16="http://schemas.microsoft.com/office/drawing/2014/main" id="{9ABF1885-9A14-4571-90DE-E93A9F393013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="" xmlns:a16="http://schemas.microsoft.com/office/drawing/2014/main" id="{11A5F451-C4E2-4224-8227-BBDACBDBA5FD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Forma libre: forma 506">
                <a:extLst>
                  <a:ext uri="{FF2B5EF4-FFF2-40B4-BE49-F238E27FC236}">
                    <a16:creationId xmlns="" xmlns:a16="http://schemas.microsoft.com/office/drawing/2014/main" id="{45A274CB-26F8-4001-9B6C-BB839BDD87F8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3" name="Grupo 502">
              <a:extLst>
                <a:ext uri="{FF2B5EF4-FFF2-40B4-BE49-F238E27FC236}">
                  <a16:creationId xmlns="" xmlns:a16="http://schemas.microsoft.com/office/drawing/2014/main" id="{CCC6A02A-6BB9-49A8-8CF1-10F0D7579927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="" xmlns:a16="http://schemas.microsoft.com/office/drawing/2014/main" id="{8DADF074-0312-41B7-8FCE-A2FCCDE7FCC7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505" name="Forma libre: forma 504">
                <a:extLst>
                  <a:ext uri="{FF2B5EF4-FFF2-40B4-BE49-F238E27FC236}">
                    <a16:creationId xmlns="" xmlns:a16="http://schemas.microsoft.com/office/drawing/2014/main" id="{7985EAA9-F457-4CB5-8CC4-6F61FD65F7C1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512" name="Tabla 511">
            <a:extLst>
              <a:ext uri="{FF2B5EF4-FFF2-40B4-BE49-F238E27FC236}">
                <a16:creationId xmlns="" xmlns:a16="http://schemas.microsoft.com/office/drawing/2014/main" id="{EF4F36C1-0202-4336-A79C-B73ABF29467A}"/>
              </a:ext>
            </a:extLst>
          </p:cNvPr>
          <p:cNvGraphicFramePr>
            <a:graphicFrameLocks noGrp="1"/>
          </p:cNvGraphicFramePr>
          <p:nvPr/>
        </p:nvGraphicFramePr>
        <p:xfrm>
          <a:off x="705364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3" name="Tabla 512">
            <a:extLst>
              <a:ext uri="{FF2B5EF4-FFF2-40B4-BE49-F238E27FC236}">
                <a16:creationId xmlns="" xmlns:a16="http://schemas.microsoft.com/office/drawing/2014/main" id="{571D1D4D-186D-4FD1-A8FB-AF0C229CDE57}"/>
              </a:ext>
            </a:extLst>
          </p:cNvPr>
          <p:cNvGraphicFramePr>
            <a:graphicFrameLocks noGrp="1"/>
          </p:cNvGraphicFramePr>
          <p:nvPr/>
        </p:nvGraphicFramePr>
        <p:xfrm>
          <a:off x="8781735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4" name="Tabla 513">
            <a:extLst>
              <a:ext uri="{FF2B5EF4-FFF2-40B4-BE49-F238E27FC236}">
                <a16:creationId xmlns="" xmlns:a16="http://schemas.microsoft.com/office/drawing/2014/main" id="{B349AD64-86FA-453C-86AF-EFD9FDB8759F}"/>
              </a:ext>
            </a:extLst>
          </p:cNvPr>
          <p:cNvGraphicFramePr>
            <a:graphicFrameLocks noGrp="1"/>
          </p:cNvGraphicFramePr>
          <p:nvPr/>
        </p:nvGraphicFramePr>
        <p:xfrm>
          <a:off x="532852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515" name="Grupo 514">
            <a:extLst>
              <a:ext uri="{FF2B5EF4-FFF2-40B4-BE49-F238E27FC236}">
                <a16:creationId xmlns="" xmlns:a16="http://schemas.microsoft.com/office/drawing/2014/main" id="{73E5425F-1F19-4ECB-8FFC-FC62B4AD73DA}"/>
              </a:ext>
            </a:extLst>
          </p:cNvPr>
          <p:cNvGrpSpPr/>
          <p:nvPr/>
        </p:nvGrpSpPr>
        <p:grpSpPr>
          <a:xfrm>
            <a:off x="5326669" y="7158459"/>
            <a:ext cx="5057965" cy="280053"/>
            <a:chOff x="284358" y="7061462"/>
            <a:chExt cx="5057965" cy="280053"/>
          </a:xfrm>
        </p:grpSpPr>
        <p:sp>
          <p:nvSpPr>
            <p:cNvPr id="516" name="Rectángulo 515">
              <a:extLst>
                <a:ext uri="{FF2B5EF4-FFF2-40B4-BE49-F238E27FC236}">
                  <a16:creationId xmlns="" xmlns:a16="http://schemas.microsoft.com/office/drawing/2014/main" id="{ED5A09AA-036F-4B36-9EF6-66FD0A87FC08}"/>
                </a:ext>
              </a:extLst>
            </p:cNvPr>
            <p:cNvSpPr/>
            <p:nvPr/>
          </p:nvSpPr>
          <p:spPr>
            <a:xfrm>
              <a:off x="284358" y="7064516"/>
              <a:ext cx="1621816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AR" sz="600" b="0" i="0" dirty="0">
                  <a:effectLst/>
                  <a:latin typeface="Geometr415 Blk BT" panose="020B0802020204020303" pitchFamily="34" charset="0"/>
                </a:rPr>
                <a:t>12- DÍA del RESPETO a la DIVERSIDAD CULTURAL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7" name="Rectángulo 516">
              <a:extLst>
                <a:ext uri="{FF2B5EF4-FFF2-40B4-BE49-F238E27FC236}">
                  <a16:creationId xmlns="" xmlns:a16="http://schemas.microsoft.com/office/drawing/2014/main" id="{F851ED2E-7C5D-4AFB-A26A-A351C5093156}"/>
                </a:ext>
              </a:extLst>
            </p:cNvPr>
            <p:cNvSpPr/>
            <p:nvPr/>
          </p:nvSpPr>
          <p:spPr>
            <a:xfrm>
              <a:off x="2010025" y="7093391"/>
              <a:ext cx="1629599" cy="184666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pPr algn="r"/>
              <a:r>
                <a:rPr lang="es-ES" sz="600" dirty="0">
                  <a:ln w="0"/>
                  <a:latin typeface="Geometr415 Blk BT" panose="020B0802020204020303" pitchFamily="34" charset="0"/>
                </a:rPr>
                <a:t>20- DIA de la SOBERANIA NACIONAL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8" name="Rectángulo 517">
              <a:extLst>
                <a:ext uri="{FF2B5EF4-FFF2-40B4-BE49-F238E27FC236}">
                  <a16:creationId xmlns="" xmlns:a16="http://schemas.microsoft.com/office/drawing/2014/main" id="{88C1C6C4-6DDA-4E8B-A02C-0DC40CA6CC72}"/>
                </a:ext>
              </a:extLst>
            </p:cNvPr>
            <p:cNvSpPr/>
            <p:nvPr/>
          </p:nvSpPr>
          <p:spPr>
            <a:xfrm>
              <a:off x="3735761" y="7061462"/>
              <a:ext cx="1606562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8- INMACULADA CONC. DE MARIA</a:t>
              </a:r>
            </a:p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25- NAVIDAD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grpSp>
        <p:nvGrpSpPr>
          <p:cNvPr id="519" name="Grupo 518">
            <a:extLst>
              <a:ext uri="{FF2B5EF4-FFF2-40B4-BE49-F238E27FC236}">
                <a16:creationId xmlns="" xmlns:a16="http://schemas.microsoft.com/office/drawing/2014/main" id="{AB3F2DC5-5C8A-4471-8D6D-3EDE8BEB6693}"/>
              </a:ext>
            </a:extLst>
          </p:cNvPr>
          <p:cNvGrpSpPr/>
          <p:nvPr/>
        </p:nvGrpSpPr>
        <p:grpSpPr>
          <a:xfrm>
            <a:off x="8806639" y="6103146"/>
            <a:ext cx="1596746" cy="971982"/>
            <a:chOff x="3793203" y="5919520"/>
            <a:chExt cx="1596746" cy="971982"/>
          </a:xfrm>
        </p:grpSpPr>
        <p:grpSp>
          <p:nvGrpSpPr>
            <p:cNvPr id="520" name="Grupo 519">
              <a:extLst>
                <a:ext uri="{FF2B5EF4-FFF2-40B4-BE49-F238E27FC236}">
                  <a16:creationId xmlns="" xmlns:a16="http://schemas.microsoft.com/office/drawing/2014/main" id="{D0977169-4C34-4D20-A2BA-89AC418EDE8D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530" name="CuadroTexto 529">
                <a:extLst>
                  <a:ext uri="{FF2B5EF4-FFF2-40B4-BE49-F238E27FC236}">
                    <a16:creationId xmlns="" xmlns:a16="http://schemas.microsoft.com/office/drawing/2014/main" id="{9D089FAB-38D3-4ADC-9BAC-0F89C926F1D4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1" name="Elipse 530">
                <a:extLst>
                  <a:ext uri="{FF2B5EF4-FFF2-40B4-BE49-F238E27FC236}">
                    <a16:creationId xmlns="" xmlns:a16="http://schemas.microsoft.com/office/drawing/2014/main" id="{F910EB0F-83AA-47D9-9C63-3E178181EF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21" name="Grupo 520">
              <a:extLst>
                <a:ext uri="{FF2B5EF4-FFF2-40B4-BE49-F238E27FC236}">
                  <a16:creationId xmlns="" xmlns:a16="http://schemas.microsoft.com/office/drawing/2014/main" id="{707F4A9D-2041-479F-A401-50B3894C42E1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528" name="CuadroTexto 527">
                <a:extLst>
                  <a:ext uri="{FF2B5EF4-FFF2-40B4-BE49-F238E27FC236}">
                    <a16:creationId xmlns="" xmlns:a16="http://schemas.microsoft.com/office/drawing/2014/main" id="{6D3B4028-A8D6-4D4C-A30A-CB346735CA97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9" name="Elipse 528">
                <a:extLst>
                  <a:ext uri="{FF2B5EF4-FFF2-40B4-BE49-F238E27FC236}">
                    <a16:creationId xmlns="" xmlns:a16="http://schemas.microsoft.com/office/drawing/2014/main" id="{03E52145-CA69-49B9-8FF3-2EDD40822C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2" name="Grupo 521">
              <a:extLst>
                <a:ext uri="{FF2B5EF4-FFF2-40B4-BE49-F238E27FC236}">
                  <a16:creationId xmlns="" xmlns:a16="http://schemas.microsoft.com/office/drawing/2014/main" id="{A7C49DDF-8AC0-4694-BBE6-BB3E5CFBFEFC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526" name="CuadroTexto 525">
                <a:extLst>
                  <a:ext uri="{FF2B5EF4-FFF2-40B4-BE49-F238E27FC236}">
                    <a16:creationId xmlns="" xmlns:a16="http://schemas.microsoft.com/office/drawing/2014/main" id="{8AA501D1-CCA2-448E-BD1C-1473560E17BD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527" name="Forma libre: forma 526">
                <a:extLst>
                  <a:ext uri="{FF2B5EF4-FFF2-40B4-BE49-F238E27FC236}">
                    <a16:creationId xmlns="" xmlns:a16="http://schemas.microsoft.com/office/drawing/2014/main" id="{FB320DE5-B13D-4F12-8B7A-FE351E416038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3" name="Grupo 522">
              <a:extLst>
                <a:ext uri="{FF2B5EF4-FFF2-40B4-BE49-F238E27FC236}">
                  <a16:creationId xmlns="" xmlns:a16="http://schemas.microsoft.com/office/drawing/2014/main" id="{30C6B060-DEDD-40A6-B1F8-00A1249AC54D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524" name="CuadroTexto 523">
                <a:extLst>
                  <a:ext uri="{FF2B5EF4-FFF2-40B4-BE49-F238E27FC236}">
                    <a16:creationId xmlns="" xmlns:a16="http://schemas.microsoft.com/office/drawing/2014/main" id="{C7D2BC48-1AAC-499E-AE65-1387D06F0F1C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525" name="Forma libre: forma 524">
                <a:extLst>
                  <a:ext uri="{FF2B5EF4-FFF2-40B4-BE49-F238E27FC236}">
                    <a16:creationId xmlns="" xmlns:a16="http://schemas.microsoft.com/office/drawing/2014/main" id="{2B0FFC67-B9AC-4018-822B-4293869F5DDE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32" name="Grupo 531">
            <a:extLst>
              <a:ext uri="{FF2B5EF4-FFF2-40B4-BE49-F238E27FC236}">
                <a16:creationId xmlns="" xmlns:a16="http://schemas.microsoft.com/office/drawing/2014/main" id="{2ABA433D-63B3-4EDA-B2AF-229824C2462F}"/>
              </a:ext>
            </a:extLst>
          </p:cNvPr>
          <p:cNvGrpSpPr/>
          <p:nvPr/>
        </p:nvGrpSpPr>
        <p:grpSpPr>
          <a:xfrm>
            <a:off x="7091597" y="6107786"/>
            <a:ext cx="936753" cy="202550"/>
            <a:chOff x="2049286" y="5924160"/>
            <a:chExt cx="936753" cy="202550"/>
          </a:xfrm>
        </p:grpSpPr>
        <p:grpSp>
          <p:nvGrpSpPr>
            <p:cNvPr id="533" name="Grupo 532">
              <a:extLst>
                <a:ext uri="{FF2B5EF4-FFF2-40B4-BE49-F238E27FC236}">
                  <a16:creationId xmlns="" xmlns:a16="http://schemas.microsoft.com/office/drawing/2014/main" id="{53EE0995-577C-4491-A7CC-BA012F4DC025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="" xmlns:a16="http://schemas.microsoft.com/office/drawing/2014/main" id="{E81A3A22-5BBE-49C7-B813-3071776EE24D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="" xmlns:a16="http://schemas.microsoft.com/office/drawing/2014/main" id="{121BF569-7533-4F94-9BED-365094E50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34" name="Grupo 533">
              <a:extLst>
                <a:ext uri="{FF2B5EF4-FFF2-40B4-BE49-F238E27FC236}">
                  <a16:creationId xmlns="" xmlns:a16="http://schemas.microsoft.com/office/drawing/2014/main" id="{901F8B0E-2B43-4CE2-827E-D6C4C6AA6510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541" name="CuadroTexto 540">
                <a:extLst>
                  <a:ext uri="{FF2B5EF4-FFF2-40B4-BE49-F238E27FC236}">
                    <a16:creationId xmlns="" xmlns:a16="http://schemas.microsoft.com/office/drawing/2014/main" id="{736E1457-BD24-482F-8088-70A3775541E9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2" name="Elipse 541">
                <a:extLst>
                  <a:ext uri="{FF2B5EF4-FFF2-40B4-BE49-F238E27FC236}">
                    <a16:creationId xmlns="" xmlns:a16="http://schemas.microsoft.com/office/drawing/2014/main" id="{221A7372-1156-4A49-B14A-EB4ED7423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5" name="Grupo 534">
              <a:extLst>
                <a:ext uri="{FF2B5EF4-FFF2-40B4-BE49-F238E27FC236}">
                  <a16:creationId xmlns="" xmlns:a16="http://schemas.microsoft.com/office/drawing/2014/main" id="{E338FDB7-6962-48DB-B442-1A79119DC1C6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539" name="CuadroTexto 538">
                <a:extLst>
                  <a:ext uri="{FF2B5EF4-FFF2-40B4-BE49-F238E27FC236}">
                    <a16:creationId xmlns="" xmlns:a16="http://schemas.microsoft.com/office/drawing/2014/main" id="{3D26EC65-BBCA-43A4-953B-10DFFD931923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0" name="Forma libre: forma 539">
                <a:extLst>
                  <a:ext uri="{FF2B5EF4-FFF2-40B4-BE49-F238E27FC236}">
                    <a16:creationId xmlns="" xmlns:a16="http://schemas.microsoft.com/office/drawing/2014/main" id="{09120F7B-43EF-438A-BFEE-C564CAD816EF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6" name="Grupo 535">
              <a:extLst>
                <a:ext uri="{FF2B5EF4-FFF2-40B4-BE49-F238E27FC236}">
                  <a16:creationId xmlns="" xmlns:a16="http://schemas.microsoft.com/office/drawing/2014/main" id="{00784695-7BB5-4A6B-AF73-B1B6FCF38AC2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537" name="CuadroTexto 536">
                <a:extLst>
                  <a:ext uri="{FF2B5EF4-FFF2-40B4-BE49-F238E27FC236}">
                    <a16:creationId xmlns="" xmlns:a16="http://schemas.microsoft.com/office/drawing/2014/main" id="{A7CDDEDE-59DA-44DA-AD2B-A6DF23AB2545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8" name="Forma libre: forma 537">
                <a:extLst>
                  <a:ext uri="{FF2B5EF4-FFF2-40B4-BE49-F238E27FC236}">
                    <a16:creationId xmlns="" xmlns:a16="http://schemas.microsoft.com/office/drawing/2014/main" id="{403FF23F-0B52-4499-ABFD-BD00A72F0592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45" name="Grupo 544">
            <a:extLst>
              <a:ext uri="{FF2B5EF4-FFF2-40B4-BE49-F238E27FC236}">
                <a16:creationId xmlns="" xmlns:a16="http://schemas.microsoft.com/office/drawing/2014/main" id="{1DAA79BC-1388-4124-9336-0033396D9559}"/>
              </a:ext>
            </a:extLst>
          </p:cNvPr>
          <p:cNvGrpSpPr/>
          <p:nvPr/>
        </p:nvGrpSpPr>
        <p:grpSpPr>
          <a:xfrm>
            <a:off x="5347952" y="6111444"/>
            <a:ext cx="1608073" cy="946208"/>
            <a:chOff x="305641" y="5918193"/>
            <a:chExt cx="1608073" cy="946208"/>
          </a:xfrm>
        </p:grpSpPr>
        <p:grpSp>
          <p:nvGrpSpPr>
            <p:cNvPr id="546" name="Grupo 545">
              <a:extLst>
                <a:ext uri="{FF2B5EF4-FFF2-40B4-BE49-F238E27FC236}">
                  <a16:creationId xmlns="" xmlns:a16="http://schemas.microsoft.com/office/drawing/2014/main" id="{21C123F4-7912-469F-915A-7C315F07FFD2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="" xmlns:a16="http://schemas.microsoft.com/office/drawing/2014/main" id="{3344B0EB-DB9D-4D4E-8F69-E1104B09ADC3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="" xmlns:a16="http://schemas.microsoft.com/office/drawing/2014/main" id="{4F1233E5-8BF2-48CE-93F2-5D5F03199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7" name="Grupo 546">
              <a:extLst>
                <a:ext uri="{FF2B5EF4-FFF2-40B4-BE49-F238E27FC236}">
                  <a16:creationId xmlns="" xmlns:a16="http://schemas.microsoft.com/office/drawing/2014/main" id="{74C0B4CB-794C-4C78-8B9D-E7AECE4BE39B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="" xmlns:a16="http://schemas.microsoft.com/office/drawing/2014/main" id="{0EAF44F0-AD38-4781-805F-2CC66BDA5F3C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Elipse 554">
                <a:extLst>
                  <a:ext uri="{FF2B5EF4-FFF2-40B4-BE49-F238E27FC236}">
                    <a16:creationId xmlns="" xmlns:a16="http://schemas.microsoft.com/office/drawing/2014/main" id="{66CC2D3F-3C2D-4F6E-87A7-02FFD78AB1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8" name="Grupo 547">
              <a:extLst>
                <a:ext uri="{FF2B5EF4-FFF2-40B4-BE49-F238E27FC236}">
                  <a16:creationId xmlns="" xmlns:a16="http://schemas.microsoft.com/office/drawing/2014/main" id="{C346B6BD-2F03-4391-8426-EC3EACD6C4B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="" xmlns:a16="http://schemas.microsoft.com/office/drawing/2014/main" id="{66B740BC-EBC0-44FA-8EC6-A7883BCD251D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="" xmlns:a16="http://schemas.microsoft.com/office/drawing/2014/main" id="{9A84F04D-46F9-48A2-A783-979C9CC93524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="" xmlns:a16="http://schemas.microsoft.com/office/drawing/2014/main" id="{F8501983-EE36-4FF0-81ED-7014436C38BC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50" name="CuadroTexto 549">
                <a:extLst>
                  <a:ext uri="{FF2B5EF4-FFF2-40B4-BE49-F238E27FC236}">
                    <a16:creationId xmlns="" xmlns:a16="http://schemas.microsoft.com/office/drawing/2014/main" id="{46500D9D-612F-4932-9529-727DBD60C640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1" name="Forma libre: forma 550">
                <a:extLst>
                  <a:ext uri="{FF2B5EF4-FFF2-40B4-BE49-F238E27FC236}">
                    <a16:creationId xmlns="" xmlns:a16="http://schemas.microsoft.com/office/drawing/2014/main" id="{32CC86B7-F731-4624-A232-42173B851D1E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30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4239</TotalTime>
  <Words>1806</Words>
  <Application>Microsoft Office PowerPoint</Application>
  <PresentationFormat>Personalizado</PresentationFormat>
  <Paragraphs>1635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2" baseType="lpstr">
      <vt:lpstr>Arial</vt:lpstr>
      <vt:lpstr>Benjamin-Bold</vt:lpstr>
      <vt:lpstr>Calibri</vt:lpstr>
      <vt:lpstr>Calibri Light</vt:lpstr>
      <vt:lpstr>d Diam</vt:lpstr>
      <vt:lpstr>Geometr415 Blk BT</vt:lpstr>
      <vt:lpstr>Hellowin</vt:lpstr>
      <vt:lpstr>LEMON MILK Bold</vt:lpstr>
      <vt:lpstr>Tema de Office</vt:lpstr>
      <vt:lpstr>Presentación de PowerPoint</vt:lpstr>
      <vt:lpstr>Presentación de PowerPoint</vt:lpstr>
      <vt:lpstr>Presentación de PowerPoint</vt:lpstr>
    </vt:vector>
  </TitlesOfParts>
  <Manager>Robnei.Blog</Manager>
  <Company>Robnei.Blog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Robnei.Blog</dc:title>
  <dc:subject>Robnei.Blog</dc:subject>
  <dc:creator>Robnei.Blog</dc:creator>
  <cp:keywords>Robnei.Blog</cp:keywords>
  <cp:lastModifiedBy>ROB</cp:lastModifiedBy>
  <cp:revision>76</cp:revision>
  <dcterms:created xsi:type="dcterms:W3CDTF">2020-10-27T18:26:13Z</dcterms:created>
  <dcterms:modified xsi:type="dcterms:W3CDTF">2024-11-15T03:08:52Z</dcterms:modified>
  <cp:version>Robnei.Blog</cp:version>
</cp:coreProperties>
</file>