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5" r:id="rId2"/>
    <p:sldId id="276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40"/>
    <a:srgbClr val="104C25"/>
    <a:srgbClr val="465C1C"/>
    <a:srgbClr val="245300"/>
    <a:srgbClr val="1F573A"/>
    <a:srgbClr val="014713"/>
    <a:srgbClr val="285426"/>
    <a:srgbClr val="CCB894"/>
    <a:srgbClr val="C00000"/>
    <a:srgbClr val="22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858C-4712-45B7-AF0D-BD7494171E92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03A6-B99B-4F0D-8DD0-D194E1C47D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8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8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9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65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8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A1D-4C46-4C89-872E-CCFE9AF79555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348" y="323410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119348" y="556437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52" y="305630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8040652" y="538657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9.png"/><Relationship Id="rId5" Type="http://schemas.openxmlformats.org/officeDocument/2006/relationships/image" Target="../media/image15.jpe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:a16="http://schemas.microsoft.com/office/drawing/2014/main" xmlns="" id="{E29C7138-B334-467D-929C-7EA8506D868B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793" r="-477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98" name="Rectángulo: una sola esquina cortada 297">
            <a:extLst>
              <a:ext uri="{FF2B5EF4-FFF2-40B4-BE49-F238E27FC236}">
                <a16:creationId xmlns:a16="http://schemas.microsoft.com/office/drawing/2014/main" xmlns="" id="{EB3D29E5-5DB6-461B-A79D-0E7EB653347E}"/>
              </a:ext>
            </a:extLst>
          </p:cNvPr>
          <p:cNvSpPr/>
          <p:nvPr/>
        </p:nvSpPr>
        <p:spPr>
          <a:xfrm>
            <a:off x="570453" y="1021332"/>
            <a:ext cx="6516796" cy="4570994"/>
          </a:xfrm>
          <a:prstGeom prst="snip1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371" b="-21371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320" name="Rectángulo: una sola esquina cortada 319">
            <a:extLst>
              <a:ext uri="{FF2B5EF4-FFF2-40B4-BE49-F238E27FC236}">
                <a16:creationId xmlns:a16="http://schemas.microsoft.com/office/drawing/2014/main" xmlns="" id="{6C577ACE-7F6B-40CF-8371-54CC20D3F2E7}"/>
              </a:ext>
            </a:extLst>
          </p:cNvPr>
          <p:cNvSpPr/>
          <p:nvPr/>
        </p:nvSpPr>
        <p:spPr>
          <a:xfrm>
            <a:off x="779529" y="1225173"/>
            <a:ext cx="6098644" cy="4163311"/>
          </a:xfrm>
          <a:prstGeom prst="snip1Rect">
            <a:avLst/>
          </a:prstGeom>
          <a:blipFill>
            <a:blip r:embed="rId4"/>
            <a:srcRect/>
            <a:stretch>
              <a:fillRect t="-5004" b="-500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pic>
        <p:nvPicPr>
          <p:cNvPr id="300" name="Imagen 299">
            <a:extLst>
              <a:ext uri="{FF2B5EF4-FFF2-40B4-BE49-F238E27FC236}">
                <a16:creationId xmlns:a16="http://schemas.microsoft.com/office/drawing/2014/main" xmlns="" id="{64A1A813-E04D-49C0-BC80-AC662D8F7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57" y="4093511"/>
            <a:ext cx="683981" cy="796328"/>
          </a:xfrm>
          <a:prstGeom prst="rect">
            <a:avLst/>
          </a:prstGeom>
        </p:spPr>
      </p:pic>
      <p:pic>
        <p:nvPicPr>
          <p:cNvPr id="301" name="Imagen 300">
            <a:extLst>
              <a:ext uri="{FF2B5EF4-FFF2-40B4-BE49-F238E27FC236}">
                <a16:creationId xmlns:a16="http://schemas.microsoft.com/office/drawing/2014/main" xmlns="" id="{96033670-1976-402A-86D8-E889C3A5C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39" y="3627875"/>
            <a:ext cx="529391" cy="631418"/>
          </a:xfrm>
          <a:prstGeom prst="rect">
            <a:avLst/>
          </a:prstGeom>
        </p:spPr>
      </p:pic>
      <p:pic>
        <p:nvPicPr>
          <p:cNvPr id="302" name="Imagen 301">
            <a:extLst>
              <a:ext uri="{FF2B5EF4-FFF2-40B4-BE49-F238E27FC236}">
                <a16:creationId xmlns:a16="http://schemas.microsoft.com/office/drawing/2014/main" xmlns="" id="{141A32B3-B034-4663-A7B1-F182A1FCE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73" y="3848549"/>
            <a:ext cx="482777" cy="622487"/>
          </a:xfrm>
          <a:prstGeom prst="rect">
            <a:avLst/>
          </a:prstGeom>
        </p:spPr>
      </p:pic>
      <p:pic>
        <p:nvPicPr>
          <p:cNvPr id="303" name="Imagen 302">
            <a:extLst>
              <a:ext uri="{FF2B5EF4-FFF2-40B4-BE49-F238E27FC236}">
                <a16:creationId xmlns:a16="http://schemas.microsoft.com/office/drawing/2014/main" xmlns="" id="{7AFC9A0F-7A31-461A-A798-46B5E018A1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3" t="-1" b="-4735"/>
          <a:stretch/>
        </p:blipFill>
        <p:spPr>
          <a:xfrm>
            <a:off x="87685" y="1329237"/>
            <a:ext cx="1956049" cy="4420523"/>
          </a:xfrm>
          <a:prstGeom prst="rect">
            <a:avLst/>
          </a:prstGeom>
        </p:spPr>
      </p:pic>
      <p:pic>
        <p:nvPicPr>
          <p:cNvPr id="305" name="Imagen 304">
            <a:extLst>
              <a:ext uri="{FF2B5EF4-FFF2-40B4-BE49-F238E27FC236}">
                <a16:creationId xmlns:a16="http://schemas.microsoft.com/office/drawing/2014/main" xmlns="" id="{6B4947E9-D316-4064-BEBA-FA0F38AFA1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54" y="3929991"/>
            <a:ext cx="595834" cy="694545"/>
          </a:xfrm>
          <a:prstGeom prst="rect">
            <a:avLst/>
          </a:prstGeom>
        </p:spPr>
      </p:pic>
      <p:pic>
        <p:nvPicPr>
          <p:cNvPr id="306" name="Imagen 305">
            <a:extLst>
              <a:ext uri="{FF2B5EF4-FFF2-40B4-BE49-F238E27FC236}">
                <a16:creationId xmlns:a16="http://schemas.microsoft.com/office/drawing/2014/main" xmlns="" id="{BA853C92-ABDB-4AF8-927B-7562414D6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6" y="3952300"/>
            <a:ext cx="595834" cy="694545"/>
          </a:xfrm>
          <a:prstGeom prst="rect">
            <a:avLst/>
          </a:prstGeom>
        </p:spPr>
      </p:pic>
      <p:pic>
        <p:nvPicPr>
          <p:cNvPr id="307" name="Imagen 306">
            <a:extLst>
              <a:ext uri="{FF2B5EF4-FFF2-40B4-BE49-F238E27FC236}">
                <a16:creationId xmlns:a16="http://schemas.microsoft.com/office/drawing/2014/main" xmlns="" id="{8CEEA1EB-85A6-48BD-A3C1-83D39802A4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769" y="3301689"/>
            <a:ext cx="1555226" cy="1792734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C08AB5BB-490F-447C-88F3-F69834A3109D}"/>
              </a:ext>
            </a:extLst>
          </p:cNvPr>
          <p:cNvGrpSpPr/>
          <p:nvPr/>
        </p:nvGrpSpPr>
        <p:grpSpPr>
          <a:xfrm>
            <a:off x="6270826" y="935796"/>
            <a:ext cx="1002607" cy="875078"/>
            <a:chOff x="6094867" y="431643"/>
            <a:chExt cx="1002607" cy="875078"/>
          </a:xfrm>
        </p:grpSpPr>
        <p:sp>
          <p:nvSpPr>
            <p:cNvPr id="304" name="Estrella: 5 puntas 303">
              <a:extLst>
                <a:ext uri="{FF2B5EF4-FFF2-40B4-BE49-F238E27FC236}">
                  <a16:creationId xmlns:a16="http://schemas.microsoft.com/office/drawing/2014/main" xmlns="" id="{277D9688-0B00-463F-B8A2-E1FB170C6405}"/>
                </a:ext>
              </a:extLst>
            </p:cNvPr>
            <p:cNvSpPr/>
            <p:nvPr/>
          </p:nvSpPr>
          <p:spPr>
            <a:xfrm rot="20784991">
              <a:off x="6094867" y="431643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8" name="Estrella: 5 puntas 307">
              <a:extLst>
                <a:ext uri="{FF2B5EF4-FFF2-40B4-BE49-F238E27FC236}">
                  <a16:creationId xmlns:a16="http://schemas.microsoft.com/office/drawing/2014/main" xmlns="" id="{23A321CF-2BE4-4E08-A21B-67B6219EB835}"/>
                </a:ext>
              </a:extLst>
            </p:cNvPr>
            <p:cNvSpPr/>
            <p:nvPr/>
          </p:nvSpPr>
          <p:spPr>
            <a:xfrm rot="20784991">
              <a:off x="6177119" y="509551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09" name="Imagen 308">
            <a:extLst>
              <a:ext uri="{FF2B5EF4-FFF2-40B4-BE49-F238E27FC236}">
                <a16:creationId xmlns:a16="http://schemas.microsoft.com/office/drawing/2014/main" xmlns="" id="{73A447BB-9068-41FD-B13A-5016A532C9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9"/>
          <a:stretch/>
        </p:blipFill>
        <p:spPr>
          <a:xfrm>
            <a:off x="5203261" y="4007320"/>
            <a:ext cx="2256356" cy="2208771"/>
          </a:xfrm>
          <a:prstGeom prst="rect">
            <a:avLst/>
          </a:prstGeom>
        </p:spPr>
      </p:pic>
      <p:sp>
        <p:nvSpPr>
          <p:cNvPr id="311" name="Rectángulo 310">
            <a:extLst>
              <a:ext uri="{FF2B5EF4-FFF2-40B4-BE49-F238E27FC236}">
                <a16:creationId xmlns:a16="http://schemas.microsoft.com/office/drawing/2014/main" xmlns="" id="{AD9C067C-8562-44D4-A708-955B89D7655A}"/>
              </a:ext>
            </a:extLst>
          </p:cNvPr>
          <p:cNvSpPr/>
          <p:nvPr/>
        </p:nvSpPr>
        <p:spPr>
          <a:xfrm>
            <a:off x="6052234" y="5314064"/>
            <a:ext cx="82084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>
                  <a:noFill/>
                </a:ln>
                <a:solidFill>
                  <a:schemeClr val="bg1"/>
                </a:solidFill>
                <a:latin typeface="Geometr415 Blk BT" panose="020B0802020204020303" pitchFamily="34" charset="0"/>
              </a:rPr>
              <a:t>HO-HO</a:t>
            </a:r>
            <a:endParaRPr lang="es-ES" sz="900" b="0" cap="none" dirty="0">
              <a:ln w="0">
                <a:noFill/>
              </a:ln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</p:txBody>
      </p:sp>
      <p:pic>
        <p:nvPicPr>
          <p:cNvPr id="313" name="Imagen 312">
            <a:extLst>
              <a:ext uri="{FF2B5EF4-FFF2-40B4-BE49-F238E27FC236}">
                <a16:creationId xmlns:a16="http://schemas.microsoft.com/office/drawing/2014/main" xmlns="" id="{996FD15D-5C2A-4389-814E-7F99127454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05" y="3559722"/>
            <a:ext cx="1226896" cy="2144546"/>
          </a:xfrm>
          <a:prstGeom prst="rect">
            <a:avLst/>
          </a:prstGeom>
        </p:spPr>
      </p:pic>
      <p:pic>
        <p:nvPicPr>
          <p:cNvPr id="319" name="Imagen 318">
            <a:extLst>
              <a:ext uri="{FF2B5EF4-FFF2-40B4-BE49-F238E27FC236}">
                <a16:creationId xmlns:a16="http://schemas.microsoft.com/office/drawing/2014/main" xmlns="" id="{7B0692F7-11B8-42B2-A5BD-BF1634D19F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29" y="4611267"/>
            <a:ext cx="1483097" cy="327525"/>
          </a:xfrm>
          <a:prstGeom prst="rect">
            <a:avLst/>
          </a:prstGeom>
        </p:spPr>
      </p:pic>
      <p:sp>
        <p:nvSpPr>
          <p:cNvPr id="254" name="Rectangle 3">
            <a:extLst>
              <a:ext uri="{FF2B5EF4-FFF2-40B4-BE49-F238E27FC236}">
                <a16:creationId xmlns:a16="http://schemas.microsoft.com/office/drawing/2014/main" xmlns="" id="{B21FEF61-5A0C-4626-9F82-3D742386D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94" y="5747570"/>
            <a:ext cx="7164000" cy="481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55" name="Rectángulo 254">
            <a:extLst>
              <a:ext uri="{FF2B5EF4-FFF2-40B4-BE49-F238E27FC236}">
                <a16:creationId xmlns:a16="http://schemas.microsoft.com/office/drawing/2014/main" xmlns="" id="{B56B83BC-4B90-4ED5-9B83-6140C2B9D586}"/>
              </a:ext>
            </a:extLst>
          </p:cNvPr>
          <p:cNvSpPr/>
          <p:nvPr/>
        </p:nvSpPr>
        <p:spPr>
          <a:xfrm>
            <a:off x="508997" y="5723530"/>
            <a:ext cx="109434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xmlns="" id="{82CDF411-FAE4-4B49-A71E-B4D4DD383038}"/>
              </a:ext>
            </a:extLst>
          </p:cNvPr>
          <p:cNvSpPr/>
          <p:nvPr/>
        </p:nvSpPr>
        <p:spPr>
          <a:xfrm>
            <a:off x="3975472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xmlns="" id="{684F4EC6-CA2E-4A5F-B0DD-DD1619094317}"/>
              </a:ext>
            </a:extLst>
          </p:cNvPr>
          <p:cNvSpPr/>
          <p:nvPr/>
        </p:nvSpPr>
        <p:spPr>
          <a:xfrm>
            <a:off x="2158707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8" name="Rectángulo 257">
            <a:extLst>
              <a:ext uri="{FF2B5EF4-FFF2-40B4-BE49-F238E27FC236}">
                <a16:creationId xmlns:a16="http://schemas.microsoft.com/office/drawing/2014/main" xmlns="" id="{740C03BC-941E-4472-8232-0E8D0EAAF29D}"/>
              </a:ext>
            </a:extLst>
          </p:cNvPr>
          <p:cNvSpPr/>
          <p:nvPr/>
        </p:nvSpPr>
        <p:spPr>
          <a:xfrm>
            <a:off x="5764750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59" name="Tabla 258">
            <a:extLst>
              <a:ext uri="{FF2B5EF4-FFF2-40B4-BE49-F238E27FC236}">
                <a16:creationId xmlns:a16="http://schemas.microsoft.com/office/drawing/2014/main" xmlns="" id="{4B8E62FB-C708-4A72-A732-E559D96D35F3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0" name="Tabla 259">
            <a:extLst>
              <a:ext uri="{FF2B5EF4-FFF2-40B4-BE49-F238E27FC236}">
                <a16:creationId xmlns:a16="http://schemas.microsoft.com/office/drawing/2014/main" xmlns="" id="{69DB7A08-5373-4BBB-B948-00C25A0622D5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9141030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1" name="Tabla 260">
            <a:extLst>
              <a:ext uri="{FF2B5EF4-FFF2-40B4-BE49-F238E27FC236}">
                <a16:creationId xmlns:a16="http://schemas.microsoft.com/office/drawing/2014/main" xmlns="" id="{82D27331-F205-4C69-AD2D-8756DF3BE6AD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2" name="Tabla 261">
            <a:extLst>
              <a:ext uri="{FF2B5EF4-FFF2-40B4-BE49-F238E27FC236}">
                <a16:creationId xmlns:a16="http://schemas.microsoft.com/office/drawing/2014/main" xmlns="" id="{60FF0804-B9F9-4606-BC12-579575509FBA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9141030"/>
          <a:ext cx="1592850" cy="108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3" name="Tabla 262">
            <a:extLst>
              <a:ext uri="{FF2B5EF4-FFF2-40B4-BE49-F238E27FC236}">
                <a16:creationId xmlns:a16="http://schemas.microsoft.com/office/drawing/2014/main" xmlns="" id="{B69FEF0F-354F-4BA4-9E04-F0DEAE78662C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4" name="Tabla 263">
            <a:extLst>
              <a:ext uri="{FF2B5EF4-FFF2-40B4-BE49-F238E27FC236}">
                <a16:creationId xmlns:a16="http://schemas.microsoft.com/office/drawing/2014/main" xmlns="" id="{332F59A0-2B13-41D6-8BB3-973870D335B1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5" name="Tabla 264">
            <a:extLst>
              <a:ext uri="{FF2B5EF4-FFF2-40B4-BE49-F238E27FC236}">
                <a16:creationId xmlns:a16="http://schemas.microsoft.com/office/drawing/2014/main" xmlns="" id="{62319EC6-08C6-40B0-9867-B3BAE8C5AF27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6" name="Tabla 265">
            <a:extLst>
              <a:ext uri="{FF2B5EF4-FFF2-40B4-BE49-F238E27FC236}">
                <a16:creationId xmlns:a16="http://schemas.microsoft.com/office/drawing/2014/main" xmlns="" id="{E38B3EC9-7622-4633-848C-F301F3A03606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7" name="Tabla 266">
            <a:extLst>
              <a:ext uri="{FF2B5EF4-FFF2-40B4-BE49-F238E27FC236}">
                <a16:creationId xmlns:a16="http://schemas.microsoft.com/office/drawing/2014/main" xmlns="" id="{761F10AC-3728-4E82-95A7-8B267D85CBD3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8" name="Tabla 267">
            <a:extLst>
              <a:ext uri="{FF2B5EF4-FFF2-40B4-BE49-F238E27FC236}">
                <a16:creationId xmlns:a16="http://schemas.microsoft.com/office/drawing/2014/main" xmlns="" id="{E5EC4560-C2A7-48E2-877B-AA326B677102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9" name="Tabla 268">
            <a:extLst>
              <a:ext uri="{FF2B5EF4-FFF2-40B4-BE49-F238E27FC236}">
                <a16:creationId xmlns:a16="http://schemas.microsoft.com/office/drawing/2014/main" xmlns="" id="{4EBDD95B-1F98-4836-A03E-2C72E5D7D233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70" name="Tabla 269">
            <a:extLst>
              <a:ext uri="{FF2B5EF4-FFF2-40B4-BE49-F238E27FC236}">
                <a16:creationId xmlns:a16="http://schemas.microsoft.com/office/drawing/2014/main" xmlns="" id="{16F78B2A-3C98-4F01-AE3B-36105E16B030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271" name="Grupo 270">
            <a:extLst>
              <a:ext uri="{FF2B5EF4-FFF2-40B4-BE49-F238E27FC236}">
                <a16:creationId xmlns:a16="http://schemas.microsoft.com/office/drawing/2014/main" xmlns="" id="{AC865036-42DA-4E7E-B829-D01CD80000D4}"/>
              </a:ext>
            </a:extLst>
          </p:cNvPr>
          <p:cNvGrpSpPr/>
          <p:nvPr/>
        </p:nvGrpSpPr>
        <p:grpSpPr>
          <a:xfrm>
            <a:off x="295881" y="5801083"/>
            <a:ext cx="7012745" cy="3357930"/>
            <a:chOff x="269377" y="5787831"/>
            <a:chExt cx="7012745" cy="3357930"/>
          </a:xfrm>
          <a:solidFill>
            <a:srgbClr val="104C25"/>
          </a:solidFill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xmlns="" id="{24272493-FD39-462E-A85A-F5204C808368}"/>
                </a:ext>
              </a:extLst>
            </p:cNvPr>
            <p:cNvSpPr/>
            <p:nvPr/>
          </p:nvSpPr>
          <p:spPr>
            <a:xfrm>
              <a:off x="5683722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xmlns="" id="{4883ABE7-3352-40BB-8C3B-3D812BB93D7A}"/>
                </a:ext>
              </a:extLst>
            </p:cNvPr>
            <p:cNvSpPr/>
            <p:nvPr/>
          </p:nvSpPr>
          <p:spPr>
            <a:xfrm>
              <a:off x="269377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xmlns="" id="{A6B4F32A-F076-449D-BF85-630000B8C436}"/>
                </a:ext>
              </a:extLst>
            </p:cNvPr>
            <p:cNvSpPr/>
            <p:nvPr/>
          </p:nvSpPr>
          <p:spPr>
            <a:xfrm>
              <a:off x="2088678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:a16="http://schemas.microsoft.com/office/drawing/2014/main" xmlns="" id="{F1B297E7-602C-4EA3-965F-8B461F9EAA76}"/>
                </a:ext>
              </a:extLst>
            </p:cNvPr>
            <p:cNvSpPr/>
            <p:nvPr/>
          </p:nvSpPr>
          <p:spPr>
            <a:xfrm>
              <a:off x="3899684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xmlns="" id="{B1B43521-F73C-42FB-96FB-1E9A558F1FD3}"/>
                </a:ext>
              </a:extLst>
            </p:cNvPr>
            <p:cNvSpPr/>
            <p:nvPr/>
          </p:nvSpPr>
          <p:spPr>
            <a:xfrm>
              <a:off x="269377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xmlns="" id="{399F07FC-F043-490E-9A30-C884C7700E32}"/>
                </a:ext>
              </a:extLst>
            </p:cNvPr>
            <p:cNvSpPr/>
            <p:nvPr/>
          </p:nvSpPr>
          <p:spPr>
            <a:xfrm>
              <a:off x="2088678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8" name="Rectángulo 277">
              <a:extLst>
                <a:ext uri="{FF2B5EF4-FFF2-40B4-BE49-F238E27FC236}">
                  <a16:creationId xmlns:a16="http://schemas.microsoft.com/office/drawing/2014/main" xmlns="" id="{E1A1FDDD-682D-4900-8B00-DF6FBA0A7D70}"/>
                </a:ext>
              </a:extLst>
            </p:cNvPr>
            <p:cNvSpPr/>
            <p:nvPr/>
          </p:nvSpPr>
          <p:spPr>
            <a:xfrm>
              <a:off x="3899684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9" name="Rectángulo 278">
              <a:extLst>
                <a:ext uri="{FF2B5EF4-FFF2-40B4-BE49-F238E27FC236}">
                  <a16:creationId xmlns:a16="http://schemas.microsoft.com/office/drawing/2014/main" xmlns="" id="{42ECEE49-7ACF-43E6-B835-D5FC2C676373}"/>
                </a:ext>
              </a:extLst>
            </p:cNvPr>
            <p:cNvSpPr/>
            <p:nvPr/>
          </p:nvSpPr>
          <p:spPr>
            <a:xfrm>
              <a:off x="5683722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Rectángulo 279">
              <a:extLst>
                <a:ext uri="{FF2B5EF4-FFF2-40B4-BE49-F238E27FC236}">
                  <a16:creationId xmlns:a16="http://schemas.microsoft.com/office/drawing/2014/main" xmlns="" id="{FB4EE288-063B-400D-BA98-EBC0AB09CAB3}"/>
                </a:ext>
              </a:extLst>
            </p:cNvPr>
            <p:cNvSpPr/>
            <p:nvPr/>
          </p:nvSpPr>
          <p:spPr>
            <a:xfrm>
              <a:off x="269377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Rectángulo 280">
              <a:extLst>
                <a:ext uri="{FF2B5EF4-FFF2-40B4-BE49-F238E27FC236}">
                  <a16:creationId xmlns:a16="http://schemas.microsoft.com/office/drawing/2014/main" xmlns="" id="{5431A8C2-5171-4BCE-9CCC-5707C6159EDB}"/>
                </a:ext>
              </a:extLst>
            </p:cNvPr>
            <p:cNvSpPr/>
            <p:nvPr/>
          </p:nvSpPr>
          <p:spPr>
            <a:xfrm>
              <a:off x="3899684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Rectángulo 281">
              <a:extLst>
                <a:ext uri="{FF2B5EF4-FFF2-40B4-BE49-F238E27FC236}">
                  <a16:creationId xmlns:a16="http://schemas.microsoft.com/office/drawing/2014/main" xmlns="" id="{25473949-F249-4554-9E39-91A6783FEA06}"/>
                </a:ext>
              </a:extLst>
            </p:cNvPr>
            <p:cNvSpPr/>
            <p:nvPr/>
          </p:nvSpPr>
          <p:spPr>
            <a:xfrm>
              <a:off x="5683722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xmlns="" id="{0C2317C8-B6C5-4DB3-9E23-3E4965FC6C09}"/>
                </a:ext>
              </a:extLst>
            </p:cNvPr>
            <p:cNvSpPr/>
            <p:nvPr/>
          </p:nvSpPr>
          <p:spPr>
            <a:xfrm>
              <a:off x="2088678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FFAEA876-E4C7-4C8F-BA96-76DFFA46EC85}"/>
              </a:ext>
            </a:extLst>
          </p:cNvPr>
          <p:cNvSpPr/>
          <p:nvPr/>
        </p:nvSpPr>
        <p:spPr>
          <a:xfrm>
            <a:off x="5803662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xmlns="" id="{4FD6E576-0E8E-40A2-B001-09ED11F4599B}"/>
              </a:ext>
            </a:extLst>
          </p:cNvPr>
          <p:cNvSpPr/>
          <p:nvPr/>
        </p:nvSpPr>
        <p:spPr>
          <a:xfrm>
            <a:off x="389317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6" name="Rectángulo 285">
            <a:extLst>
              <a:ext uri="{FF2B5EF4-FFF2-40B4-BE49-F238E27FC236}">
                <a16:creationId xmlns:a16="http://schemas.microsoft.com/office/drawing/2014/main" xmlns="" id="{22D16EEC-147B-432D-A994-03AC0D87D0C0}"/>
              </a:ext>
            </a:extLst>
          </p:cNvPr>
          <p:cNvSpPr/>
          <p:nvPr/>
        </p:nvSpPr>
        <p:spPr>
          <a:xfrm>
            <a:off x="2208618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7" name="Rectángulo 286">
            <a:extLst>
              <a:ext uri="{FF2B5EF4-FFF2-40B4-BE49-F238E27FC236}">
                <a16:creationId xmlns:a16="http://schemas.microsoft.com/office/drawing/2014/main" xmlns="" id="{9D65F29C-6753-44E1-AB04-F9F445FFA969}"/>
              </a:ext>
            </a:extLst>
          </p:cNvPr>
          <p:cNvSpPr/>
          <p:nvPr/>
        </p:nvSpPr>
        <p:spPr>
          <a:xfrm>
            <a:off x="4019624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xmlns="" id="{4590A107-F95C-4AB5-88C9-C5DD2734AE86}"/>
              </a:ext>
            </a:extLst>
          </p:cNvPr>
          <p:cNvSpPr/>
          <p:nvPr/>
        </p:nvSpPr>
        <p:spPr>
          <a:xfrm>
            <a:off x="389317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9" name="Rectángulo 288">
            <a:extLst>
              <a:ext uri="{FF2B5EF4-FFF2-40B4-BE49-F238E27FC236}">
                <a16:creationId xmlns:a16="http://schemas.microsoft.com/office/drawing/2014/main" xmlns="" id="{49560005-B437-481C-A19C-8ED1BAAD724B}"/>
              </a:ext>
            </a:extLst>
          </p:cNvPr>
          <p:cNvSpPr/>
          <p:nvPr/>
        </p:nvSpPr>
        <p:spPr>
          <a:xfrm>
            <a:off x="2208618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036FAEC1-9B30-4628-A212-9A9AFC5050FE}"/>
              </a:ext>
            </a:extLst>
          </p:cNvPr>
          <p:cNvSpPr/>
          <p:nvPr/>
        </p:nvSpPr>
        <p:spPr>
          <a:xfrm>
            <a:off x="4019624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xmlns="" id="{346FAA53-B80E-489F-ADCF-F3037F9AFE04}"/>
              </a:ext>
            </a:extLst>
          </p:cNvPr>
          <p:cNvSpPr/>
          <p:nvPr/>
        </p:nvSpPr>
        <p:spPr>
          <a:xfrm>
            <a:off x="5803662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xmlns="" id="{1E5C9482-7253-41EF-B839-1B925FF938DA}"/>
              </a:ext>
            </a:extLst>
          </p:cNvPr>
          <p:cNvSpPr/>
          <p:nvPr/>
        </p:nvSpPr>
        <p:spPr>
          <a:xfrm>
            <a:off x="389316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xmlns="" id="{A005DDC3-FF0A-4E52-B808-87A70B9E553B}"/>
              </a:ext>
            </a:extLst>
          </p:cNvPr>
          <p:cNvSpPr/>
          <p:nvPr/>
        </p:nvSpPr>
        <p:spPr>
          <a:xfrm>
            <a:off x="4019624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xmlns="" id="{6C87A3D6-65FD-4265-A6D2-E14A84857C99}"/>
              </a:ext>
            </a:extLst>
          </p:cNvPr>
          <p:cNvSpPr/>
          <p:nvPr/>
        </p:nvSpPr>
        <p:spPr>
          <a:xfrm>
            <a:off x="2208618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xmlns="" id="{9A568BD6-9D8F-406B-B45B-7F9DDA4907C4}"/>
              </a:ext>
            </a:extLst>
          </p:cNvPr>
          <p:cNvSpPr/>
          <p:nvPr/>
        </p:nvSpPr>
        <p:spPr>
          <a:xfrm>
            <a:off x="5803662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xmlns="" id="{61D421CA-F80C-4500-9EF0-456AF4F5625C}"/>
              </a:ext>
            </a:extLst>
          </p:cNvPr>
          <p:cNvSpPr/>
          <p:nvPr/>
        </p:nvSpPr>
        <p:spPr>
          <a:xfrm>
            <a:off x="2143116" y="10216053"/>
            <a:ext cx="15923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7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xmlns="" id="{2DF99FD5-AD18-443C-89A0-3E57C495A7E0}"/>
              </a:ext>
            </a:extLst>
          </p:cNvPr>
          <p:cNvSpPr/>
          <p:nvPr/>
        </p:nvSpPr>
        <p:spPr>
          <a:xfrm>
            <a:off x="3923249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xmlns="" id="{F70913B8-278E-4497-BAA7-2C73348C0E42}"/>
              </a:ext>
            </a:extLst>
          </p:cNvPr>
          <p:cNvSpPr/>
          <p:nvPr/>
        </p:nvSpPr>
        <p:spPr>
          <a:xfrm>
            <a:off x="5713164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xmlns="" id="{46C81617-2F7C-4312-A0BF-B65124C37D96}"/>
              </a:ext>
            </a:extLst>
          </p:cNvPr>
          <p:cNvSpPr/>
          <p:nvPr/>
        </p:nvSpPr>
        <p:spPr>
          <a:xfrm>
            <a:off x="290686" y="8639100"/>
            <a:ext cx="15928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xmlns="" id="{40BE1530-683E-43A6-9A5E-006192540186}"/>
              </a:ext>
            </a:extLst>
          </p:cNvPr>
          <p:cNvSpPr/>
          <p:nvPr/>
        </p:nvSpPr>
        <p:spPr>
          <a:xfrm>
            <a:off x="2143117" y="8639100"/>
            <a:ext cx="16040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00" dirty="0">
                <a:latin typeface="Geometr415 Blk BT" panose="020B0802020204020303" pitchFamily="34" charset="0"/>
              </a:rPr>
              <a:t>PASO a la INM. del GRAL.M. BELGRANO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xmlns="" id="{9FB4DCBB-8A3D-443D-90DA-5313FBECB302}"/>
              </a:ext>
            </a:extLst>
          </p:cNvPr>
          <p:cNvSpPr/>
          <p:nvPr/>
        </p:nvSpPr>
        <p:spPr>
          <a:xfrm>
            <a:off x="3921371" y="8639100"/>
            <a:ext cx="160404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xmlns="" id="{43D59C68-F78E-463D-9088-BE4604ABEA80}"/>
              </a:ext>
            </a:extLst>
          </p:cNvPr>
          <p:cNvSpPr/>
          <p:nvPr/>
        </p:nvSpPr>
        <p:spPr>
          <a:xfrm>
            <a:off x="5699625" y="8639100"/>
            <a:ext cx="16157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7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700" dirty="0">
                <a:latin typeface="Geometr415 Blk BT" panose="020B0802020204020303" pitchFamily="34" charset="0"/>
              </a:rPr>
              <a:t>GRAL. J. de SAN MARTIN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xmlns="" id="{6AE5A2AD-F761-4846-ABD7-73752D545A2E}"/>
              </a:ext>
            </a:extLst>
          </p:cNvPr>
          <p:cNvSpPr txBox="1"/>
          <p:nvPr/>
        </p:nvSpPr>
        <p:spPr>
          <a:xfrm>
            <a:off x="3894708" y="7037104"/>
            <a:ext cx="1609698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xmlns="" id="{96FF6634-E9EA-4BED-880B-58CB3EBD1215}"/>
              </a:ext>
            </a:extLst>
          </p:cNvPr>
          <p:cNvSpPr/>
          <p:nvPr/>
        </p:nvSpPr>
        <p:spPr>
          <a:xfrm>
            <a:off x="5696153" y="7037104"/>
            <a:ext cx="16096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pPr algn="r"/>
            <a:r>
              <a:rPr lang="es-ES" sz="700" b="0" cap="none" spc="0" dirty="0">
                <a:ln w="0"/>
                <a:latin typeface="Geometr415 Blk BT" panose="020B0802020204020303" pitchFamily="34" charset="0"/>
              </a:rPr>
              <a:t>18- VIERNES SANTO</a:t>
            </a:r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xmlns="" id="{F6985B99-C005-447F-BCAB-26F5F18B5ACA}"/>
              </a:ext>
            </a:extLst>
          </p:cNvPr>
          <p:cNvSpPr/>
          <p:nvPr/>
        </p:nvSpPr>
        <p:spPr>
          <a:xfrm>
            <a:off x="306832" y="7037104"/>
            <a:ext cx="158618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28" name="Grupo 327">
            <a:extLst>
              <a:ext uri="{FF2B5EF4-FFF2-40B4-BE49-F238E27FC236}">
                <a16:creationId xmlns:a16="http://schemas.microsoft.com/office/drawing/2014/main" xmlns="" id="{E2CEA984-E66B-411C-BC42-846F1A98D0A2}"/>
              </a:ext>
            </a:extLst>
          </p:cNvPr>
          <p:cNvGrpSpPr/>
          <p:nvPr/>
        </p:nvGrpSpPr>
        <p:grpSpPr>
          <a:xfrm>
            <a:off x="541368" y="5999529"/>
            <a:ext cx="286403" cy="198873"/>
            <a:chOff x="1176837" y="1904505"/>
            <a:chExt cx="286403" cy="198873"/>
          </a:xfrm>
        </p:grpSpPr>
        <p:sp>
          <p:nvSpPr>
            <p:cNvPr id="329" name="CuadroTexto 328">
              <a:extLst>
                <a:ext uri="{FF2B5EF4-FFF2-40B4-BE49-F238E27FC236}">
                  <a16:creationId xmlns:a16="http://schemas.microsoft.com/office/drawing/2014/main" xmlns="" id="{EFCD0725-C356-45CC-B06A-01A59055DA68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0" name="Elipse 329">
              <a:extLst>
                <a:ext uri="{FF2B5EF4-FFF2-40B4-BE49-F238E27FC236}">
                  <a16:creationId xmlns:a16="http://schemas.microsoft.com/office/drawing/2014/main" xmlns="" id="{E3D3372A-9859-4E1F-959D-C61D973F5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xmlns="" id="{667B6BC2-9531-4782-B1B6-BF9147C90F1D}"/>
              </a:ext>
            </a:extLst>
          </p:cNvPr>
          <p:cNvGrpSpPr/>
          <p:nvPr/>
        </p:nvGrpSpPr>
        <p:grpSpPr>
          <a:xfrm>
            <a:off x="1683061" y="6656787"/>
            <a:ext cx="283924" cy="198873"/>
            <a:chOff x="1610038" y="1904505"/>
            <a:chExt cx="283924" cy="198873"/>
          </a:xfrm>
        </p:grpSpPr>
        <p:sp>
          <p:nvSpPr>
            <p:cNvPr id="332" name="CuadroTexto 331">
              <a:extLst>
                <a:ext uri="{FF2B5EF4-FFF2-40B4-BE49-F238E27FC236}">
                  <a16:creationId xmlns:a16="http://schemas.microsoft.com/office/drawing/2014/main" xmlns="" id="{E642AFE4-F258-4161-92E1-31F0596E0424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3" name="Elipse 332">
              <a:extLst>
                <a:ext uri="{FF2B5EF4-FFF2-40B4-BE49-F238E27FC236}">
                  <a16:creationId xmlns:a16="http://schemas.microsoft.com/office/drawing/2014/main" xmlns="" id="{13595BBD-F142-45E9-9733-84823F72A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xmlns="" id="{5F1AF4B4-22CB-429C-969D-A47BBC52AAA8}"/>
              </a:ext>
            </a:extLst>
          </p:cNvPr>
          <p:cNvGrpSpPr/>
          <p:nvPr/>
        </p:nvGrpSpPr>
        <p:grpSpPr>
          <a:xfrm>
            <a:off x="329718" y="5998784"/>
            <a:ext cx="222591" cy="199456"/>
            <a:chOff x="958247" y="1904505"/>
            <a:chExt cx="222591" cy="199456"/>
          </a:xfrm>
        </p:grpSpPr>
        <p:sp>
          <p:nvSpPr>
            <p:cNvPr id="335" name="CuadroTexto 334">
              <a:extLst>
                <a:ext uri="{FF2B5EF4-FFF2-40B4-BE49-F238E27FC236}">
                  <a16:creationId xmlns:a16="http://schemas.microsoft.com/office/drawing/2014/main" xmlns="" id="{502D7D80-B936-4E07-A37E-792D0D1805F3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xmlns="" id="{3E09D681-3DD1-481A-9C55-A40EB8C22911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xmlns="" id="{E90ED7BA-172D-4D11-B4BF-A71CA0C3B659}"/>
              </a:ext>
            </a:extLst>
          </p:cNvPr>
          <p:cNvGrpSpPr/>
          <p:nvPr/>
        </p:nvGrpSpPr>
        <p:grpSpPr>
          <a:xfrm>
            <a:off x="772426" y="6002649"/>
            <a:ext cx="283924" cy="199456"/>
            <a:chOff x="1396293" y="1904505"/>
            <a:chExt cx="283924" cy="199456"/>
          </a:xfrm>
        </p:grpSpPr>
        <p:sp>
          <p:nvSpPr>
            <p:cNvPr id="338" name="CuadroTexto 337">
              <a:extLst>
                <a:ext uri="{FF2B5EF4-FFF2-40B4-BE49-F238E27FC236}">
                  <a16:creationId xmlns:a16="http://schemas.microsoft.com/office/drawing/2014/main" xmlns="" id="{DB748B2B-CFC2-4F3A-86B7-77511807608B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:a16="http://schemas.microsoft.com/office/drawing/2014/main" xmlns="" id="{764882B2-C799-485D-8A49-228A1D36CD22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340" name="Grupo 339">
            <a:extLst>
              <a:ext uri="{FF2B5EF4-FFF2-40B4-BE49-F238E27FC236}">
                <a16:creationId xmlns:a16="http://schemas.microsoft.com/office/drawing/2014/main" xmlns="" id="{5D71B9BF-3928-421C-A49F-3836B9F86A7F}"/>
              </a:ext>
            </a:extLst>
          </p:cNvPr>
          <p:cNvGrpSpPr/>
          <p:nvPr/>
        </p:nvGrpSpPr>
        <p:grpSpPr>
          <a:xfrm>
            <a:off x="2158512" y="5998902"/>
            <a:ext cx="958548" cy="199456"/>
            <a:chOff x="293468" y="2614737"/>
            <a:chExt cx="958548" cy="199456"/>
          </a:xfrm>
        </p:grpSpPr>
        <p:grpSp>
          <p:nvGrpSpPr>
            <p:cNvPr id="341" name="Grupo 340">
              <a:extLst>
                <a:ext uri="{FF2B5EF4-FFF2-40B4-BE49-F238E27FC236}">
                  <a16:creationId xmlns:a16="http://schemas.microsoft.com/office/drawing/2014/main" xmlns="" id="{3458BA2E-BE3E-4485-A9F3-6E681EC7C2D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xmlns="" id="{D8CF6B52-E962-497B-B8EA-CD6B38BCEED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2" name="Elipse 351">
                <a:extLst>
                  <a:ext uri="{FF2B5EF4-FFF2-40B4-BE49-F238E27FC236}">
                    <a16:creationId xmlns:a16="http://schemas.microsoft.com/office/drawing/2014/main" xmlns="" id="{F18335AE-0266-48E8-98B2-B5BDFAFFF4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:a16="http://schemas.microsoft.com/office/drawing/2014/main" xmlns="" id="{5FB72F8A-5310-4C52-8399-57223984FC0E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xmlns="" id="{C2482B66-B22E-40DE-8407-96580B4D136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0" name="Elipse 349">
                <a:extLst>
                  <a:ext uri="{FF2B5EF4-FFF2-40B4-BE49-F238E27FC236}">
                    <a16:creationId xmlns:a16="http://schemas.microsoft.com/office/drawing/2014/main" xmlns="" id="{C550BDF4-C53D-4D0F-A0AA-441060A76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:a16="http://schemas.microsoft.com/office/drawing/2014/main" xmlns="" id="{9CFB32F5-6455-4419-B8C8-F37C988BEBC5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xmlns="" id="{197C2978-369D-4CBD-B3F6-1E0BA72F9A1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8" name="Forma libre: forma 347">
                <a:extLst>
                  <a:ext uri="{FF2B5EF4-FFF2-40B4-BE49-F238E27FC236}">
                    <a16:creationId xmlns:a16="http://schemas.microsoft.com/office/drawing/2014/main" xmlns="" id="{D5390829-222B-4E21-B27F-EA063FD9F36E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4" name="Grupo 343">
              <a:extLst>
                <a:ext uri="{FF2B5EF4-FFF2-40B4-BE49-F238E27FC236}">
                  <a16:creationId xmlns:a16="http://schemas.microsoft.com/office/drawing/2014/main" xmlns="" id="{E71EAE05-8936-4AEE-A03E-26BE1CFE083E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45" name="CuadroTexto 344">
                <a:extLst>
                  <a:ext uri="{FF2B5EF4-FFF2-40B4-BE49-F238E27FC236}">
                    <a16:creationId xmlns:a16="http://schemas.microsoft.com/office/drawing/2014/main" xmlns="" id="{3F90211D-62F3-4627-B57E-DAFBFC1AEF0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6" name="Forma libre: forma 345">
                <a:extLst>
                  <a:ext uri="{FF2B5EF4-FFF2-40B4-BE49-F238E27FC236}">
                    <a16:creationId xmlns:a16="http://schemas.microsoft.com/office/drawing/2014/main" xmlns="" id="{3906847C-7336-4EB5-9C27-64C2B46DCD1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xmlns="" id="{F8C839A4-77D9-417E-9CB7-EC909C7E4EC1}"/>
              </a:ext>
            </a:extLst>
          </p:cNvPr>
          <p:cNvGrpSpPr/>
          <p:nvPr/>
        </p:nvGrpSpPr>
        <p:grpSpPr>
          <a:xfrm>
            <a:off x="3960701" y="5999595"/>
            <a:ext cx="958548" cy="199456"/>
            <a:chOff x="293468" y="2614737"/>
            <a:chExt cx="958548" cy="199456"/>
          </a:xfrm>
        </p:grpSpPr>
        <p:grpSp>
          <p:nvGrpSpPr>
            <p:cNvPr id="354" name="Grupo 353">
              <a:extLst>
                <a:ext uri="{FF2B5EF4-FFF2-40B4-BE49-F238E27FC236}">
                  <a16:creationId xmlns:a16="http://schemas.microsoft.com/office/drawing/2014/main" xmlns="" id="{69DA18C4-25DA-4CAC-AE79-F73111FC0695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64" name="CuadroTexto 363">
                <a:extLst>
                  <a:ext uri="{FF2B5EF4-FFF2-40B4-BE49-F238E27FC236}">
                    <a16:creationId xmlns:a16="http://schemas.microsoft.com/office/drawing/2014/main" xmlns="" id="{C8F47B22-163E-4779-94EE-625C8488ADA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5" name="Elipse 364">
                <a:extLst>
                  <a:ext uri="{FF2B5EF4-FFF2-40B4-BE49-F238E27FC236}">
                    <a16:creationId xmlns:a16="http://schemas.microsoft.com/office/drawing/2014/main" xmlns="" id="{148188D0-AA88-4205-A366-C795FD7AE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:a16="http://schemas.microsoft.com/office/drawing/2014/main" xmlns="" id="{015992AF-3703-48F3-9CF6-4BF6391A1650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62" name="CuadroTexto 361">
                <a:extLst>
                  <a:ext uri="{FF2B5EF4-FFF2-40B4-BE49-F238E27FC236}">
                    <a16:creationId xmlns:a16="http://schemas.microsoft.com/office/drawing/2014/main" xmlns="" id="{6CF8CEA5-3751-4B7C-A101-1FA65A096E9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3" name="Elipse 362">
                <a:extLst>
                  <a:ext uri="{FF2B5EF4-FFF2-40B4-BE49-F238E27FC236}">
                    <a16:creationId xmlns:a16="http://schemas.microsoft.com/office/drawing/2014/main" xmlns="" id="{B7D66FB4-2C68-4C3E-91AA-26EB4B5FB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:a16="http://schemas.microsoft.com/office/drawing/2014/main" xmlns="" id="{7FDFFBF5-40EE-412A-AD20-29D95D1957A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60" name="CuadroTexto 359">
                <a:extLst>
                  <a:ext uri="{FF2B5EF4-FFF2-40B4-BE49-F238E27FC236}">
                    <a16:creationId xmlns:a16="http://schemas.microsoft.com/office/drawing/2014/main" xmlns="" id="{4E1EFEA2-FE27-494A-9E0E-EEC5AAAC297A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1" name="Forma libre: forma 360">
                <a:extLst>
                  <a:ext uri="{FF2B5EF4-FFF2-40B4-BE49-F238E27FC236}">
                    <a16:creationId xmlns:a16="http://schemas.microsoft.com/office/drawing/2014/main" xmlns="" id="{37495CD7-1716-4D4E-91A4-5C082A688FD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7" name="Grupo 356">
              <a:extLst>
                <a:ext uri="{FF2B5EF4-FFF2-40B4-BE49-F238E27FC236}">
                  <a16:creationId xmlns:a16="http://schemas.microsoft.com/office/drawing/2014/main" xmlns="" id="{CDBCA49C-64E9-4A38-B3E3-C50AF346834B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58" name="CuadroTexto 357">
                <a:extLst>
                  <a:ext uri="{FF2B5EF4-FFF2-40B4-BE49-F238E27FC236}">
                    <a16:creationId xmlns:a16="http://schemas.microsoft.com/office/drawing/2014/main" xmlns="" id="{2A293B5A-C12E-4ECC-8932-F5017E9C35EE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9" name="Forma libre: forma 358">
                <a:extLst>
                  <a:ext uri="{FF2B5EF4-FFF2-40B4-BE49-F238E27FC236}">
                    <a16:creationId xmlns:a16="http://schemas.microsoft.com/office/drawing/2014/main" xmlns="" id="{5263F7DD-8315-487F-AA8E-73E80395A77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66" name="Grupo 365">
            <a:extLst>
              <a:ext uri="{FF2B5EF4-FFF2-40B4-BE49-F238E27FC236}">
                <a16:creationId xmlns:a16="http://schemas.microsoft.com/office/drawing/2014/main" xmlns="" id="{395649FD-B5B1-4D99-B4EE-27F2E2AAFF11}"/>
              </a:ext>
            </a:extLst>
          </p:cNvPr>
          <p:cNvGrpSpPr/>
          <p:nvPr/>
        </p:nvGrpSpPr>
        <p:grpSpPr>
          <a:xfrm>
            <a:off x="5737194" y="6002649"/>
            <a:ext cx="1657485" cy="853815"/>
            <a:chOff x="293468" y="2614737"/>
            <a:chExt cx="1657485" cy="853815"/>
          </a:xfrm>
        </p:grpSpPr>
        <p:grpSp>
          <p:nvGrpSpPr>
            <p:cNvPr id="367" name="Grupo 366">
              <a:extLst>
                <a:ext uri="{FF2B5EF4-FFF2-40B4-BE49-F238E27FC236}">
                  <a16:creationId xmlns:a16="http://schemas.microsoft.com/office/drawing/2014/main" xmlns="" id="{0F20759E-CDD6-4590-A8FD-9E1DB3C01060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77" name="CuadroTexto 376">
                <a:extLst>
                  <a:ext uri="{FF2B5EF4-FFF2-40B4-BE49-F238E27FC236}">
                    <a16:creationId xmlns:a16="http://schemas.microsoft.com/office/drawing/2014/main" xmlns="" id="{58FDE991-71A6-4A33-B3B6-89B2DCE3D921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8" name="Elipse 377">
                <a:extLst>
                  <a:ext uri="{FF2B5EF4-FFF2-40B4-BE49-F238E27FC236}">
                    <a16:creationId xmlns:a16="http://schemas.microsoft.com/office/drawing/2014/main" xmlns="" id="{5F997E32-3936-49D8-8ED3-E28B5A06C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68" name="Grupo 367">
              <a:extLst>
                <a:ext uri="{FF2B5EF4-FFF2-40B4-BE49-F238E27FC236}">
                  <a16:creationId xmlns:a16="http://schemas.microsoft.com/office/drawing/2014/main" xmlns="" id="{CE8564A5-0102-4D4F-B896-A3B17EB33A00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75" name="CuadroTexto 374">
                <a:extLst>
                  <a:ext uri="{FF2B5EF4-FFF2-40B4-BE49-F238E27FC236}">
                    <a16:creationId xmlns:a16="http://schemas.microsoft.com/office/drawing/2014/main" xmlns="" id="{1A38B18C-D80A-43EC-B20A-4061D0ADC3B1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6" name="Elipse 375">
                <a:extLst>
                  <a:ext uri="{FF2B5EF4-FFF2-40B4-BE49-F238E27FC236}">
                    <a16:creationId xmlns:a16="http://schemas.microsoft.com/office/drawing/2014/main" xmlns="" id="{11469F7B-19E0-497A-95B9-325311F04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69" name="Grupo 368">
              <a:extLst>
                <a:ext uri="{FF2B5EF4-FFF2-40B4-BE49-F238E27FC236}">
                  <a16:creationId xmlns:a16="http://schemas.microsoft.com/office/drawing/2014/main" xmlns="" id="{05606DBD-8B99-41A1-9D23-0BD8C0C7C803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73" name="CuadroTexto 372">
                <a:extLst>
                  <a:ext uri="{FF2B5EF4-FFF2-40B4-BE49-F238E27FC236}">
                    <a16:creationId xmlns:a16="http://schemas.microsoft.com/office/drawing/2014/main" xmlns="" id="{21B0DBED-E2C4-4C60-8A62-8587CB26AC6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4" name="Forma libre: forma 373">
                <a:extLst>
                  <a:ext uri="{FF2B5EF4-FFF2-40B4-BE49-F238E27FC236}">
                    <a16:creationId xmlns:a16="http://schemas.microsoft.com/office/drawing/2014/main" xmlns="" id="{621772FF-2075-4CF3-86E5-FD5897652259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0" name="Grupo 369">
              <a:extLst>
                <a:ext uri="{FF2B5EF4-FFF2-40B4-BE49-F238E27FC236}">
                  <a16:creationId xmlns:a16="http://schemas.microsoft.com/office/drawing/2014/main" xmlns="" id="{5CC90FD2-1DAA-4014-994F-6BAB4534066C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71" name="CuadroTexto 370">
                <a:extLst>
                  <a:ext uri="{FF2B5EF4-FFF2-40B4-BE49-F238E27FC236}">
                    <a16:creationId xmlns:a16="http://schemas.microsoft.com/office/drawing/2014/main" xmlns="" id="{FA2D33B6-1051-4B28-AC14-685D281D944B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2" name="Forma libre: forma 371">
                <a:extLst>
                  <a:ext uri="{FF2B5EF4-FFF2-40B4-BE49-F238E27FC236}">
                    <a16:creationId xmlns:a16="http://schemas.microsoft.com/office/drawing/2014/main" xmlns="" id="{04B2D968-0E3D-45AC-A952-12C061441761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:a16="http://schemas.microsoft.com/office/drawing/2014/main" xmlns="" id="{A2EC1118-F530-46C4-86FC-10CD9CA75206}"/>
              </a:ext>
            </a:extLst>
          </p:cNvPr>
          <p:cNvGrpSpPr/>
          <p:nvPr/>
        </p:nvGrpSpPr>
        <p:grpSpPr>
          <a:xfrm>
            <a:off x="316918" y="7610602"/>
            <a:ext cx="958548" cy="199456"/>
            <a:chOff x="293468" y="2614737"/>
            <a:chExt cx="958548" cy="199456"/>
          </a:xfrm>
        </p:grpSpPr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xmlns="" id="{D940A448-EDCD-45EB-AAA4-C8ED741EB400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90" name="CuadroTexto 389">
                <a:extLst>
                  <a:ext uri="{FF2B5EF4-FFF2-40B4-BE49-F238E27FC236}">
                    <a16:creationId xmlns:a16="http://schemas.microsoft.com/office/drawing/2014/main" xmlns="" id="{A219BCA6-F686-4625-8644-B36CB1B549B6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1" name="Elipse 390">
                <a:extLst>
                  <a:ext uri="{FF2B5EF4-FFF2-40B4-BE49-F238E27FC236}">
                    <a16:creationId xmlns:a16="http://schemas.microsoft.com/office/drawing/2014/main" xmlns="" id="{74095872-0B86-4DCF-B5BC-B96D1C1D4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2B5B2922-5A21-4C76-9D81-3E29019D39D5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:a16="http://schemas.microsoft.com/office/drawing/2014/main" xmlns="" id="{3D976CBC-92B9-4B5B-A685-69BB781E1E1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xmlns="" id="{3C10EA87-6172-4117-8D4E-6AF1651BE9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xmlns="" id="{AAD8EFB8-EBA6-4D44-B5DD-CC7CC05281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:a16="http://schemas.microsoft.com/office/drawing/2014/main" xmlns="" id="{CE8B84B2-9411-4B06-9876-0C2959BA3F40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Forma libre: forma 386">
                <a:extLst>
                  <a:ext uri="{FF2B5EF4-FFF2-40B4-BE49-F238E27FC236}">
                    <a16:creationId xmlns:a16="http://schemas.microsoft.com/office/drawing/2014/main" xmlns="" id="{2725B08C-0574-4A03-9FF8-08BE702530DA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xmlns="" id="{6E67A964-1B60-4DC9-B275-1D7915D9764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xmlns="" id="{41B0A3E8-72B8-427F-9D5A-95AAC32350A4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:a16="http://schemas.microsoft.com/office/drawing/2014/main" xmlns="" id="{0229CD18-57F1-4189-B249-9CD53DFAC98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92" name="Grupo 391">
            <a:extLst>
              <a:ext uri="{FF2B5EF4-FFF2-40B4-BE49-F238E27FC236}">
                <a16:creationId xmlns:a16="http://schemas.microsoft.com/office/drawing/2014/main" xmlns="" id="{473BA99F-5407-482A-9136-57769DD923B7}"/>
              </a:ext>
            </a:extLst>
          </p:cNvPr>
          <p:cNvGrpSpPr/>
          <p:nvPr/>
        </p:nvGrpSpPr>
        <p:grpSpPr>
          <a:xfrm>
            <a:off x="2819038" y="8260951"/>
            <a:ext cx="958548" cy="199456"/>
            <a:chOff x="293468" y="2614737"/>
            <a:chExt cx="958548" cy="199456"/>
          </a:xfrm>
        </p:grpSpPr>
        <p:grpSp>
          <p:nvGrpSpPr>
            <p:cNvPr id="393" name="Grupo 392">
              <a:extLst>
                <a:ext uri="{FF2B5EF4-FFF2-40B4-BE49-F238E27FC236}">
                  <a16:creationId xmlns:a16="http://schemas.microsoft.com/office/drawing/2014/main" xmlns="" id="{3DB66E4F-4B33-4FBA-8BB5-697ED81A0A3D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403" name="CuadroTexto 402">
                <a:extLst>
                  <a:ext uri="{FF2B5EF4-FFF2-40B4-BE49-F238E27FC236}">
                    <a16:creationId xmlns:a16="http://schemas.microsoft.com/office/drawing/2014/main" xmlns="" id="{242FAEBC-D87E-4A61-9643-C35B31AC8049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4" name="Elipse 403">
                <a:extLst>
                  <a:ext uri="{FF2B5EF4-FFF2-40B4-BE49-F238E27FC236}">
                    <a16:creationId xmlns:a16="http://schemas.microsoft.com/office/drawing/2014/main" xmlns="" id="{E6502CFD-FCB4-428B-884E-FF0D0EC78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C8FE9163-B871-465F-AC1B-39AC01DF780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401" name="CuadroTexto 400">
                <a:extLst>
                  <a:ext uri="{FF2B5EF4-FFF2-40B4-BE49-F238E27FC236}">
                    <a16:creationId xmlns:a16="http://schemas.microsoft.com/office/drawing/2014/main" xmlns="" id="{27C29D80-40AB-41E1-9924-C968FF21464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2" name="Elipse 401">
                <a:extLst>
                  <a:ext uri="{FF2B5EF4-FFF2-40B4-BE49-F238E27FC236}">
                    <a16:creationId xmlns:a16="http://schemas.microsoft.com/office/drawing/2014/main" xmlns="" id="{BA899EC9-213F-4191-BCCF-F1F7B526C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08854301-3D0F-42C1-8E14-A821E7838367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99" name="CuadroTexto 398">
                <a:extLst>
                  <a:ext uri="{FF2B5EF4-FFF2-40B4-BE49-F238E27FC236}">
                    <a16:creationId xmlns:a16="http://schemas.microsoft.com/office/drawing/2014/main" xmlns="" id="{8C2750BE-BCF0-41DC-8553-984674BE046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0" name="Forma libre: forma 399">
                <a:extLst>
                  <a:ext uri="{FF2B5EF4-FFF2-40B4-BE49-F238E27FC236}">
                    <a16:creationId xmlns:a16="http://schemas.microsoft.com/office/drawing/2014/main" xmlns="" id="{BAD083FC-EEB6-4A88-80C2-872108E5924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xmlns="" id="{6CFAF96C-4B20-4D6B-900C-1D51A4408FF6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97" name="CuadroTexto 396">
                <a:extLst>
                  <a:ext uri="{FF2B5EF4-FFF2-40B4-BE49-F238E27FC236}">
                    <a16:creationId xmlns:a16="http://schemas.microsoft.com/office/drawing/2014/main" xmlns="" id="{AC552BD8-94D6-4353-91DE-AE9496C4F87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8" name="Forma libre: forma 397">
                <a:extLst>
                  <a:ext uri="{FF2B5EF4-FFF2-40B4-BE49-F238E27FC236}">
                    <a16:creationId xmlns:a16="http://schemas.microsoft.com/office/drawing/2014/main" xmlns="" id="{C0A11F2C-BCEF-4AA9-A379-2D459534B35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05" name="Grupo 404">
            <a:extLst>
              <a:ext uri="{FF2B5EF4-FFF2-40B4-BE49-F238E27FC236}">
                <a16:creationId xmlns:a16="http://schemas.microsoft.com/office/drawing/2014/main" xmlns="" id="{AE92F6CF-74D4-4864-8E17-88A5EF0ED3A4}"/>
              </a:ext>
            </a:extLst>
          </p:cNvPr>
          <p:cNvGrpSpPr/>
          <p:nvPr/>
        </p:nvGrpSpPr>
        <p:grpSpPr>
          <a:xfrm>
            <a:off x="3971217" y="7607602"/>
            <a:ext cx="1618915" cy="855803"/>
            <a:chOff x="293468" y="2614737"/>
            <a:chExt cx="1618915" cy="855803"/>
          </a:xfrm>
        </p:grpSpPr>
        <p:grpSp>
          <p:nvGrpSpPr>
            <p:cNvPr id="406" name="Grupo 405">
              <a:extLst>
                <a:ext uri="{FF2B5EF4-FFF2-40B4-BE49-F238E27FC236}">
                  <a16:creationId xmlns:a16="http://schemas.microsoft.com/office/drawing/2014/main" xmlns="" id="{7A51F583-6A2A-4105-9229-3CFC15A6D566}"/>
                </a:ext>
              </a:extLst>
            </p:cNvPr>
            <p:cNvGrpSpPr/>
            <p:nvPr/>
          </p:nvGrpSpPr>
          <p:grpSpPr>
            <a:xfrm>
              <a:off x="501706" y="2615029"/>
              <a:ext cx="286403" cy="198873"/>
              <a:chOff x="1173425" y="1904505"/>
              <a:chExt cx="286403" cy="198873"/>
            </a:xfrm>
          </p:grpSpPr>
          <p:sp>
            <p:nvSpPr>
              <p:cNvPr id="416" name="CuadroTexto 415">
                <a:extLst>
                  <a:ext uri="{FF2B5EF4-FFF2-40B4-BE49-F238E27FC236}">
                    <a16:creationId xmlns:a16="http://schemas.microsoft.com/office/drawing/2014/main" xmlns="" id="{71E19ED4-F586-40C7-B318-0AEF44BC2454}"/>
                  </a:ext>
                </a:extLst>
              </p:cNvPr>
              <p:cNvSpPr txBox="1"/>
              <p:nvPr/>
            </p:nvSpPr>
            <p:spPr>
              <a:xfrm>
                <a:off x="1179283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7" name="Elipse 416">
                <a:extLst>
                  <a:ext uri="{FF2B5EF4-FFF2-40B4-BE49-F238E27FC236}">
                    <a16:creationId xmlns:a16="http://schemas.microsoft.com/office/drawing/2014/main" xmlns="" id="{F0478843-E7E8-4402-A5C7-846875809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3425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78753B45-08D2-4150-93EF-4D0196EC0B2F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414" name="CuadroTexto 413">
                <a:extLst>
                  <a:ext uri="{FF2B5EF4-FFF2-40B4-BE49-F238E27FC236}">
                    <a16:creationId xmlns:a16="http://schemas.microsoft.com/office/drawing/2014/main" xmlns="" id="{8AD22FEA-4F5C-40FF-AD25-E7D678189531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5" name="Elipse 414">
                <a:extLst>
                  <a:ext uri="{FF2B5EF4-FFF2-40B4-BE49-F238E27FC236}">
                    <a16:creationId xmlns:a16="http://schemas.microsoft.com/office/drawing/2014/main" xmlns="" id="{5F9EFCEE-11C6-470D-AD46-78E3A5ED4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CF6C2B77-9BFF-4AED-853B-87E31551626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412" name="CuadroTexto 411">
                <a:extLst>
                  <a:ext uri="{FF2B5EF4-FFF2-40B4-BE49-F238E27FC236}">
                    <a16:creationId xmlns:a16="http://schemas.microsoft.com/office/drawing/2014/main" xmlns="" id="{E2C022B4-26EB-4F31-A390-E90484988FD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3" name="Forma libre: forma 412">
                <a:extLst>
                  <a:ext uri="{FF2B5EF4-FFF2-40B4-BE49-F238E27FC236}">
                    <a16:creationId xmlns:a16="http://schemas.microsoft.com/office/drawing/2014/main" xmlns="" id="{65F244C5-D7F2-49BA-8D29-58178D0B091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BBD848FF-060C-40FE-B14F-EB3245D2B4B6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410" name="CuadroTexto 409">
                <a:extLst>
                  <a:ext uri="{FF2B5EF4-FFF2-40B4-BE49-F238E27FC236}">
                    <a16:creationId xmlns:a16="http://schemas.microsoft.com/office/drawing/2014/main" xmlns="" id="{55BE9F6D-BA1B-4607-8E33-FB9707307B31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1" name="Forma libre: forma 410">
                <a:extLst>
                  <a:ext uri="{FF2B5EF4-FFF2-40B4-BE49-F238E27FC236}">
                    <a16:creationId xmlns:a16="http://schemas.microsoft.com/office/drawing/2014/main" xmlns="" id="{DBFE8BE9-A119-47A2-A4D2-164CFD1FE9D4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18" name="Grupo 417">
            <a:extLst>
              <a:ext uri="{FF2B5EF4-FFF2-40B4-BE49-F238E27FC236}">
                <a16:creationId xmlns:a16="http://schemas.microsoft.com/office/drawing/2014/main" xmlns="" id="{081577A4-FB3B-4E7A-A47C-6977CD847EE1}"/>
              </a:ext>
            </a:extLst>
          </p:cNvPr>
          <p:cNvGrpSpPr/>
          <p:nvPr/>
        </p:nvGrpSpPr>
        <p:grpSpPr>
          <a:xfrm>
            <a:off x="5736155" y="7610203"/>
            <a:ext cx="1191207" cy="199456"/>
            <a:chOff x="5712023" y="7554453"/>
            <a:chExt cx="1191207" cy="199456"/>
          </a:xfrm>
        </p:grpSpPr>
        <p:grpSp>
          <p:nvGrpSpPr>
            <p:cNvPr id="419" name="Grupo 418">
              <a:extLst>
                <a:ext uri="{FF2B5EF4-FFF2-40B4-BE49-F238E27FC236}">
                  <a16:creationId xmlns:a16="http://schemas.microsoft.com/office/drawing/2014/main" xmlns="" id="{0315EE83-3054-4813-925F-BE177700C320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433" name="CuadroTexto 432">
                <a:extLst>
                  <a:ext uri="{FF2B5EF4-FFF2-40B4-BE49-F238E27FC236}">
                    <a16:creationId xmlns:a16="http://schemas.microsoft.com/office/drawing/2014/main" xmlns="" id="{2C50BC24-96DE-4610-903B-5EBE1D156BE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4" name="Forma libre: forma 433">
                <a:extLst>
                  <a:ext uri="{FF2B5EF4-FFF2-40B4-BE49-F238E27FC236}">
                    <a16:creationId xmlns:a16="http://schemas.microsoft.com/office/drawing/2014/main" xmlns="" id="{B46A558C-7E3F-4704-B74D-3445692AA85C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0" name="Grupo 419">
              <a:extLst>
                <a:ext uri="{FF2B5EF4-FFF2-40B4-BE49-F238E27FC236}">
                  <a16:creationId xmlns:a16="http://schemas.microsoft.com/office/drawing/2014/main" xmlns="" id="{6D225083-6A4C-4F00-B3C0-B733A69CE079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421" name="Grupo 420">
                <a:extLst>
                  <a:ext uri="{FF2B5EF4-FFF2-40B4-BE49-F238E27FC236}">
                    <a16:creationId xmlns:a16="http://schemas.microsoft.com/office/drawing/2014/main" xmlns="" id="{5441038D-4391-4340-ADAE-5646F9F90ED7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431" name="CuadroTexto 430">
                  <a:extLst>
                    <a:ext uri="{FF2B5EF4-FFF2-40B4-BE49-F238E27FC236}">
                      <a16:creationId xmlns:a16="http://schemas.microsoft.com/office/drawing/2014/main" xmlns="" id="{84BFB523-55FB-4F76-8CA5-AB19633912E6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2" name="Elipse 431">
                  <a:extLst>
                    <a:ext uri="{FF2B5EF4-FFF2-40B4-BE49-F238E27FC236}">
                      <a16:creationId xmlns:a16="http://schemas.microsoft.com/office/drawing/2014/main" xmlns="" id="{B76D34DA-7496-4E23-9AF3-A37D71496C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422" name="Grupo 421">
                <a:extLst>
                  <a:ext uri="{FF2B5EF4-FFF2-40B4-BE49-F238E27FC236}">
                    <a16:creationId xmlns:a16="http://schemas.microsoft.com/office/drawing/2014/main" xmlns="" id="{173D3F71-8A9A-42EE-A854-C50AB7C299B5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429" name="CuadroTexto 428">
                  <a:extLst>
                    <a:ext uri="{FF2B5EF4-FFF2-40B4-BE49-F238E27FC236}">
                      <a16:creationId xmlns:a16="http://schemas.microsoft.com/office/drawing/2014/main" xmlns="" id="{86EB2610-CCD8-4ECB-A45B-0F1007548DA7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0" name="Elipse 429">
                  <a:extLst>
                    <a:ext uri="{FF2B5EF4-FFF2-40B4-BE49-F238E27FC236}">
                      <a16:creationId xmlns:a16="http://schemas.microsoft.com/office/drawing/2014/main" xmlns="" id="{C3CF8B1F-2195-4AA3-AB59-82BD45EB9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3" name="Grupo 422">
                <a:extLst>
                  <a:ext uri="{FF2B5EF4-FFF2-40B4-BE49-F238E27FC236}">
                    <a16:creationId xmlns:a16="http://schemas.microsoft.com/office/drawing/2014/main" xmlns="" id="{F600DB82-CDE6-4FFE-8501-1336B150E7C8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427" name="CuadroTexto 426">
                  <a:extLst>
                    <a:ext uri="{FF2B5EF4-FFF2-40B4-BE49-F238E27FC236}">
                      <a16:creationId xmlns:a16="http://schemas.microsoft.com/office/drawing/2014/main" xmlns="" id="{0D2E61C2-3363-4BA5-818A-AA678F42612F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8" name="Forma libre: forma 427">
                  <a:extLst>
                    <a:ext uri="{FF2B5EF4-FFF2-40B4-BE49-F238E27FC236}">
                      <a16:creationId xmlns:a16="http://schemas.microsoft.com/office/drawing/2014/main" xmlns="" id="{442D20AA-459E-4F15-A438-34600F5C900A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4" name="Grupo 423">
                <a:extLst>
                  <a:ext uri="{FF2B5EF4-FFF2-40B4-BE49-F238E27FC236}">
                    <a16:creationId xmlns:a16="http://schemas.microsoft.com/office/drawing/2014/main" xmlns="" id="{0E2AFA30-B734-4C8B-B023-8B78CF8DEC74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425" name="CuadroTexto 424">
                  <a:extLst>
                    <a:ext uri="{FF2B5EF4-FFF2-40B4-BE49-F238E27FC236}">
                      <a16:creationId xmlns:a16="http://schemas.microsoft.com/office/drawing/2014/main" xmlns="" id="{949E9B38-8044-4974-9D76-802AA23D50CB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6" name="Forma libre: forma 425">
                  <a:extLst>
                    <a:ext uri="{FF2B5EF4-FFF2-40B4-BE49-F238E27FC236}">
                      <a16:creationId xmlns:a16="http://schemas.microsoft.com/office/drawing/2014/main" xmlns="" id="{AFDA6CCD-6E4A-4F4E-97C0-646F7C18423A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435" name="Grupo 434">
            <a:extLst>
              <a:ext uri="{FF2B5EF4-FFF2-40B4-BE49-F238E27FC236}">
                <a16:creationId xmlns:a16="http://schemas.microsoft.com/office/drawing/2014/main" xmlns="" id="{555CEDFD-9160-4A91-8B23-7317AD41885E}"/>
              </a:ext>
            </a:extLst>
          </p:cNvPr>
          <p:cNvGrpSpPr/>
          <p:nvPr/>
        </p:nvGrpSpPr>
        <p:grpSpPr>
          <a:xfrm>
            <a:off x="5733972" y="9210303"/>
            <a:ext cx="1643719" cy="847704"/>
            <a:chOff x="5259511" y="6906205"/>
            <a:chExt cx="1643719" cy="847704"/>
          </a:xfrm>
        </p:grpSpPr>
        <p:grpSp>
          <p:nvGrpSpPr>
            <p:cNvPr id="436" name="Grupo 435">
              <a:extLst>
                <a:ext uri="{FF2B5EF4-FFF2-40B4-BE49-F238E27FC236}">
                  <a16:creationId xmlns:a16="http://schemas.microsoft.com/office/drawing/2014/main" xmlns="" id="{B426BA47-938E-44C9-B277-3BF2B69FF0BC}"/>
                </a:ext>
              </a:extLst>
            </p:cNvPr>
            <p:cNvGrpSpPr/>
            <p:nvPr/>
          </p:nvGrpSpPr>
          <p:grpSpPr>
            <a:xfrm>
              <a:off x="5259511" y="6906205"/>
              <a:ext cx="286403" cy="198873"/>
              <a:chOff x="512675" y="1255965"/>
              <a:chExt cx="286403" cy="198873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:a16="http://schemas.microsoft.com/office/drawing/2014/main" xmlns="" id="{D181E28F-0FB3-448A-A00D-B71F9C8DFB92}"/>
                  </a:ext>
                </a:extLst>
              </p:cNvPr>
              <p:cNvSpPr txBox="1"/>
              <p:nvPr/>
            </p:nvSpPr>
            <p:spPr>
              <a:xfrm>
                <a:off x="51853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Elipse 446">
                <a:extLst>
                  <a:ext uri="{FF2B5EF4-FFF2-40B4-BE49-F238E27FC236}">
                    <a16:creationId xmlns:a16="http://schemas.microsoft.com/office/drawing/2014/main" xmlns="" id="{EF424434-1059-4D89-90DA-FB591B0B0D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267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37" name="Grupo 436">
              <a:extLst>
                <a:ext uri="{FF2B5EF4-FFF2-40B4-BE49-F238E27FC236}">
                  <a16:creationId xmlns:a16="http://schemas.microsoft.com/office/drawing/2014/main" xmlns="" id="{DF853045-F182-4199-937E-6355FCFBBB49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xmlns="" id="{F4E95B71-F188-4F66-A9E0-FB66C5F30A07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Elipse 444">
                <a:extLst>
                  <a:ext uri="{FF2B5EF4-FFF2-40B4-BE49-F238E27FC236}">
                    <a16:creationId xmlns:a16="http://schemas.microsoft.com/office/drawing/2014/main" xmlns="" id="{2A38516C-8B85-40E6-A634-71B0FAC8C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8" name="Grupo 437">
              <a:extLst>
                <a:ext uri="{FF2B5EF4-FFF2-40B4-BE49-F238E27FC236}">
                  <a16:creationId xmlns:a16="http://schemas.microsoft.com/office/drawing/2014/main" xmlns="" id="{C6EC39BB-FCA5-4D8B-B980-B9FF9ABE779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42" name="CuadroTexto 441">
                <a:extLst>
                  <a:ext uri="{FF2B5EF4-FFF2-40B4-BE49-F238E27FC236}">
                    <a16:creationId xmlns:a16="http://schemas.microsoft.com/office/drawing/2014/main" xmlns="" id="{9ECB72A4-4CA6-414A-9158-3ADE195751C1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3" name="Forma libre: forma 442">
                <a:extLst>
                  <a:ext uri="{FF2B5EF4-FFF2-40B4-BE49-F238E27FC236}">
                    <a16:creationId xmlns:a16="http://schemas.microsoft.com/office/drawing/2014/main" xmlns="" id="{2E9CF831-8786-48C9-936E-E903E51827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9" name="Grupo 438">
              <a:extLst>
                <a:ext uri="{FF2B5EF4-FFF2-40B4-BE49-F238E27FC236}">
                  <a16:creationId xmlns:a16="http://schemas.microsoft.com/office/drawing/2014/main" xmlns="" id="{842E93B6-DCF4-41AE-8B00-15467630EEBF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40" name="CuadroTexto 439">
                <a:extLst>
                  <a:ext uri="{FF2B5EF4-FFF2-40B4-BE49-F238E27FC236}">
                    <a16:creationId xmlns:a16="http://schemas.microsoft.com/office/drawing/2014/main" xmlns="" id="{C5ACB8CD-6052-42C6-A119-0B5979A8D836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1" name="Forma libre: forma 440">
                <a:extLst>
                  <a:ext uri="{FF2B5EF4-FFF2-40B4-BE49-F238E27FC236}">
                    <a16:creationId xmlns:a16="http://schemas.microsoft.com/office/drawing/2014/main" xmlns="" id="{0D534515-E564-4567-8ECD-3FA8F54F5866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48" name="Grupo 447">
            <a:extLst>
              <a:ext uri="{FF2B5EF4-FFF2-40B4-BE49-F238E27FC236}">
                <a16:creationId xmlns:a16="http://schemas.microsoft.com/office/drawing/2014/main" xmlns="" id="{B381D4A0-4CFF-4F1F-908A-B3983F175992}"/>
              </a:ext>
            </a:extLst>
          </p:cNvPr>
          <p:cNvGrpSpPr/>
          <p:nvPr/>
        </p:nvGrpSpPr>
        <p:grpSpPr>
          <a:xfrm>
            <a:off x="3945606" y="9215031"/>
            <a:ext cx="972733" cy="199456"/>
            <a:chOff x="5930497" y="7554453"/>
            <a:chExt cx="972733" cy="199456"/>
          </a:xfrm>
        </p:grpSpPr>
        <p:grpSp>
          <p:nvGrpSpPr>
            <p:cNvPr id="449" name="Grupo 448">
              <a:extLst>
                <a:ext uri="{FF2B5EF4-FFF2-40B4-BE49-F238E27FC236}">
                  <a16:creationId xmlns:a16="http://schemas.microsoft.com/office/drawing/2014/main" xmlns="" id="{AAEB3520-FAB4-49D8-9D3C-D47F2816784E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:a16="http://schemas.microsoft.com/office/drawing/2014/main" xmlns="" id="{411CC0C3-1620-4BF3-A3B3-ABE345A5A9F6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Elipse 459">
                <a:extLst>
                  <a:ext uri="{FF2B5EF4-FFF2-40B4-BE49-F238E27FC236}">
                    <a16:creationId xmlns:a16="http://schemas.microsoft.com/office/drawing/2014/main" xmlns="" id="{3A784F68-9E69-4B1A-9ECC-555D2EC28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0" name="Grupo 449">
              <a:extLst>
                <a:ext uri="{FF2B5EF4-FFF2-40B4-BE49-F238E27FC236}">
                  <a16:creationId xmlns:a16="http://schemas.microsoft.com/office/drawing/2014/main" xmlns="" id="{775DD41A-50E1-40E8-B43B-7889F48227EE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:a16="http://schemas.microsoft.com/office/drawing/2014/main" xmlns="" id="{F8B67F7E-1D65-42EB-B4A1-B6FC8A1EBDFF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Elipse 457">
                <a:extLst>
                  <a:ext uri="{FF2B5EF4-FFF2-40B4-BE49-F238E27FC236}">
                    <a16:creationId xmlns:a16="http://schemas.microsoft.com/office/drawing/2014/main" xmlns="" id="{45FB8B64-712E-441B-91C2-D69B600BC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1" name="Grupo 450">
              <a:extLst>
                <a:ext uri="{FF2B5EF4-FFF2-40B4-BE49-F238E27FC236}">
                  <a16:creationId xmlns:a16="http://schemas.microsoft.com/office/drawing/2014/main" xmlns="" id="{FE331038-7E2C-4358-83FC-A72AC2FE0D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55" name="CuadroTexto 454">
                <a:extLst>
                  <a:ext uri="{FF2B5EF4-FFF2-40B4-BE49-F238E27FC236}">
                    <a16:creationId xmlns:a16="http://schemas.microsoft.com/office/drawing/2014/main" xmlns="" id="{8AB6BD88-1F3D-4F36-8460-BB62D6E1224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6" name="Forma libre: forma 455">
                <a:extLst>
                  <a:ext uri="{FF2B5EF4-FFF2-40B4-BE49-F238E27FC236}">
                    <a16:creationId xmlns:a16="http://schemas.microsoft.com/office/drawing/2014/main" xmlns="" id="{33A30C22-DF88-4D43-ACC4-34DD8D4ADD0E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2" name="Grupo 451">
              <a:extLst>
                <a:ext uri="{FF2B5EF4-FFF2-40B4-BE49-F238E27FC236}">
                  <a16:creationId xmlns:a16="http://schemas.microsoft.com/office/drawing/2014/main" xmlns="" id="{15E1E633-0D07-4195-84A8-C81C5514854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453" name="CuadroTexto 452">
                <a:extLst>
                  <a:ext uri="{FF2B5EF4-FFF2-40B4-BE49-F238E27FC236}">
                    <a16:creationId xmlns:a16="http://schemas.microsoft.com/office/drawing/2014/main" xmlns="" id="{23334927-31BA-4962-AABA-7DFB1DFED8C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4" name="Forma libre: forma 453">
                <a:extLst>
                  <a:ext uri="{FF2B5EF4-FFF2-40B4-BE49-F238E27FC236}">
                    <a16:creationId xmlns:a16="http://schemas.microsoft.com/office/drawing/2014/main" xmlns="" id="{ED757D4A-4891-4503-A63A-D403E00BE4CB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61" name="Grupo 460">
            <a:extLst>
              <a:ext uri="{FF2B5EF4-FFF2-40B4-BE49-F238E27FC236}">
                <a16:creationId xmlns:a16="http://schemas.microsoft.com/office/drawing/2014/main" xmlns="" id="{07AE16A4-960D-4F29-9708-C437B4DCE052}"/>
              </a:ext>
            </a:extLst>
          </p:cNvPr>
          <p:cNvGrpSpPr/>
          <p:nvPr/>
        </p:nvGrpSpPr>
        <p:grpSpPr>
          <a:xfrm>
            <a:off x="2138306" y="9208930"/>
            <a:ext cx="1651201" cy="847117"/>
            <a:chOff x="5930497" y="7554453"/>
            <a:chExt cx="1651201" cy="847117"/>
          </a:xfrm>
        </p:grpSpPr>
        <p:grpSp>
          <p:nvGrpSpPr>
            <p:cNvPr id="462" name="Grupo 461">
              <a:extLst>
                <a:ext uri="{FF2B5EF4-FFF2-40B4-BE49-F238E27FC236}">
                  <a16:creationId xmlns:a16="http://schemas.microsoft.com/office/drawing/2014/main" xmlns="" id="{D818E167-E8FC-4C91-9301-55F25EFF8E8E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:a16="http://schemas.microsoft.com/office/drawing/2014/main" xmlns="" id="{CC5AB870-FCB8-4EE0-8F9C-23B8AC4D639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Elipse 472">
                <a:extLst>
                  <a:ext uri="{FF2B5EF4-FFF2-40B4-BE49-F238E27FC236}">
                    <a16:creationId xmlns:a16="http://schemas.microsoft.com/office/drawing/2014/main" xmlns="" id="{F23E15F8-59E8-4F47-A2FA-CDD263915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3" name="Grupo 462">
              <a:extLst>
                <a:ext uri="{FF2B5EF4-FFF2-40B4-BE49-F238E27FC236}">
                  <a16:creationId xmlns:a16="http://schemas.microsoft.com/office/drawing/2014/main" xmlns="" id="{04B42B94-2514-46F4-BA6E-9139C574D1B6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70" name="CuadroTexto 469">
                <a:extLst>
                  <a:ext uri="{FF2B5EF4-FFF2-40B4-BE49-F238E27FC236}">
                    <a16:creationId xmlns:a16="http://schemas.microsoft.com/office/drawing/2014/main" xmlns="" id="{07761018-4155-4F6E-B855-FDC2BCFC14D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1" name="Elipse 470">
                <a:extLst>
                  <a:ext uri="{FF2B5EF4-FFF2-40B4-BE49-F238E27FC236}">
                    <a16:creationId xmlns:a16="http://schemas.microsoft.com/office/drawing/2014/main" xmlns="" id="{0914462A-B22B-4060-AB3C-46692EDBA3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4" name="Grupo 463">
              <a:extLst>
                <a:ext uri="{FF2B5EF4-FFF2-40B4-BE49-F238E27FC236}">
                  <a16:creationId xmlns:a16="http://schemas.microsoft.com/office/drawing/2014/main" xmlns="" id="{941CC1A0-2569-4D3E-A16F-86356825E9E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68" name="CuadroTexto 467">
                <a:extLst>
                  <a:ext uri="{FF2B5EF4-FFF2-40B4-BE49-F238E27FC236}">
                    <a16:creationId xmlns:a16="http://schemas.microsoft.com/office/drawing/2014/main" xmlns="" id="{029D56FD-C05E-4137-9D68-E62C2B6ABBF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9" name="Forma libre: forma 468">
                <a:extLst>
                  <a:ext uri="{FF2B5EF4-FFF2-40B4-BE49-F238E27FC236}">
                    <a16:creationId xmlns:a16="http://schemas.microsoft.com/office/drawing/2014/main" xmlns="" id="{0E5787A7-5750-4346-8235-F9187EE61460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5" name="Grupo 464">
              <a:extLst>
                <a:ext uri="{FF2B5EF4-FFF2-40B4-BE49-F238E27FC236}">
                  <a16:creationId xmlns:a16="http://schemas.microsoft.com/office/drawing/2014/main" xmlns="" id="{2BC05BE1-D5B6-43CC-B1C4-E5D5D4EA802E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66" name="CuadroTexto 465">
                <a:extLst>
                  <a:ext uri="{FF2B5EF4-FFF2-40B4-BE49-F238E27FC236}">
                    <a16:creationId xmlns:a16="http://schemas.microsoft.com/office/drawing/2014/main" xmlns="" id="{BFA6748E-4BE4-4C60-B913-8F0BA80A988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7" name="Forma libre: forma 466">
                <a:extLst>
                  <a:ext uri="{FF2B5EF4-FFF2-40B4-BE49-F238E27FC236}">
                    <a16:creationId xmlns:a16="http://schemas.microsoft.com/office/drawing/2014/main" xmlns="" id="{4D05FA39-B8BA-4885-AA7B-492CF8DF48A2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74" name="Grupo 473">
            <a:extLst>
              <a:ext uri="{FF2B5EF4-FFF2-40B4-BE49-F238E27FC236}">
                <a16:creationId xmlns:a16="http://schemas.microsoft.com/office/drawing/2014/main" xmlns="" id="{F5BDDA53-1F3C-4911-A5D0-37722E80263D}"/>
              </a:ext>
            </a:extLst>
          </p:cNvPr>
          <p:cNvGrpSpPr/>
          <p:nvPr/>
        </p:nvGrpSpPr>
        <p:grpSpPr>
          <a:xfrm>
            <a:off x="991097" y="9865274"/>
            <a:ext cx="972733" cy="199456"/>
            <a:chOff x="5930497" y="7554453"/>
            <a:chExt cx="972733" cy="199456"/>
          </a:xfrm>
        </p:grpSpPr>
        <p:grpSp>
          <p:nvGrpSpPr>
            <p:cNvPr id="475" name="Grupo 474">
              <a:extLst>
                <a:ext uri="{FF2B5EF4-FFF2-40B4-BE49-F238E27FC236}">
                  <a16:creationId xmlns:a16="http://schemas.microsoft.com/office/drawing/2014/main" xmlns="" id="{814BE2F1-6C96-4758-9E45-D545E0494D6C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85" name="CuadroTexto 484">
                <a:extLst>
                  <a:ext uri="{FF2B5EF4-FFF2-40B4-BE49-F238E27FC236}">
                    <a16:creationId xmlns:a16="http://schemas.microsoft.com/office/drawing/2014/main" xmlns="" id="{8F6D2DDD-6155-46EB-B93A-BA0FD0A014EC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6" name="Elipse 485">
                <a:extLst>
                  <a:ext uri="{FF2B5EF4-FFF2-40B4-BE49-F238E27FC236}">
                    <a16:creationId xmlns:a16="http://schemas.microsoft.com/office/drawing/2014/main" xmlns="" id="{586D870D-3454-4F8C-937B-19FA67ECD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6" name="Grupo 475">
              <a:extLst>
                <a:ext uri="{FF2B5EF4-FFF2-40B4-BE49-F238E27FC236}">
                  <a16:creationId xmlns:a16="http://schemas.microsoft.com/office/drawing/2014/main" xmlns="" id="{22167535-D0E9-4814-9BF5-F626378D0CE4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83" name="CuadroTexto 482">
                <a:extLst>
                  <a:ext uri="{FF2B5EF4-FFF2-40B4-BE49-F238E27FC236}">
                    <a16:creationId xmlns:a16="http://schemas.microsoft.com/office/drawing/2014/main" xmlns="" id="{74E52E30-D88B-412D-B113-1861EDD169CE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4" name="Elipse 483">
                <a:extLst>
                  <a:ext uri="{FF2B5EF4-FFF2-40B4-BE49-F238E27FC236}">
                    <a16:creationId xmlns:a16="http://schemas.microsoft.com/office/drawing/2014/main" xmlns="" id="{DF1D771F-6B7D-41D6-95EF-871F5A6A3C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7" name="Grupo 476">
              <a:extLst>
                <a:ext uri="{FF2B5EF4-FFF2-40B4-BE49-F238E27FC236}">
                  <a16:creationId xmlns:a16="http://schemas.microsoft.com/office/drawing/2014/main" xmlns="" id="{7C5ABBC2-2255-43F1-A264-1E62589299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81" name="CuadroTexto 480">
                <a:extLst>
                  <a:ext uri="{FF2B5EF4-FFF2-40B4-BE49-F238E27FC236}">
                    <a16:creationId xmlns:a16="http://schemas.microsoft.com/office/drawing/2014/main" xmlns="" id="{3AC0E5D6-19E9-4C8D-ACA3-4B60B1D6696D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2" name="Forma libre: forma 481">
                <a:extLst>
                  <a:ext uri="{FF2B5EF4-FFF2-40B4-BE49-F238E27FC236}">
                    <a16:creationId xmlns:a16="http://schemas.microsoft.com/office/drawing/2014/main" xmlns="" id="{4B7AB497-C1D2-4FF3-99E6-8AE8695922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8" name="Grupo 477">
              <a:extLst>
                <a:ext uri="{FF2B5EF4-FFF2-40B4-BE49-F238E27FC236}">
                  <a16:creationId xmlns:a16="http://schemas.microsoft.com/office/drawing/2014/main" xmlns="" id="{63AE3E5F-9194-4BA0-8E5D-44E33539208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79" name="CuadroTexto 478">
                <a:extLst>
                  <a:ext uri="{FF2B5EF4-FFF2-40B4-BE49-F238E27FC236}">
                    <a16:creationId xmlns:a16="http://schemas.microsoft.com/office/drawing/2014/main" xmlns="" id="{E3A56FC3-90FB-4CD6-8260-D056015463A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0" name="Forma libre: forma 479">
                <a:extLst>
                  <a:ext uri="{FF2B5EF4-FFF2-40B4-BE49-F238E27FC236}">
                    <a16:creationId xmlns:a16="http://schemas.microsoft.com/office/drawing/2014/main" xmlns="" id="{7997EB16-1073-476E-86A4-7897B8DC5AE3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487" name="Forma libre: forma 486">
            <a:extLst>
              <a:ext uri="{FF2B5EF4-FFF2-40B4-BE49-F238E27FC236}">
                <a16:creationId xmlns:a16="http://schemas.microsoft.com/office/drawing/2014/main" xmlns="" id="{2EE4A438-78AD-4330-85CD-A1FFEEE78351}"/>
              </a:ext>
            </a:extLst>
          </p:cNvPr>
          <p:cNvSpPr/>
          <p:nvPr/>
        </p:nvSpPr>
        <p:spPr>
          <a:xfrm flipH="1">
            <a:off x="89837" y="163616"/>
            <a:ext cx="2640301" cy="776186"/>
          </a:xfrm>
          <a:custGeom>
            <a:avLst/>
            <a:gdLst>
              <a:gd name="connsiteX0" fmla="*/ 383787 w 2341663"/>
              <a:gd name="connsiteY0" fmla="*/ 0 h 651600"/>
              <a:gd name="connsiteX1" fmla="*/ 767574 w 2341663"/>
              <a:gd name="connsiteY1" fmla="*/ 0 h 651600"/>
              <a:gd name="connsiteX2" fmla="*/ 767574 w 2341663"/>
              <a:gd name="connsiteY2" fmla="*/ 360 h 651600"/>
              <a:gd name="connsiteX3" fmla="*/ 2341663 w 2341663"/>
              <a:gd name="connsiteY3" fmla="*/ 360 h 651600"/>
              <a:gd name="connsiteX4" fmla="*/ 2341663 w 2341663"/>
              <a:gd name="connsiteY4" fmla="*/ 651241 h 651600"/>
              <a:gd name="connsiteX5" fmla="*/ 767574 w 2341663"/>
              <a:gd name="connsiteY5" fmla="*/ 651241 h 651600"/>
              <a:gd name="connsiteX6" fmla="*/ 767574 w 2341663"/>
              <a:gd name="connsiteY6" fmla="*/ 651600 h 651600"/>
              <a:gd name="connsiteX7" fmla="*/ 383787 w 2341663"/>
              <a:gd name="connsiteY7" fmla="*/ 651600 h 651600"/>
              <a:gd name="connsiteX8" fmla="*/ 0 w 2341663"/>
              <a:gd name="connsiteY8" fmla="*/ 325800 h 651600"/>
              <a:gd name="connsiteX9" fmla="*/ 383787 w 2341663"/>
              <a:gd name="connsiteY9" fmla="*/ 0 h 6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663" h="651600">
                <a:moveTo>
                  <a:pt x="383787" y="0"/>
                </a:moveTo>
                <a:lnTo>
                  <a:pt x="767574" y="0"/>
                </a:lnTo>
                <a:lnTo>
                  <a:pt x="767574" y="360"/>
                </a:lnTo>
                <a:lnTo>
                  <a:pt x="2341663" y="360"/>
                </a:lnTo>
                <a:lnTo>
                  <a:pt x="2341663" y="651241"/>
                </a:lnTo>
                <a:lnTo>
                  <a:pt x="767574" y="651241"/>
                </a:lnTo>
                <a:lnTo>
                  <a:pt x="767574" y="651600"/>
                </a:lnTo>
                <a:lnTo>
                  <a:pt x="383787" y="651600"/>
                </a:lnTo>
                <a:cubicBezTo>
                  <a:pt x="171827" y="651600"/>
                  <a:pt x="0" y="505734"/>
                  <a:pt x="0" y="325800"/>
                </a:cubicBezTo>
                <a:cubicBezTo>
                  <a:pt x="0" y="145866"/>
                  <a:pt x="171827" y="0"/>
                  <a:pt x="383787" y="0"/>
                </a:cubicBezTo>
                <a:close/>
              </a:path>
            </a:pathLst>
          </a:custGeom>
          <a:solidFill>
            <a:srgbClr val="104C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488" name="Rectángulo 487">
            <a:extLst>
              <a:ext uri="{FF2B5EF4-FFF2-40B4-BE49-F238E27FC236}">
                <a16:creationId xmlns:a16="http://schemas.microsoft.com/office/drawing/2014/main" xmlns="" id="{E128057E-FD24-4D45-813C-9C3A7365A456}"/>
              </a:ext>
            </a:extLst>
          </p:cNvPr>
          <p:cNvSpPr/>
          <p:nvPr/>
        </p:nvSpPr>
        <p:spPr>
          <a:xfrm>
            <a:off x="109324" y="98844"/>
            <a:ext cx="2623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80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:a16="http://schemas.microsoft.com/office/drawing/2014/main" xmlns="" id="{E29C7138-B334-467D-929C-7EA8506D868B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793" r="-477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34" name="Rectángulo: una sola esquina cortada 233">
            <a:extLst>
              <a:ext uri="{FF2B5EF4-FFF2-40B4-BE49-F238E27FC236}">
                <a16:creationId xmlns:a16="http://schemas.microsoft.com/office/drawing/2014/main" xmlns="" id="{7AAF500A-1E4E-4C54-89C8-28AA42DC0AD1}"/>
              </a:ext>
            </a:extLst>
          </p:cNvPr>
          <p:cNvSpPr/>
          <p:nvPr/>
        </p:nvSpPr>
        <p:spPr>
          <a:xfrm>
            <a:off x="3389689" y="132122"/>
            <a:ext cx="3925641" cy="4424460"/>
          </a:xfrm>
          <a:prstGeom prst="snip1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85" r="-6285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35" name="Rectángulo: una sola esquina cortada 234">
            <a:extLst>
              <a:ext uri="{FF2B5EF4-FFF2-40B4-BE49-F238E27FC236}">
                <a16:creationId xmlns:a16="http://schemas.microsoft.com/office/drawing/2014/main" xmlns="" id="{3AA851E5-BE92-4A2A-B663-2730F7D2D6A3}"/>
              </a:ext>
            </a:extLst>
          </p:cNvPr>
          <p:cNvSpPr/>
          <p:nvPr/>
        </p:nvSpPr>
        <p:spPr>
          <a:xfrm>
            <a:off x="3515634" y="329428"/>
            <a:ext cx="3673751" cy="4029846"/>
          </a:xfrm>
          <a:prstGeom prst="snip1Rect">
            <a:avLst/>
          </a:prstGeom>
          <a:blipFill>
            <a:blip r:embed="rId4"/>
            <a:srcRect/>
            <a:stretch>
              <a:fillRect l="-23034" r="-2303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37" name="Rectángulo: una sola esquina cortada 236">
            <a:extLst>
              <a:ext uri="{FF2B5EF4-FFF2-40B4-BE49-F238E27FC236}">
                <a16:creationId xmlns:a16="http://schemas.microsoft.com/office/drawing/2014/main" xmlns="" id="{35C1D348-8EA3-4CE1-B709-1FAF9270DC84}"/>
              </a:ext>
            </a:extLst>
          </p:cNvPr>
          <p:cNvSpPr/>
          <p:nvPr/>
        </p:nvSpPr>
        <p:spPr>
          <a:xfrm rot="21011365">
            <a:off x="493141" y="1043899"/>
            <a:ext cx="3039741" cy="3601490"/>
          </a:xfrm>
          <a:prstGeom prst="snip1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68" r="-9168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38" name="Rectángulo: una sola esquina cortada 237">
            <a:extLst>
              <a:ext uri="{FF2B5EF4-FFF2-40B4-BE49-F238E27FC236}">
                <a16:creationId xmlns:a16="http://schemas.microsoft.com/office/drawing/2014/main" xmlns="" id="{12884E55-CDB8-471B-B42E-25FBDD0D139C}"/>
              </a:ext>
            </a:extLst>
          </p:cNvPr>
          <p:cNvSpPr/>
          <p:nvPr/>
        </p:nvSpPr>
        <p:spPr>
          <a:xfrm rot="21011365">
            <a:off x="590664" y="1204505"/>
            <a:ext cx="2844695" cy="3280276"/>
          </a:xfrm>
          <a:prstGeom prst="snip1Rect">
            <a:avLst/>
          </a:prstGeom>
          <a:blipFill>
            <a:blip r:embed="rId6"/>
            <a:srcRect/>
            <a:stretch>
              <a:fillRect t="-7814" b="-781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pic>
        <p:nvPicPr>
          <p:cNvPr id="300" name="Imagen 299">
            <a:extLst>
              <a:ext uri="{FF2B5EF4-FFF2-40B4-BE49-F238E27FC236}">
                <a16:creationId xmlns:a16="http://schemas.microsoft.com/office/drawing/2014/main" xmlns="" id="{64A1A813-E04D-49C0-BC80-AC662D8F7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57" y="4093511"/>
            <a:ext cx="683981" cy="796328"/>
          </a:xfrm>
          <a:prstGeom prst="rect">
            <a:avLst/>
          </a:prstGeom>
        </p:spPr>
      </p:pic>
      <p:pic>
        <p:nvPicPr>
          <p:cNvPr id="301" name="Imagen 300">
            <a:extLst>
              <a:ext uri="{FF2B5EF4-FFF2-40B4-BE49-F238E27FC236}">
                <a16:creationId xmlns:a16="http://schemas.microsoft.com/office/drawing/2014/main" xmlns="" id="{96033670-1976-402A-86D8-E889C3A5C1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39" y="3627875"/>
            <a:ext cx="529391" cy="631418"/>
          </a:xfrm>
          <a:prstGeom prst="rect">
            <a:avLst/>
          </a:prstGeom>
        </p:spPr>
      </p:pic>
      <p:pic>
        <p:nvPicPr>
          <p:cNvPr id="302" name="Imagen 301">
            <a:extLst>
              <a:ext uri="{FF2B5EF4-FFF2-40B4-BE49-F238E27FC236}">
                <a16:creationId xmlns:a16="http://schemas.microsoft.com/office/drawing/2014/main" xmlns="" id="{141A32B3-B034-4663-A7B1-F182A1FCE0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73" y="3848549"/>
            <a:ext cx="482777" cy="622487"/>
          </a:xfrm>
          <a:prstGeom prst="rect">
            <a:avLst/>
          </a:prstGeom>
        </p:spPr>
      </p:pic>
      <p:pic>
        <p:nvPicPr>
          <p:cNvPr id="303" name="Imagen 302">
            <a:extLst>
              <a:ext uri="{FF2B5EF4-FFF2-40B4-BE49-F238E27FC236}">
                <a16:creationId xmlns:a16="http://schemas.microsoft.com/office/drawing/2014/main" xmlns="" id="{7AFC9A0F-7A31-461A-A798-46B5E018A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3" t="-1" b="-4735"/>
          <a:stretch/>
        </p:blipFill>
        <p:spPr>
          <a:xfrm>
            <a:off x="101430" y="2666524"/>
            <a:ext cx="1456281" cy="3291086"/>
          </a:xfrm>
          <a:prstGeom prst="rect">
            <a:avLst/>
          </a:prstGeom>
        </p:spPr>
      </p:pic>
      <p:pic>
        <p:nvPicPr>
          <p:cNvPr id="305" name="Imagen 304">
            <a:extLst>
              <a:ext uri="{FF2B5EF4-FFF2-40B4-BE49-F238E27FC236}">
                <a16:creationId xmlns:a16="http://schemas.microsoft.com/office/drawing/2014/main" xmlns="" id="{6B4947E9-D316-4064-BEBA-FA0F38AFA1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54" y="3929991"/>
            <a:ext cx="595834" cy="694545"/>
          </a:xfrm>
          <a:prstGeom prst="rect">
            <a:avLst/>
          </a:prstGeom>
        </p:spPr>
      </p:pic>
      <p:pic>
        <p:nvPicPr>
          <p:cNvPr id="306" name="Imagen 305">
            <a:extLst>
              <a:ext uri="{FF2B5EF4-FFF2-40B4-BE49-F238E27FC236}">
                <a16:creationId xmlns:a16="http://schemas.microsoft.com/office/drawing/2014/main" xmlns="" id="{BA853C92-ABDB-4AF8-927B-7562414D65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6" y="3952300"/>
            <a:ext cx="595834" cy="694545"/>
          </a:xfrm>
          <a:prstGeom prst="rect">
            <a:avLst/>
          </a:prstGeom>
        </p:spPr>
      </p:pic>
      <p:pic>
        <p:nvPicPr>
          <p:cNvPr id="307" name="Imagen 306">
            <a:extLst>
              <a:ext uri="{FF2B5EF4-FFF2-40B4-BE49-F238E27FC236}">
                <a16:creationId xmlns:a16="http://schemas.microsoft.com/office/drawing/2014/main" xmlns="" id="{8CEEA1EB-85A6-48BD-A3C1-83D39802A4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769" y="3301689"/>
            <a:ext cx="1555226" cy="1792734"/>
          </a:xfrm>
          <a:prstGeom prst="rect">
            <a:avLst/>
          </a:prstGeom>
        </p:spPr>
      </p:pic>
      <p:pic>
        <p:nvPicPr>
          <p:cNvPr id="309" name="Imagen 308">
            <a:extLst>
              <a:ext uri="{FF2B5EF4-FFF2-40B4-BE49-F238E27FC236}">
                <a16:creationId xmlns:a16="http://schemas.microsoft.com/office/drawing/2014/main" xmlns="" id="{73A447BB-9068-41FD-B13A-5016A532C9A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9"/>
          <a:stretch/>
        </p:blipFill>
        <p:spPr>
          <a:xfrm>
            <a:off x="5203261" y="4007320"/>
            <a:ext cx="2256356" cy="2208771"/>
          </a:xfrm>
          <a:prstGeom prst="rect">
            <a:avLst/>
          </a:prstGeom>
        </p:spPr>
      </p:pic>
      <p:sp>
        <p:nvSpPr>
          <p:cNvPr id="311" name="Rectángulo 310">
            <a:extLst>
              <a:ext uri="{FF2B5EF4-FFF2-40B4-BE49-F238E27FC236}">
                <a16:creationId xmlns:a16="http://schemas.microsoft.com/office/drawing/2014/main" xmlns="" id="{AD9C067C-8562-44D4-A708-955B89D7655A}"/>
              </a:ext>
            </a:extLst>
          </p:cNvPr>
          <p:cNvSpPr/>
          <p:nvPr/>
        </p:nvSpPr>
        <p:spPr>
          <a:xfrm>
            <a:off x="6052234" y="5314064"/>
            <a:ext cx="82084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50" dirty="0">
                <a:ln w="0">
                  <a:noFill/>
                </a:ln>
                <a:solidFill>
                  <a:schemeClr val="bg1"/>
                </a:solidFill>
                <a:latin typeface="Geometr415 Blk BT" panose="020B0802020204020303" pitchFamily="34" charset="0"/>
              </a:rPr>
              <a:t>HO-HO</a:t>
            </a:r>
            <a:endParaRPr lang="es-ES" sz="1400" b="0" cap="none" dirty="0">
              <a:ln w="0">
                <a:noFill/>
              </a:ln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</p:txBody>
      </p:sp>
      <p:pic>
        <p:nvPicPr>
          <p:cNvPr id="313" name="Imagen 312">
            <a:extLst>
              <a:ext uri="{FF2B5EF4-FFF2-40B4-BE49-F238E27FC236}">
                <a16:creationId xmlns:a16="http://schemas.microsoft.com/office/drawing/2014/main" xmlns="" id="{996FD15D-5C2A-4389-814E-7F99127454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05" y="3559722"/>
            <a:ext cx="1226896" cy="2144546"/>
          </a:xfrm>
          <a:prstGeom prst="rect">
            <a:avLst/>
          </a:prstGeom>
        </p:spPr>
      </p:pic>
      <p:pic>
        <p:nvPicPr>
          <p:cNvPr id="319" name="Imagen 318">
            <a:extLst>
              <a:ext uri="{FF2B5EF4-FFF2-40B4-BE49-F238E27FC236}">
                <a16:creationId xmlns:a16="http://schemas.microsoft.com/office/drawing/2014/main" xmlns="" id="{7B0692F7-11B8-42B2-A5BD-BF1634D19F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29" y="4611267"/>
            <a:ext cx="1483097" cy="327525"/>
          </a:xfrm>
          <a:prstGeom prst="rect">
            <a:avLst/>
          </a:prstGeom>
        </p:spPr>
      </p:pic>
      <p:sp>
        <p:nvSpPr>
          <p:cNvPr id="254" name="Rectangle 3">
            <a:extLst>
              <a:ext uri="{FF2B5EF4-FFF2-40B4-BE49-F238E27FC236}">
                <a16:creationId xmlns:a16="http://schemas.microsoft.com/office/drawing/2014/main" xmlns="" id="{B21FEF61-5A0C-4626-9F82-3D742386D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94" y="5747570"/>
            <a:ext cx="7164000" cy="481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55" name="Rectángulo 254">
            <a:extLst>
              <a:ext uri="{FF2B5EF4-FFF2-40B4-BE49-F238E27FC236}">
                <a16:creationId xmlns:a16="http://schemas.microsoft.com/office/drawing/2014/main" xmlns="" id="{B56B83BC-4B90-4ED5-9B83-6140C2B9D586}"/>
              </a:ext>
            </a:extLst>
          </p:cNvPr>
          <p:cNvSpPr/>
          <p:nvPr/>
        </p:nvSpPr>
        <p:spPr>
          <a:xfrm>
            <a:off x="508997" y="5723530"/>
            <a:ext cx="109434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xmlns="" id="{82CDF411-FAE4-4B49-A71E-B4D4DD383038}"/>
              </a:ext>
            </a:extLst>
          </p:cNvPr>
          <p:cNvSpPr/>
          <p:nvPr/>
        </p:nvSpPr>
        <p:spPr>
          <a:xfrm>
            <a:off x="3975472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xmlns="" id="{684F4EC6-CA2E-4A5F-B0DD-DD1619094317}"/>
              </a:ext>
            </a:extLst>
          </p:cNvPr>
          <p:cNvSpPr/>
          <p:nvPr/>
        </p:nvSpPr>
        <p:spPr>
          <a:xfrm>
            <a:off x="2158707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8" name="Rectángulo 257">
            <a:extLst>
              <a:ext uri="{FF2B5EF4-FFF2-40B4-BE49-F238E27FC236}">
                <a16:creationId xmlns:a16="http://schemas.microsoft.com/office/drawing/2014/main" xmlns="" id="{740C03BC-941E-4472-8232-0E8D0EAAF29D}"/>
              </a:ext>
            </a:extLst>
          </p:cNvPr>
          <p:cNvSpPr/>
          <p:nvPr/>
        </p:nvSpPr>
        <p:spPr>
          <a:xfrm>
            <a:off x="5764750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59" name="Tabla 258">
            <a:extLst>
              <a:ext uri="{FF2B5EF4-FFF2-40B4-BE49-F238E27FC236}">
                <a16:creationId xmlns:a16="http://schemas.microsoft.com/office/drawing/2014/main" xmlns="" id="{4B8E62FB-C708-4A72-A732-E559D96D35F3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0" name="Tabla 259">
            <a:extLst>
              <a:ext uri="{FF2B5EF4-FFF2-40B4-BE49-F238E27FC236}">
                <a16:creationId xmlns:a16="http://schemas.microsoft.com/office/drawing/2014/main" xmlns="" id="{69DB7A08-5373-4BBB-B948-00C25A0622D5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9141030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1" name="Tabla 260">
            <a:extLst>
              <a:ext uri="{FF2B5EF4-FFF2-40B4-BE49-F238E27FC236}">
                <a16:creationId xmlns:a16="http://schemas.microsoft.com/office/drawing/2014/main" xmlns="" id="{82D27331-F205-4C69-AD2D-8756DF3BE6AD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2" name="Tabla 261">
            <a:extLst>
              <a:ext uri="{FF2B5EF4-FFF2-40B4-BE49-F238E27FC236}">
                <a16:creationId xmlns:a16="http://schemas.microsoft.com/office/drawing/2014/main" xmlns="" id="{60FF0804-B9F9-4606-BC12-579575509FBA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9141030"/>
          <a:ext cx="1592850" cy="108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3" name="Tabla 262">
            <a:extLst>
              <a:ext uri="{FF2B5EF4-FFF2-40B4-BE49-F238E27FC236}">
                <a16:creationId xmlns:a16="http://schemas.microsoft.com/office/drawing/2014/main" xmlns="" id="{B69FEF0F-354F-4BA4-9E04-F0DEAE78662C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4" name="Tabla 263">
            <a:extLst>
              <a:ext uri="{FF2B5EF4-FFF2-40B4-BE49-F238E27FC236}">
                <a16:creationId xmlns:a16="http://schemas.microsoft.com/office/drawing/2014/main" xmlns="" id="{332F59A0-2B13-41D6-8BB3-973870D335B1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5" name="Tabla 264">
            <a:extLst>
              <a:ext uri="{FF2B5EF4-FFF2-40B4-BE49-F238E27FC236}">
                <a16:creationId xmlns:a16="http://schemas.microsoft.com/office/drawing/2014/main" xmlns="" id="{62319EC6-08C6-40B0-9867-B3BAE8C5AF27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6" name="Tabla 265">
            <a:extLst>
              <a:ext uri="{FF2B5EF4-FFF2-40B4-BE49-F238E27FC236}">
                <a16:creationId xmlns:a16="http://schemas.microsoft.com/office/drawing/2014/main" xmlns="" id="{E38B3EC9-7622-4633-848C-F301F3A03606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7" name="Tabla 266">
            <a:extLst>
              <a:ext uri="{FF2B5EF4-FFF2-40B4-BE49-F238E27FC236}">
                <a16:creationId xmlns:a16="http://schemas.microsoft.com/office/drawing/2014/main" xmlns="" id="{761F10AC-3728-4E82-95A7-8B267D85CBD3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8" name="Tabla 267">
            <a:extLst>
              <a:ext uri="{FF2B5EF4-FFF2-40B4-BE49-F238E27FC236}">
                <a16:creationId xmlns:a16="http://schemas.microsoft.com/office/drawing/2014/main" xmlns="" id="{E5EC4560-C2A7-48E2-877B-AA326B677102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69" name="Tabla 268">
            <a:extLst>
              <a:ext uri="{FF2B5EF4-FFF2-40B4-BE49-F238E27FC236}">
                <a16:creationId xmlns:a16="http://schemas.microsoft.com/office/drawing/2014/main" xmlns="" id="{4EBDD95B-1F98-4836-A03E-2C72E5D7D233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70" name="Tabla 269">
            <a:extLst>
              <a:ext uri="{FF2B5EF4-FFF2-40B4-BE49-F238E27FC236}">
                <a16:creationId xmlns:a16="http://schemas.microsoft.com/office/drawing/2014/main" xmlns="" id="{16F78B2A-3C98-4F01-AE3B-36105E16B030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271" name="Grupo 270">
            <a:extLst>
              <a:ext uri="{FF2B5EF4-FFF2-40B4-BE49-F238E27FC236}">
                <a16:creationId xmlns:a16="http://schemas.microsoft.com/office/drawing/2014/main" xmlns="" id="{AC865036-42DA-4E7E-B829-D01CD80000D4}"/>
              </a:ext>
            </a:extLst>
          </p:cNvPr>
          <p:cNvGrpSpPr/>
          <p:nvPr/>
        </p:nvGrpSpPr>
        <p:grpSpPr>
          <a:xfrm>
            <a:off x="295881" y="5801083"/>
            <a:ext cx="7012745" cy="3357930"/>
            <a:chOff x="269377" y="5787831"/>
            <a:chExt cx="7012745" cy="3357930"/>
          </a:xfrm>
          <a:solidFill>
            <a:srgbClr val="104C25"/>
          </a:solidFill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xmlns="" id="{24272493-FD39-462E-A85A-F5204C808368}"/>
                </a:ext>
              </a:extLst>
            </p:cNvPr>
            <p:cNvSpPr/>
            <p:nvPr/>
          </p:nvSpPr>
          <p:spPr>
            <a:xfrm>
              <a:off x="5683722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xmlns="" id="{4883ABE7-3352-40BB-8C3B-3D812BB93D7A}"/>
                </a:ext>
              </a:extLst>
            </p:cNvPr>
            <p:cNvSpPr/>
            <p:nvPr/>
          </p:nvSpPr>
          <p:spPr>
            <a:xfrm>
              <a:off x="269377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xmlns="" id="{A6B4F32A-F076-449D-BF85-630000B8C436}"/>
                </a:ext>
              </a:extLst>
            </p:cNvPr>
            <p:cNvSpPr/>
            <p:nvPr/>
          </p:nvSpPr>
          <p:spPr>
            <a:xfrm>
              <a:off x="2088678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:a16="http://schemas.microsoft.com/office/drawing/2014/main" xmlns="" id="{F1B297E7-602C-4EA3-965F-8B461F9EAA76}"/>
                </a:ext>
              </a:extLst>
            </p:cNvPr>
            <p:cNvSpPr/>
            <p:nvPr/>
          </p:nvSpPr>
          <p:spPr>
            <a:xfrm>
              <a:off x="3899684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xmlns="" id="{B1B43521-F73C-42FB-96FB-1E9A558F1FD3}"/>
                </a:ext>
              </a:extLst>
            </p:cNvPr>
            <p:cNvSpPr/>
            <p:nvPr/>
          </p:nvSpPr>
          <p:spPr>
            <a:xfrm>
              <a:off x="269377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xmlns="" id="{399F07FC-F043-490E-9A30-C884C7700E32}"/>
                </a:ext>
              </a:extLst>
            </p:cNvPr>
            <p:cNvSpPr/>
            <p:nvPr/>
          </p:nvSpPr>
          <p:spPr>
            <a:xfrm>
              <a:off x="2088678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8" name="Rectángulo 277">
              <a:extLst>
                <a:ext uri="{FF2B5EF4-FFF2-40B4-BE49-F238E27FC236}">
                  <a16:creationId xmlns:a16="http://schemas.microsoft.com/office/drawing/2014/main" xmlns="" id="{E1A1FDDD-682D-4900-8B00-DF6FBA0A7D70}"/>
                </a:ext>
              </a:extLst>
            </p:cNvPr>
            <p:cNvSpPr/>
            <p:nvPr/>
          </p:nvSpPr>
          <p:spPr>
            <a:xfrm>
              <a:off x="3899684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9" name="Rectángulo 278">
              <a:extLst>
                <a:ext uri="{FF2B5EF4-FFF2-40B4-BE49-F238E27FC236}">
                  <a16:creationId xmlns:a16="http://schemas.microsoft.com/office/drawing/2014/main" xmlns="" id="{42ECEE49-7ACF-43E6-B835-D5FC2C676373}"/>
                </a:ext>
              </a:extLst>
            </p:cNvPr>
            <p:cNvSpPr/>
            <p:nvPr/>
          </p:nvSpPr>
          <p:spPr>
            <a:xfrm>
              <a:off x="5683722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Rectángulo 279">
              <a:extLst>
                <a:ext uri="{FF2B5EF4-FFF2-40B4-BE49-F238E27FC236}">
                  <a16:creationId xmlns:a16="http://schemas.microsoft.com/office/drawing/2014/main" xmlns="" id="{FB4EE288-063B-400D-BA98-EBC0AB09CAB3}"/>
                </a:ext>
              </a:extLst>
            </p:cNvPr>
            <p:cNvSpPr/>
            <p:nvPr/>
          </p:nvSpPr>
          <p:spPr>
            <a:xfrm>
              <a:off x="269377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Rectángulo 280">
              <a:extLst>
                <a:ext uri="{FF2B5EF4-FFF2-40B4-BE49-F238E27FC236}">
                  <a16:creationId xmlns:a16="http://schemas.microsoft.com/office/drawing/2014/main" xmlns="" id="{5431A8C2-5171-4BCE-9CCC-5707C6159EDB}"/>
                </a:ext>
              </a:extLst>
            </p:cNvPr>
            <p:cNvSpPr/>
            <p:nvPr/>
          </p:nvSpPr>
          <p:spPr>
            <a:xfrm>
              <a:off x="3899684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Rectángulo 281">
              <a:extLst>
                <a:ext uri="{FF2B5EF4-FFF2-40B4-BE49-F238E27FC236}">
                  <a16:creationId xmlns:a16="http://schemas.microsoft.com/office/drawing/2014/main" xmlns="" id="{25473949-F249-4554-9E39-91A6783FEA06}"/>
                </a:ext>
              </a:extLst>
            </p:cNvPr>
            <p:cNvSpPr/>
            <p:nvPr/>
          </p:nvSpPr>
          <p:spPr>
            <a:xfrm>
              <a:off x="5683722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xmlns="" id="{0C2317C8-B6C5-4DB3-9E23-3E4965FC6C09}"/>
                </a:ext>
              </a:extLst>
            </p:cNvPr>
            <p:cNvSpPr/>
            <p:nvPr/>
          </p:nvSpPr>
          <p:spPr>
            <a:xfrm>
              <a:off x="2088678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FFAEA876-E4C7-4C8F-BA96-76DFFA46EC85}"/>
              </a:ext>
            </a:extLst>
          </p:cNvPr>
          <p:cNvSpPr/>
          <p:nvPr/>
        </p:nvSpPr>
        <p:spPr>
          <a:xfrm>
            <a:off x="5803662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xmlns="" id="{4FD6E576-0E8E-40A2-B001-09ED11F4599B}"/>
              </a:ext>
            </a:extLst>
          </p:cNvPr>
          <p:cNvSpPr/>
          <p:nvPr/>
        </p:nvSpPr>
        <p:spPr>
          <a:xfrm>
            <a:off x="389317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6" name="Rectángulo 285">
            <a:extLst>
              <a:ext uri="{FF2B5EF4-FFF2-40B4-BE49-F238E27FC236}">
                <a16:creationId xmlns:a16="http://schemas.microsoft.com/office/drawing/2014/main" xmlns="" id="{22D16EEC-147B-432D-A994-03AC0D87D0C0}"/>
              </a:ext>
            </a:extLst>
          </p:cNvPr>
          <p:cNvSpPr/>
          <p:nvPr/>
        </p:nvSpPr>
        <p:spPr>
          <a:xfrm>
            <a:off x="2208618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7" name="Rectángulo 286">
            <a:extLst>
              <a:ext uri="{FF2B5EF4-FFF2-40B4-BE49-F238E27FC236}">
                <a16:creationId xmlns:a16="http://schemas.microsoft.com/office/drawing/2014/main" xmlns="" id="{9D65F29C-6753-44E1-AB04-F9F445FFA969}"/>
              </a:ext>
            </a:extLst>
          </p:cNvPr>
          <p:cNvSpPr/>
          <p:nvPr/>
        </p:nvSpPr>
        <p:spPr>
          <a:xfrm>
            <a:off x="4019624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8" name="Rectángulo 287">
            <a:extLst>
              <a:ext uri="{FF2B5EF4-FFF2-40B4-BE49-F238E27FC236}">
                <a16:creationId xmlns:a16="http://schemas.microsoft.com/office/drawing/2014/main" xmlns="" id="{4590A107-F95C-4AB5-88C9-C5DD2734AE86}"/>
              </a:ext>
            </a:extLst>
          </p:cNvPr>
          <p:cNvSpPr/>
          <p:nvPr/>
        </p:nvSpPr>
        <p:spPr>
          <a:xfrm>
            <a:off x="389317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9" name="Rectángulo 288">
            <a:extLst>
              <a:ext uri="{FF2B5EF4-FFF2-40B4-BE49-F238E27FC236}">
                <a16:creationId xmlns:a16="http://schemas.microsoft.com/office/drawing/2014/main" xmlns="" id="{49560005-B437-481C-A19C-8ED1BAAD724B}"/>
              </a:ext>
            </a:extLst>
          </p:cNvPr>
          <p:cNvSpPr/>
          <p:nvPr/>
        </p:nvSpPr>
        <p:spPr>
          <a:xfrm>
            <a:off x="2208618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036FAEC1-9B30-4628-A212-9A9AFC5050FE}"/>
              </a:ext>
            </a:extLst>
          </p:cNvPr>
          <p:cNvSpPr/>
          <p:nvPr/>
        </p:nvSpPr>
        <p:spPr>
          <a:xfrm>
            <a:off x="4019624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xmlns="" id="{346FAA53-B80E-489F-ADCF-F3037F9AFE04}"/>
              </a:ext>
            </a:extLst>
          </p:cNvPr>
          <p:cNvSpPr/>
          <p:nvPr/>
        </p:nvSpPr>
        <p:spPr>
          <a:xfrm>
            <a:off x="5803662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xmlns="" id="{1E5C9482-7253-41EF-B839-1B925FF938DA}"/>
              </a:ext>
            </a:extLst>
          </p:cNvPr>
          <p:cNvSpPr/>
          <p:nvPr/>
        </p:nvSpPr>
        <p:spPr>
          <a:xfrm>
            <a:off x="389316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xmlns="" id="{A005DDC3-FF0A-4E52-B808-87A70B9E553B}"/>
              </a:ext>
            </a:extLst>
          </p:cNvPr>
          <p:cNvSpPr/>
          <p:nvPr/>
        </p:nvSpPr>
        <p:spPr>
          <a:xfrm>
            <a:off x="4019624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xmlns="" id="{6C87A3D6-65FD-4265-A6D2-E14A84857C99}"/>
              </a:ext>
            </a:extLst>
          </p:cNvPr>
          <p:cNvSpPr/>
          <p:nvPr/>
        </p:nvSpPr>
        <p:spPr>
          <a:xfrm>
            <a:off x="2208618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xmlns="" id="{9A568BD6-9D8F-406B-B45B-7F9DDA4907C4}"/>
              </a:ext>
            </a:extLst>
          </p:cNvPr>
          <p:cNvSpPr/>
          <p:nvPr/>
        </p:nvSpPr>
        <p:spPr>
          <a:xfrm>
            <a:off x="5803662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xmlns="" id="{61D421CA-F80C-4500-9EF0-456AF4F5625C}"/>
              </a:ext>
            </a:extLst>
          </p:cNvPr>
          <p:cNvSpPr/>
          <p:nvPr/>
        </p:nvSpPr>
        <p:spPr>
          <a:xfrm>
            <a:off x="2143116" y="10216053"/>
            <a:ext cx="15923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7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xmlns="" id="{2DF99FD5-AD18-443C-89A0-3E57C495A7E0}"/>
              </a:ext>
            </a:extLst>
          </p:cNvPr>
          <p:cNvSpPr/>
          <p:nvPr/>
        </p:nvSpPr>
        <p:spPr>
          <a:xfrm>
            <a:off x="3923249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xmlns="" id="{F70913B8-278E-4497-BAA7-2C73348C0E42}"/>
              </a:ext>
            </a:extLst>
          </p:cNvPr>
          <p:cNvSpPr/>
          <p:nvPr/>
        </p:nvSpPr>
        <p:spPr>
          <a:xfrm>
            <a:off x="5713164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xmlns="" id="{46C81617-2F7C-4312-A0BF-B65124C37D96}"/>
              </a:ext>
            </a:extLst>
          </p:cNvPr>
          <p:cNvSpPr/>
          <p:nvPr/>
        </p:nvSpPr>
        <p:spPr>
          <a:xfrm>
            <a:off x="290686" y="8639100"/>
            <a:ext cx="15928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xmlns="" id="{40BE1530-683E-43A6-9A5E-006192540186}"/>
              </a:ext>
            </a:extLst>
          </p:cNvPr>
          <p:cNvSpPr/>
          <p:nvPr/>
        </p:nvSpPr>
        <p:spPr>
          <a:xfrm>
            <a:off x="2143117" y="8639100"/>
            <a:ext cx="16040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00" dirty="0">
                <a:latin typeface="Geometr415 Blk BT" panose="020B0802020204020303" pitchFamily="34" charset="0"/>
              </a:rPr>
              <a:t>PASO a la INM. del GRAL.M. BELGRANO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xmlns="" id="{9FB4DCBB-8A3D-443D-90DA-5313FBECB302}"/>
              </a:ext>
            </a:extLst>
          </p:cNvPr>
          <p:cNvSpPr/>
          <p:nvPr/>
        </p:nvSpPr>
        <p:spPr>
          <a:xfrm>
            <a:off x="3921371" y="8639100"/>
            <a:ext cx="160404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xmlns="" id="{43D59C68-F78E-463D-9088-BE4604ABEA80}"/>
              </a:ext>
            </a:extLst>
          </p:cNvPr>
          <p:cNvSpPr/>
          <p:nvPr/>
        </p:nvSpPr>
        <p:spPr>
          <a:xfrm>
            <a:off x="5699625" y="8639100"/>
            <a:ext cx="16157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7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700" dirty="0">
                <a:latin typeface="Geometr415 Blk BT" panose="020B0802020204020303" pitchFamily="34" charset="0"/>
              </a:rPr>
              <a:t>GRAL. J. de SAN MARTIN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xmlns="" id="{6AE5A2AD-F761-4846-ABD7-73752D545A2E}"/>
              </a:ext>
            </a:extLst>
          </p:cNvPr>
          <p:cNvSpPr txBox="1"/>
          <p:nvPr/>
        </p:nvSpPr>
        <p:spPr>
          <a:xfrm>
            <a:off x="3894708" y="7037104"/>
            <a:ext cx="1609698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xmlns="" id="{96FF6634-E9EA-4BED-880B-58CB3EBD1215}"/>
              </a:ext>
            </a:extLst>
          </p:cNvPr>
          <p:cNvSpPr/>
          <p:nvPr/>
        </p:nvSpPr>
        <p:spPr>
          <a:xfrm>
            <a:off x="5696153" y="7037104"/>
            <a:ext cx="16096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pPr algn="r"/>
            <a:r>
              <a:rPr lang="es-ES" sz="700" b="0" cap="none" spc="0" dirty="0">
                <a:ln w="0"/>
                <a:latin typeface="Geometr415 Blk BT" panose="020B0802020204020303" pitchFamily="34" charset="0"/>
              </a:rPr>
              <a:t>18- VIERNES SANTO</a:t>
            </a:r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xmlns="" id="{F6985B99-C005-447F-BCAB-26F5F18B5ACA}"/>
              </a:ext>
            </a:extLst>
          </p:cNvPr>
          <p:cNvSpPr/>
          <p:nvPr/>
        </p:nvSpPr>
        <p:spPr>
          <a:xfrm>
            <a:off x="306832" y="7037104"/>
            <a:ext cx="158618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28" name="Grupo 327">
            <a:extLst>
              <a:ext uri="{FF2B5EF4-FFF2-40B4-BE49-F238E27FC236}">
                <a16:creationId xmlns:a16="http://schemas.microsoft.com/office/drawing/2014/main" xmlns="" id="{E2CEA984-E66B-411C-BC42-846F1A98D0A2}"/>
              </a:ext>
            </a:extLst>
          </p:cNvPr>
          <p:cNvGrpSpPr/>
          <p:nvPr/>
        </p:nvGrpSpPr>
        <p:grpSpPr>
          <a:xfrm>
            <a:off x="541368" y="5999529"/>
            <a:ext cx="286403" cy="198873"/>
            <a:chOff x="1176837" y="1904505"/>
            <a:chExt cx="286403" cy="198873"/>
          </a:xfrm>
        </p:grpSpPr>
        <p:sp>
          <p:nvSpPr>
            <p:cNvPr id="329" name="CuadroTexto 328">
              <a:extLst>
                <a:ext uri="{FF2B5EF4-FFF2-40B4-BE49-F238E27FC236}">
                  <a16:creationId xmlns:a16="http://schemas.microsoft.com/office/drawing/2014/main" xmlns="" id="{EFCD0725-C356-45CC-B06A-01A59055DA68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0" name="Elipse 329">
              <a:extLst>
                <a:ext uri="{FF2B5EF4-FFF2-40B4-BE49-F238E27FC236}">
                  <a16:creationId xmlns:a16="http://schemas.microsoft.com/office/drawing/2014/main" xmlns="" id="{E3D3372A-9859-4E1F-959D-C61D973F5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xmlns="" id="{667B6BC2-9531-4782-B1B6-BF9147C90F1D}"/>
              </a:ext>
            </a:extLst>
          </p:cNvPr>
          <p:cNvGrpSpPr/>
          <p:nvPr/>
        </p:nvGrpSpPr>
        <p:grpSpPr>
          <a:xfrm>
            <a:off x="1683061" y="6656787"/>
            <a:ext cx="283924" cy="198873"/>
            <a:chOff x="1610038" y="1904505"/>
            <a:chExt cx="283924" cy="198873"/>
          </a:xfrm>
        </p:grpSpPr>
        <p:sp>
          <p:nvSpPr>
            <p:cNvPr id="332" name="CuadroTexto 331">
              <a:extLst>
                <a:ext uri="{FF2B5EF4-FFF2-40B4-BE49-F238E27FC236}">
                  <a16:creationId xmlns:a16="http://schemas.microsoft.com/office/drawing/2014/main" xmlns="" id="{E642AFE4-F258-4161-92E1-31F0596E0424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3" name="Elipse 332">
              <a:extLst>
                <a:ext uri="{FF2B5EF4-FFF2-40B4-BE49-F238E27FC236}">
                  <a16:creationId xmlns:a16="http://schemas.microsoft.com/office/drawing/2014/main" xmlns="" id="{13595BBD-F142-45E9-9733-84823F72A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xmlns="" id="{5F1AF4B4-22CB-429C-969D-A47BBC52AAA8}"/>
              </a:ext>
            </a:extLst>
          </p:cNvPr>
          <p:cNvGrpSpPr/>
          <p:nvPr/>
        </p:nvGrpSpPr>
        <p:grpSpPr>
          <a:xfrm>
            <a:off x="329718" y="5998784"/>
            <a:ext cx="222591" cy="199456"/>
            <a:chOff x="958247" y="1904505"/>
            <a:chExt cx="222591" cy="199456"/>
          </a:xfrm>
        </p:grpSpPr>
        <p:sp>
          <p:nvSpPr>
            <p:cNvPr id="335" name="CuadroTexto 334">
              <a:extLst>
                <a:ext uri="{FF2B5EF4-FFF2-40B4-BE49-F238E27FC236}">
                  <a16:creationId xmlns:a16="http://schemas.microsoft.com/office/drawing/2014/main" xmlns="" id="{502D7D80-B936-4E07-A37E-792D0D1805F3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xmlns="" id="{3E09D681-3DD1-481A-9C55-A40EB8C22911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xmlns="" id="{E90ED7BA-172D-4D11-B4BF-A71CA0C3B659}"/>
              </a:ext>
            </a:extLst>
          </p:cNvPr>
          <p:cNvGrpSpPr/>
          <p:nvPr/>
        </p:nvGrpSpPr>
        <p:grpSpPr>
          <a:xfrm>
            <a:off x="772426" y="6002649"/>
            <a:ext cx="283924" cy="199456"/>
            <a:chOff x="1396293" y="1904505"/>
            <a:chExt cx="283924" cy="199456"/>
          </a:xfrm>
        </p:grpSpPr>
        <p:sp>
          <p:nvSpPr>
            <p:cNvPr id="338" name="CuadroTexto 337">
              <a:extLst>
                <a:ext uri="{FF2B5EF4-FFF2-40B4-BE49-F238E27FC236}">
                  <a16:creationId xmlns:a16="http://schemas.microsoft.com/office/drawing/2014/main" xmlns="" id="{DB748B2B-CFC2-4F3A-86B7-77511807608B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:a16="http://schemas.microsoft.com/office/drawing/2014/main" xmlns="" id="{764882B2-C799-485D-8A49-228A1D36CD22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340" name="Grupo 339">
            <a:extLst>
              <a:ext uri="{FF2B5EF4-FFF2-40B4-BE49-F238E27FC236}">
                <a16:creationId xmlns:a16="http://schemas.microsoft.com/office/drawing/2014/main" xmlns="" id="{5D71B9BF-3928-421C-A49F-3836B9F86A7F}"/>
              </a:ext>
            </a:extLst>
          </p:cNvPr>
          <p:cNvGrpSpPr/>
          <p:nvPr/>
        </p:nvGrpSpPr>
        <p:grpSpPr>
          <a:xfrm>
            <a:off x="2158512" y="5998902"/>
            <a:ext cx="958548" cy="199456"/>
            <a:chOff x="293468" y="2614737"/>
            <a:chExt cx="958548" cy="199456"/>
          </a:xfrm>
        </p:grpSpPr>
        <p:grpSp>
          <p:nvGrpSpPr>
            <p:cNvPr id="341" name="Grupo 340">
              <a:extLst>
                <a:ext uri="{FF2B5EF4-FFF2-40B4-BE49-F238E27FC236}">
                  <a16:creationId xmlns:a16="http://schemas.microsoft.com/office/drawing/2014/main" xmlns="" id="{3458BA2E-BE3E-4485-A9F3-6E681EC7C2D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51" name="CuadroTexto 350">
                <a:extLst>
                  <a:ext uri="{FF2B5EF4-FFF2-40B4-BE49-F238E27FC236}">
                    <a16:creationId xmlns:a16="http://schemas.microsoft.com/office/drawing/2014/main" xmlns="" id="{D8CF6B52-E962-497B-B8EA-CD6B38BCEED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2" name="Elipse 351">
                <a:extLst>
                  <a:ext uri="{FF2B5EF4-FFF2-40B4-BE49-F238E27FC236}">
                    <a16:creationId xmlns:a16="http://schemas.microsoft.com/office/drawing/2014/main" xmlns="" id="{F18335AE-0266-48E8-98B2-B5BDFAFFF4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:a16="http://schemas.microsoft.com/office/drawing/2014/main" xmlns="" id="{5FB72F8A-5310-4C52-8399-57223984FC0E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9" name="CuadroTexto 348">
                <a:extLst>
                  <a:ext uri="{FF2B5EF4-FFF2-40B4-BE49-F238E27FC236}">
                    <a16:creationId xmlns:a16="http://schemas.microsoft.com/office/drawing/2014/main" xmlns="" id="{C2482B66-B22E-40DE-8407-96580B4D136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0" name="Elipse 349">
                <a:extLst>
                  <a:ext uri="{FF2B5EF4-FFF2-40B4-BE49-F238E27FC236}">
                    <a16:creationId xmlns:a16="http://schemas.microsoft.com/office/drawing/2014/main" xmlns="" id="{C550BDF4-C53D-4D0F-A0AA-441060A76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:a16="http://schemas.microsoft.com/office/drawing/2014/main" xmlns="" id="{9CFB32F5-6455-4419-B8C8-F37C988BEBC5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7" name="CuadroTexto 346">
                <a:extLst>
                  <a:ext uri="{FF2B5EF4-FFF2-40B4-BE49-F238E27FC236}">
                    <a16:creationId xmlns:a16="http://schemas.microsoft.com/office/drawing/2014/main" xmlns="" id="{197C2978-369D-4CBD-B3F6-1E0BA72F9A1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8" name="Forma libre: forma 347">
                <a:extLst>
                  <a:ext uri="{FF2B5EF4-FFF2-40B4-BE49-F238E27FC236}">
                    <a16:creationId xmlns:a16="http://schemas.microsoft.com/office/drawing/2014/main" xmlns="" id="{D5390829-222B-4E21-B27F-EA063FD9F36E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4" name="Grupo 343">
              <a:extLst>
                <a:ext uri="{FF2B5EF4-FFF2-40B4-BE49-F238E27FC236}">
                  <a16:creationId xmlns:a16="http://schemas.microsoft.com/office/drawing/2014/main" xmlns="" id="{E71EAE05-8936-4AEE-A03E-26BE1CFE083E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45" name="CuadroTexto 344">
                <a:extLst>
                  <a:ext uri="{FF2B5EF4-FFF2-40B4-BE49-F238E27FC236}">
                    <a16:creationId xmlns:a16="http://schemas.microsoft.com/office/drawing/2014/main" xmlns="" id="{3F90211D-62F3-4627-B57E-DAFBFC1AEF0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6" name="Forma libre: forma 345">
                <a:extLst>
                  <a:ext uri="{FF2B5EF4-FFF2-40B4-BE49-F238E27FC236}">
                    <a16:creationId xmlns:a16="http://schemas.microsoft.com/office/drawing/2014/main" xmlns="" id="{3906847C-7336-4EB5-9C27-64C2B46DCD1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xmlns="" id="{F8C839A4-77D9-417E-9CB7-EC909C7E4EC1}"/>
              </a:ext>
            </a:extLst>
          </p:cNvPr>
          <p:cNvGrpSpPr/>
          <p:nvPr/>
        </p:nvGrpSpPr>
        <p:grpSpPr>
          <a:xfrm>
            <a:off x="3960701" y="5999595"/>
            <a:ext cx="958548" cy="199456"/>
            <a:chOff x="293468" y="2614737"/>
            <a:chExt cx="958548" cy="199456"/>
          </a:xfrm>
        </p:grpSpPr>
        <p:grpSp>
          <p:nvGrpSpPr>
            <p:cNvPr id="354" name="Grupo 353">
              <a:extLst>
                <a:ext uri="{FF2B5EF4-FFF2-40B4-BE49-F238E27FC236}">
                  <a16:creationId xmlns:a16="http://schemas.microsoft.com/office/drawing/2014/main" xmlns="" id="{69DA18C4-25DA-4CAC-AE79-F73111FC0695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64" name="CuadroTexto 363">
                <a:extLst>
                  <a:ext uri="{FF2B5EF4-FFF2-40B4-BE49-F238E27FC236}">
                    <a16:creationId xmlns:a16="http://schemas.microsoft.com/office/drawing/2014/main" xmlns="" id="{C8F47B22-163E-4779-94EE-625C8488ADA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5" name="Elipse 364">
                <a:extLst>
                  <a:ext uri="{FF2B5EF4-FFF2-40B4-BE49-F238E27FC236}">
                    <a16:creationId xmlns:a16="http://schemas.microsoft.com/office/drawing/2014/main" xmlns="" id="{148188D0-AA88-4205-A366-C795FD7AE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:a16="http://schemas.microsoft.com/office/drawing/2014/main" xmlns="" id="{015992AF-3703-48F3-9CF6-4BF6391A1650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62" name="CuadroTexto 361">
                <a:extLst>
                  <a:ext uri="{FF2B5EF4-FFF2-40B4-BE49-F238E27FC236}">
                    <a16:creationId xmlns:a16="http://schemas.microsoft.com/office/drawing/2014/main" xmlns="" id="{6CF8CEA5-3751-4B7C-A101-1FA65A096E9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3" name="Elipse 362">
                <a:extLst>
                  <a:ext uri="{FF2B5EF4-FFF2-40B4-BE49-F238E27FC236}">
                    <a16:creationId xmlns:a16="http://schemas.microsoft.com/office/drawing/2014/main" xmlns="" id="{B7D66FB4-2C68-4C3E-91AA-26EB4B5FB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:a16="http://schemas.microsoft.com/office/drawing/2014/main" xmlns="" id="{7FDFFBF5-40EE-412A-AD20-29D95D1957A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60" name="CuadroTexto 359">
                <a:extLst>
                  <a:ext uri="{FF2B5EF4-FFF2-40B4-BE49-F238E27FC236}">
                    <a16:creationId xmlns:a16="http://schemas.microsoft.com/office/drawing/2014/main" xmlns="" id="{4E1EFEA2-FE27-494A-9E0E-EEC5AAAC297A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1" name="Forma libre: forma 360">
                <a:extLst>
                  <a:ext uri="{FF2B5EF4-FFF2-40B4-BE49-F238E27FC236}">
                    <a16:creationId xmlns:a16="http://schemas.microsoft.com/office/drawing/2014/main" xmlns="" id="{37495CD7-1716-4D4E-91A4-5C082A688FD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7" name="Grupo 356">
              <a:extLst>
                <a:ext uri="{FF2B5EF4-FFF2-40B4-BE49-F238E27FC236}">
                  <a16:creationId xmlns:a16="http://schemas.microsoft.com/office/drawing/2014/main" xmlns="" id="{CDBCA49C-64E9-4A38-B3E3-C50AF346834B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58" name="CuadroTexto 357">
                <a:extLst>
                  <a:ext uri="{FF2B5EF4-FFF2-40B4-BE49-F238E27FC236}">
                    <a16:creationId xmlns:a16="http://schemas.microsoft.com/office/drawing/2014/main" xmlns="" id="{2A293B5A-C12E-4ECC-8932-F5017E9C35EE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9" name="Forma libre: forma 358">
                <a:extLst>
                  <a:ext uri="{FF2B5EF4-FFF2-40B4-BE49-F238E27FC236}">
                    <a16:creationId xmlns:a16="http://schemas.microsoft.com/office/drawing/2014/main" xmlns="" id="{5263F7DD-8315-487F-AA8E-73E80395A77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66" name="Grupo 365">
            <a:extLst>
              <a:ext uri="{FF2B5EF4-FFF2-40B4-BE49-F238E27FC236}">
                <a16:creationId xmlns:a16="http://schemas.microsoft.com/office/drawing/2014/main" xmlns="" id="{395649FD-B5B1-4D99-B4EE-27F2E2AAFF11}"/>
              </a:ext>
            </a:extLst>
          </p:cNvPr>
          <p:cNvGrpSpPr/>
          <p:nvPr/>
        </p:nvGrpSpPr>
        <p:grpSpPr>
          <a:xfrm>
            <a:off x="5737194" y="6002649"/>
            <a:ext cx="1657485" cy="853815"/>
            <a:chOff x="293468" y="2614737"/>
            <a:chExt cx="1657485" cy="853815"/>
          </a:xfrm>
        </p:grpSpPr>
        <p:grpSp>
          <p:nvGrpSpPr>
            <p:cNvPr id="367" name="Grupo 366">
              <a:extLst>
                <a:ext uri="{FF2B5EF4-FFF2-40B4-BE49-F238E27FC236}">
                  <a16:creationId xmlns:a16="http://schemas.microsoft.com/office/drawing/2014/main" xmlns="" id="{0F20759E-CDD6-4590-A8FD-9E1DB3C01060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77" name="CuadroTexto 376">
                <a:extLst>
                  <a:ext uri="{FF2B5EF4-FFF2-40B4-BE49-F238E27FC236}">
                    <a16:creationId xmlns:a16="http://schemas.microsoft.com/office/drawing/2014/main" xmlns="" id="{58FDE991-71A6-4A33-B3B6-89B2DCE3D921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8" name="Elipse 377">
                <a:extLst>
                  <a:ext uri="{FF2B5EF4-FFF2-40B4-BE49-F238E27FC236}">
                    <a16:creationId xmlns:a16="http://schemas.microsoft.com/office/drawing/2014/main" xmlns="" id="{5F997E32-3936-49D8-8ED3-E28B5A06C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68" name="Grupo 367">
              <a:extLst>
                <a:ext uri="{FF2B5EF4-FFF2-40B4-BE49-F238E27FC236}">
                  <a16:creationId xmlns:a16="http://schemas.microsoft.com/office/drawing/2014/main" xmlns="" id="{CE8564A5-0102-4D4F-B896-A3B17EB33A00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75" name="CuadroTexto 374">
                <a:extLst>
                  <a:ext uri="{FF2B5EF4-FFF2-40B4-BE49-F238E27FC236}">
                    <a16:creationId xmlns:a16="http://schemas.microsoft.com/office/drawing/2014/main" xmlns="" id="{1A38B18C-D80A-43EC-B20A-4061D0ADC3B1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6" name="Elipse 375">
                <a:extLst>
                  <a:ext uri="{FF2B5EF4-FFF2-40B4-BE49-F238E27FC236}">
                    <a16:creationId xmlns:a16="http://schemas.microsoft.com/office/drawing/2014/main" xmlns="" id="{11469F7B-19E0-497A-95B9-325311F04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69" name="Grupo 368">
              <a:extLst>
                <a:ext uri="{FF2B5EF4-FFF2-40B4-BE49-F238E27FC236}">
                  <a16:creationId xmlns:a16="http://schemas.microsoft.com/office/drawing/2014/main" xmlns="" id="{05606DBD-8B99-41A1-9D23-0BD8C0C7C803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73" name="CuadroTexto 372">
                <a:extLst>
                  <a:ext uri="{FF2B5EF4-FFF2-40B4-BE49-F238E27FC236}">
                    <a16:creationId xmlns:a16="http://schemas.microsoft.com/office/drawing/2014/main" xmlns="" id="{21B0DBED-E2C4-4C60-8A62-8587CB26AC6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4" name="Forma libre: forma 373">
                <a:extLst>
                  <a:ext uri="{FF2B5EF4-FFF2-40B4-BE49-F238E27FC236}">
                    <a16:creationId xmlns:a16="http://schemas.microsoft.com/office/drawing/2014/main" xmlns="" id="{621772FF-2075-4CF3-86E5-FD5897652259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0" name="Grupo 369">
              <a:extLst>
                <a:ext uri="{FF2B5EF4-FFF2-40B4-BE49-F238E27FC236}">
                  <a16:creationId xmlns:a16="http://schemas.microsoft.com/office/drawing/2014/main" xmlns="" id="{5CC90FD2-1DAA-4014-994F-6BAB4534066C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71" name="CuadroTexto 370">
                <a:extLst>
                  <a:ext uri="{FF2B5EF4-FFF2-40B4-BE49-F238E27FC236}">
                    <a16:creationId xmlns:a16="http://schemas.microsoft.com/office/drawing/2014/main" xmlns="" id="{FA2D33B6-1051-4B28-AC14-685D281D944B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2" name="Forma libre: forma 371">
                <a:extLst>
                  <a:ext uri="{FF2B5EF4-FFF2-40B4-BE49-F238E27FC236}">
                    <a16:creationId xmlns:a16="http://schemas.microsoft.com/office/drawing/2014/main" xmlns="" id="{04B2D968-0E3D-45AC-A952-12C061441761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:a16="http://schemas.microsoft.com/office/drawing/2014/main" xmlns="" id="{A2EC1118-F530-46C4-86FC-10CD9CA75206}"/>
              </a:ext>
            </a:extLst>
          </p:cNvPr>
          <p:cNvGrpSpPr/>
          <p:nvPr/>
        </p:nvGrpSpPr>
        <p:grpSpPr>
          <a:xfrm>
            <a:off x="316918" y="7610602"/>
            <a:ext cx="958548" cy="199456"/>
            <a:chOff x="293468" y="2614737"/>
            <a:chExt cx="958548" cy="199456"/>
          </a:xfrm>
        </p:grpSpPr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xmlns="" id="{D940A448-EDCD-45EB-AAA4-C8ED741EB400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90" name="CuadroTexto 389">
                <a:extLst>
                  <a:ext uri="{FF2B5EF4-FFF2-40B4-BE49-F238E27FC236}">
                    <a16:creationId xmlns:a16="http://schemas.microsoft.com/office/drawing/2014/main" xmlns="" id="{A219BCA6-F686-4625-8644-B36CB1B549B6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1" name="Elipse 390">
                <a:extLst>
                  <a:ext uri="{FF2B5EF4-FFF2-40B4-BE49-F238E27FC236}">
                    <a16:creationId xmlns:a16="http://schemas.microsoft.com/office/drawing/2014/main" xmlns="" id="{74095872-0B86-4DCF-B5BC-B96D1C1D4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2B5B2922-5A21-4C76-9D81-3E29019D39D5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:a16="http://schemas.microsoft.com/office/drawing/2014/main" xmlns="" id="{3D976CBC-92B9-4B5B-A685-69BB781E1E1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xmlns="" id="{3C10EA87-6172-4117-8D4E-6AF1651BE9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xmlns="" id="{AAD8EFB8-EBA6-4D44-B5DD-CC7CC05281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:a16="http://schemas.microsoft.com/office/drawing/2014/main" xmlns="" id="{CE8B84B2-9411-4B06-9876-0C2959BA3F40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Forma libre: forma 386">
                <a:extLst>
                  <a:ext uri="{FF2B5EF4-FFF2-40B4-BE49-F238E27FC236}">
                    <a16:creationId xmlns:a16="http://schemas.microsoft.com/office/drawing/2014/main" xmlns="" id="{2725B08C-0574-4A03-9FF8-08BE702530DA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xmlns="" id="{6E67A964-1B60-4DC9-B275-1D7915D9764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xmlns="" id="{41B0A3E8-72B8-427F-9D5A-95AAC32350A4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:a16="http://schemas.microsoft.com/office/drawing/2014/main" xmlns="" id="{0229CD18-57F1-4189-B249-9CD53DFAC98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92" name="Grupo 391">
            <a:extLst>
              <a:ext uri="{FF2B5EF4-FFF2-40B4-BE49-F238E27FC236}">
                <a16:creationId xmlns:a16="http://schemas.microsoft.com/office/drawing/2014/main" xmlns="" id="{473BA99F-5407-482A-9136-57769DD923B7}"/>
              </a:ext>
            </a:extLst>
          </p:cNvPr>
          <p:cNvGrpSpPr/>
          <p:nvPr/>
        </p:nvGrpSpPr>
        <p:grpSpPr>
          <a:xfrm>
            <a:off x="2819038" y="8260951"/>
            <a:ext cx="958548" cy="199456"/>
            <a:chOff x="293468" y="2614737"/>
            <a:chExt cx="958548" cy="199456"/>
          </a:xfrm>
        </p:grpSpPr>
        <p:grpSp>
          <p:nvGrpSpPr>
            <p:cNvPr id="393" name="Grupo 392">
              <a:extLst>
                <a:ext uri="{FF2B5EF4-FFF2-40B4-BE49-F238E27FC236}">
                  <a16:creationId xmlns:a16="http://schemas.microsoft.com/office/drawing/2014/main" xmlns="" id="{3DB66E4F-4B33-4FBA-8BB5-697ED81A0A3D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403" name="CuadroTexto 402">
                <a:extLst>
                  <a:ext uri="{FF2B5EF4-FFF2-40B4-BE49-F238E27FC236}">
                    <a16:creationId xmlns:a16="http://schemas.microsoft.com/office/drawing/2014/main" xmlns="" id="{242FAEBC-D87E-4A61-9643-C35B31AC8049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4" name="Elipse 403">
                <a:extLst>
                  <a:ext uri="{FF2B5EF4-FFF2-40B4-BE49-F238E27FC236}">
                    <a16:creationId xmlns:a16="http://schemas.microsoft.com/office/drawing/2014/main" xmlns="" id="{E6502CFD-FCB4-428B-884E-FF0D0EC78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C8FE9163-B871-465F-AC1B-39AC01DF780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401" name="CuadroTexto 400">
                <a:extLst>
                  <a:ext uri="{FF2B5EF4-FFF2-40B4-BE49-F238E27FC236}">
                    <a16:creationId xmlns:a16="http://schemas.microsoft.com/office/drawing/2014/main" xmlns="" id="{27C29D80-40AB-41E1-9924-C968FF21464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2" name="Elipse 401">
                <a:extLst>
                  <a:ext uri="{FF2B5EF4-FFF2-40B4-BE49-F238E27FC236}">
                    <a16:creationId xmlns:a16="http://schemas.microsoft.com/office/drawing/2014/main" xmlns="" id="{BA899EC9-213F-4191-BCCF-F1F7B526C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08854301-3D0F-42C1-8E14-A821E7838367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99" name="CuadroTexto 398">
                <a:extLst>
                  <a:ext uri="{FF2B5EF4-FFF2-40B4-BE49-F238E27FC236}">
                    <a16:creationId xmlns:a16="http://schemas.microsoft.com/office/drawing/2014/main" xmlns="" id="{8C2750BE-BCF0-41DC-8553-984674BE046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0" name="Forma libre: forma 399">
                <a:extLst>
                  <a:ext uri="{FF2B5EF4-FFF2-40B4-BE49-F238E27FC236}">
                    <a16:creationId xmlns:a16="http://schemas.microsoft.com/office/drawing/2014/main" xmlns="" id="{BAD083FC-EEB6-4A88-80C2-872108E5924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xmlns="" id="{6CFAF96C-4B20-4D6B-900C-1D51A4408FF6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97" name="CuadroTexto 396">
                <a:extLst>
                  <a:ext uri="{FF2B5EF4-FFF2-40B4-BE49-F238E27FC236}">
                    <a16:creationId xmlns:a16="http://schemas.microsoft.com/office/drawing/2014/main" xmlns="" id="{AC552BD8-94D6-4353-91DE-AE9496C4F87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8" name="Forma libre: forma 397">
                <a:extLst>
                  <a:ext uri="{FF2B5EF4-FFF2-40B4-BE49-F238E27FC236}">
                    <a16:creationId xmlns:a16="http://schemas.microsoft.com/office/drawing/2014/main" xmlns="" id="{C0A11F2C-BCEF-4AA9-A379-2D459534B35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05" name="Grupo 404">
            <a:extLst>
              <a:ext uri="{FF2B5EF4-FFF2-40B4-BE49-F238E27FC236}">
                <a16:creationId xmlns:a16="http://schemas.microsoft.com/office/drawing/2014/main" xmlns="" id="{AE92F6CF-74D4-4864-8E17-88A5EF0ED3A4}"/>
              </a:ext>
            </a:extLst>
          </p:cNvPr>
          <p:cNvGrpSpPr/>
          <p:nvPr/>
        </p:nvGrpSpPr>
        <p:grpSpPr>
          <a:xfrm>
            <a:off x="3971217" y="7607602"/>
            <a:ext cx="1618915" cy="855803"/>
            <a:chOff x="293468" y="2614737"/>
            <a:chExt cx="1618915" cy="855803"/>
          </a:xfrm>
        </p:grpSpPr>
        <p:grpSp>
          <p:nvGrpSpPr>
            <p:cNvPr id="406" name="Grupo 405">
              <a:extLst>
                <a:ext uri="{FF2B5EF4-FFF2-40B4-BE49-F238E27FC236}">
                  <a16:creationId xmlns:a16="http://schemas.microsoft.com/office/drawing/2014/main" xmlns="" id="{7A51F583-6A2A-4105-9229-3CFC15A6D566}"/>
                </a:ext>
              </a:extLst>
            </p:cNvPr>
            <p:cNvGrpSpPr/>
            <p:nvPr/>
          </p:nvGrpSpPr>
          <p:grpSpPr>
            <a:xfrm>
              <a:off x="501706" y="2615029"/>
              <a:ext cx="286403" cy="198873"/>
              <a:chOff x="1173425" y="1904505"/>
              <a:chExt cx="286403" cy="198873"/>
            </a:xfrm>
          </p:grpSpPr>
          <p:sp>
            <p:nvSpPr>
              <p:cNvPr id="416" name="CuadroTexto 415">
                <a:extLst>
                  <a:ext uri="{FF2B5EF4-FFF2-40B4-BE49-F238E27FC236}">
                    <a16:creationId xmlns:a16="http://schemas.microsoft.com/office/drawing/2014/main" xmlns="" id="{71E19ED4-F586-40C7-B318-0AEF44BC2454}"/>
                  </a:ext>
                </a:extLst>
              </p:cNvPr>
              <p:cNvSpPr txBox="1"/>
              <p:nvPr/>
            </p:nvSpPr>
            <p:spPr>
              <a:xfrm>
                <a:off x="1179283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7" name="Elipse 416">
                <a:extLst>
                  <a:ext uri="{FF2B5EF4-FFF2-40B4-BE49-F238E27FC236}">
                    <a16:creationId xmlns:a16="http://schemas.microsoft.com/office/drawing/2014/main" xmlns="" id="{F0478843-E7E8-4402-A5C7-846875809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3425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78753B45-08D2-4150-93EF-4D0196EC0B2F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414" name="CuadroTexto 413">
                <a:extLst>
                  <a:ext uri="{FF2B5EF4-FFF2-40B4-BE49-F238E27FC236}">
                    <a16:creationId xmlns:a16="http://schemas.microsoft.com/office/drawing/2014/main" xmlns="" id="{8AD22FEA-4F5C-40FF-AD25-E7D678189531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5" name="Elipse 414">
                <a:extLst>
                  <a:ext uri="{FF2B5EF4-FFF2-40B4-BE49-F238E27FC236}">
                    <a16:creationId xmlns:a16="http://schemas.microsoft.com/office/drawing/2014/main" xmlns="" id="{5F9EFCEE-11C6-470D-AD46-78E3A5ED4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CF6C2B77-9BFF-4AED-853B-87E31551626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412" name="CuadroTexto 411">
                <a:extLst>
                  <a:ext uri="{FF2B5EF4-FFF2-40B4-BE49-F238E27FC236}">
                    <a16:creationId xmlns:a16="http://schemas.microsoft.com/office/drawing/2014/main" xmlns="" id="{E2C022B4-26EB-4F31-A390-E90484988FD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3" name="Forma libre: forma 412">
                <a:extLst>
                  <a:ext uri="{FF2B5EF4-FFF2-40B4-BE49-F238E27FC236}">
                    <a16:creationId xmlns:a16="http://schemas.microsoft.com/office/drawing/2014/main" xmlns="" id="{65F244C5-D7F2-49BA-8D29-58178D0B091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BBD848FF-060C-40FE-B14F-EB3245D2B4B6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410" name="CuadroTexto 409">
                <a:extLst>
                  <a:ext uri="{FF2B5EF4-FFF2-40B4-BE49-F238E27FC236}">
                    <a16:creationId xmlns:a16="http://schemas.microsoft.com/office/drawing/2014/main" xmlns="" id="{55BE9F6D-BA1B-4607-8E33-FB9707307B31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1" name="Forma libre: forma 410">
                <a:extLst>
                  <a:ext uri="{FF2B5EF4-FFF2-40B4-BE49-F238E27FC236}">
                    <a16:creationId xmlns:a16="http://schemas.microsoft.com/office/drawing/2014/main" xmlns="" id="{DBFE8BE9-A119-47A2-A4D2-164CFD1FE9D4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18" name="Grupo 417">
            <a:extLst>
              <a:ext uri="{FF2B5EF4-FFF2-40B4-BE49-F238E27FC236}">
                <a16:creationId xmlns:a16="http://schemas.microsoft.com/office/drawing/2014/main" xmlns="" id="{081577A4-FB3B-4E7A-A47C-6977CD847EE1}"/>
              </a:ext>
            </a:extLst>
          </p:cNvPr>
          <p:cNvGrpSpPr/>
          <p:nvPr/>
        </p:nvGrpSpPr>
        <p:grpSpPr>
          <a:xfrm>
            <a:off x="5736155" y="7610203"/>
            <a:ext cx="1191207" cy="199456"/>
            <a:chOff x="5712023" y="7554453"/>
            <a:chExt cx="1191207" cy="199456"/>
          </a:xfrm>
        </p:grpSpPr>
        <p:grpSp>
          <p:nvGrpSpPr>
            <p:cNvPr id="419" name="Grupo 418">
              <a:extLst>
                <a:ext uri="{FF2B5EF4-FFF2-40B4-BE49-F238E27FC236}">
                  <a16:creationId xmlns:a16="http://schemas.microsoft.com/office/drawing/2014/main" xmlns="" id="{0315EE83-3054-4813-925F-BE177700C320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433" name="CuadroTexto 432">
                <a:extLst>
                  <a:ext uri="{FF2B5EF4-FFF2-40B4-BE49-F238E27FC236}">
                    <a16:creationId xmlns:a16="http://schemas.microsoft.com/office/drawing/2014/main" xmlns="" id="{2C50BC24-96DE-4610-903B-5EBE1D156BE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4" name="Forma libre: forma 433">
                <a:extLst>
                  <a:ext uri="{FF2B5EF4-FFF2-40B4-BE49-F238E27FC236}">
                    <a16:creationId xmlns:a16="http://schemas.microsoft.com/office/drawing/2014/main" xmlns="" id="{B46A558C-7E3F-4704-B74D-3445692AA85C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0" name="Grupo 419">
              <a:extLst>
                <a:ext uri="{FF2B5EF4-FFF2-40B4-BE49-F238E27FC236}">
                  <a16:creationId xmlns:a16="http://schemas.microsoft.com/office/drawing/2014/main" xmlns="" id="{6D225083-6A4C-4F00-B3C0-B733A69CE079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421" name="Grupo 420">
                <a:extLst>
                  <a:ext uri="{FF2B5EF4-FFF2-40B4-BE49-F238E27FC236}">
                    <a16:creationId xmlns:a16="http://schemas.microsoft.com/office/drawing/2014/main" xmlns="" id="{5441038D-4391-4340-ADAE-5646F9F90ED7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431" name="CuadroTexto 430">
                  <a:extLst>
                    <a:ext uri="{FF2B5EF4-FFF2-40B4-BE49-F238E27FC236}">
                      <a16:creationId xmlns:a16="http://schemas.microsoft.com/office/drawing/2014/main" xmlns="" id="{84BFB523-55FB-4F76-8CA5-AB19633912E6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2" name="Elipse 431">
                  <a:extLst>
                    <a:ext uri="{FF2B5EF4-FFF2-40B4-BE49-F238E27FC236}">
                      <a16:creationId xmlns:a16="http://schemas.microsoft.com/office/drawing/2014/main" xmlns="" id="{B76D34DA-7496-4E23-9AF3-A37D71496C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422" name="Grupo 421">
                <a:extLst>
                  <a:ext uri="{FF2B5EF4-FFF2-40B4-BE49-F238E27FC236}">
                    <a16:creationId xmlns:a16="http://schemas.microsoft.com/office/drawing/2014/main" xmlns="" id="{173D3F71-8A9A-42EE-A854-C50AB7C299B5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429" name="CuadroTexto 428">
                  <a:extLst>
                    <a:ext uri="{FF2B5EF4-FFF2-40B4-BE49-F238E27FC236}">
                      <a16:creationId xmlns:a16="http://schemas.microsoft.com/office/drawing/2014/main" xmlns="" id="{86EB2610-CCD8-4ECB-A45B-0F1007548DA7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0" name="Elipse 429">
                  <a:extLst>
                    <a:ext uri="{FF2B5EF4-FFF2-40B4-BE49-F238E27FC236}">
                      <a16:creationId xmlns:a16="http://schemas.microsoft.com/office/drawing/2014/main" xmlns="" id="{C3CF8B1F-2195-4AA3-AB59-82BD45EB9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3" name="Grupo 422">
                <a:extLst>
                  <a:ext uri="{FF2B5EF4-FFF2-40B4-BE49-F238E27FC236}">
                    <a16:creationId xmlns:a16="http://schemas.microsoft.com/office/drawing/2014/main" xmlns="" id="{F600DB82-CDE6-4FFE-8501-1336B150E7C8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427" name="CuadroTexto 426">
                  <a:extLst>
                    <a:ext uri="{FF2B5EF4-FFF2-40B4-BE49-F238E27FC236}">
                      <a16:creationId xmlns:a16="http://schemas.microsoft.com/office/drawing/2014/main" xmlns="" id="{0D2E61C2-3363-4BA5-818A-AA678F42612F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8" name="Forma libre: forma 427">
                  <a:extLst>
                    <a:ext uri="{FF2B5EF4-FFF2-40B4-BE49-F238E27FC236}">
                      <a16:creationId xmlns:a16="http://schemas.microsoft.com/office/drawing/2014/main" xmlns="" id="{442D20AA-459E-4F15-A438-34600F5C900A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4" name="Grupo 423">
                <a:extLst>
                  <a:ext uri="{FF2B5EF4-FFF2-40B4-BE49-F238E27FC236}">
                    <a16:creationId xmlns:a16="http://schemas.microsoft.com/office/drawing/2014/main" xmlns="" id="{0E2AFA30-B734-4C8B-B023-8B78CF8DEC74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425" name="CuadroTexto 424">
                  <a:extLst>
                    <a:ext uri="{FF2B5EF4-FFF2-40B4-BE49-F238E27FC236}">
                      <a16:creationId xmlns:a16="http://schemas.microsoft.com/office/drawing/2014/main" xmlns="" id="{949E9B38-8044-4974-9D76-802AA23D50CB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6" name="Forma libre: forma 425">
                  <a:extLst>
                    <a:ext uri="{FF2B5EF4-FFF2-40B4-BE49-F238E27FC236}">
                      <a16:creationId xmlns:a16="http://schemas.microsoft.com/office/drawing/2014/main" xmlns="" id="{AFDA6CCD-6E4A-4F4E-97C0-646F7C18423A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435" name="Grupo 434">
            <a:extLst>
              <a:ext uri="{FF2B5EF4-FFF2-40B4-BE49-F238E27FC236}">
                <a16:creationId xmlns:a16="http://schemas.microsoft.com/office/drawing/2014/main" xmlns="" id="{555CEDFD-9160-4A91-8B23-7317AD41885E}"/>
              </a:ext>
            </a:extLst>
          </p:cNvPr>
          <p:cNvGrpSpPr/>
          <p:nvPr/>
        </p:nvGrpSpPr>
        <p:grpSpPr>
          <a:xfrm>
            <a:off x="5733972" y="9210303"/>
            <a:ext cx="1643719" cy="847704"/>
            <a:chOff x="5259511" y="6906205"/>
            <a:chExt cx="1643719" cy="847704"/>
          </a:xfrm>
        </p:grpSpPr>
        <p:grpSp>
          <p:nvGrpSpPr>
            <p:cNvPr id="436" name="Grupo 435">
              <a:extLst>
                <a:ext uri="{FF2B5EF4-FFF2-40B4-BE49-F238E27FC236}">
                  <a16:creationId xmlns:a16="http://schemas.microsoft.com/office/drawing/2014/main" xmlns="" id="{B426BA47-938E-44C9-B277-3BF2B69FF0BC}"/>
                </a:ext>
              </a:extLst>
            </p:cNvPr>
            <p:cNvGrpSpPr/>
            <p:nvPr/>
          </p:nvGrpSpPr>
          <p:grpSpPr>
            <a:xfrm>
              <a:off x="5259511" y="6906205"/>
              <a:ext cx="286403" cy="198873"/>
              <a:chOff x="512675" y="1255965"/>
              <a:chExt cx="286403" cy="198873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:a16="http://schemas.microsoft.com/office/drawing/2014/main" xmlns="" id="{D181E28F-0FB3-448A-A00D-B71F9C8DFB92}"/>
                  </a:ext>
                </a:extLst>
              </p:cNvPr>
              <p:cNvSpPr txBox="1"/>
              <p:nvPr/>
            </p:nvSpPr>
            <p:spPr>
              <a:xfrm>
                <a:off x="51853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Elipse 446">
                <a:extLst>
                  <a:ext uri="{FF2B5EF4-FFF2-40B4-BE49-F238E27FC236}">
                    <a16:creationId xmlns:a16="http://schemas.microsoft.com/office/drawing/2014/main" xmlns="" id="{EF424434-1059-4D89-90DA-FB591B0B0D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267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37" name="Grupo 436">
              <a:extLst>
                <a:ext uri="{FF2B5EF4-FFF2-40B4-BE49-F238E27FC236}">
                  <a16:creationId xmlns:a16="http://schemas.microsoft.com/office/drawing/2014/main" xmlns="" id="{DF853045-F182-4199-937E-6355FCFBBB49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xmlns="" id="{F4E95B71-F188-4F66-A9E0-FB66C5F30A07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Elipse 444">
                <a:extLst>
                  <a:ext uri="{FF2B5EF4-FFF2-40B4-BE49-F238E27FC236}">
                    <a16:creationId xmlns:a16="http://schemas.microsoft.com/office/drawing/2014/main" xmlns="" id="{2A38516C-8B85-40E6-A634-71B0FAC8C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8" name="Grupo 437">
              <a:extLst>
                <a:ext uri="{FF2B5EF4-FFF2-40B4-BE49-F238E27FC236}">
                  <a16:creationId xmlns:a16="http://schemas.microsoft.com/office/drawing/2014/main" xmlns="" id="{C6EC39BB-FCA5-4D8B-B980-B9FF9ABE779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42" name="CuadroTexto 441">
                <a:extLst>
                  <a:ext uri="{FF2B5EF4-FFF2-40B4-BE49-F238E27FC236}">
                    <a16:creationId xmlns:a16="http://schemas.microsoft.com/office/drawing/2014/main" xmlns="" id="{9ECB72A4-4CA6-414A-9158-3ADE195751C1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3" name="Forma libre: forma 442">
                <a:extLst>
                  <a:ext uri="{FF2B5EF4-FFF2-40B4-BE49-F238E27FC236}">
                    <a16:creationId xmlns:a16="http://schemas.microsoft.com/office/drawing/2014/main" xmlns="" id="{2E9CF831-8786-48C9-936E-E903E51827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9" name="Grupo 438">
              <a:extLst>
                <a:ext uri="{FF2B5EF4-FFF2-40B4-BE49-F238E27FC236}">
                  <a16:creationId xmlns:a16="http://schemas.microsoft.com/office/drawing/2014/main" xmlns="" id="{842E93B6-DCF4-41AE-8B00-15467630EEBF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40" name="CuadroTexto 439">
                <a:extLst>
                  <a:ext uri="{FF2B5EF4-FFF2-40B4-BE49-F238E27FC236}">
                    <a16:creationId xmlns:a16="http://schemas.microsoft.com/office/drawing/2014/main" xmlns="" id="{C5ACB8CD-6052-42C6-A119-0B5979A8D836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1" name="Forma libre: forma 440">
                <a:extLst>
                  <a:ext uri="{FF2B5EF4-FFF2-40B4-BE49-F238E27FC236}">
                    <a16:creationId xmlns:a16="http://schemas.microsoft.com/office/drawing/2014/main" xmlns="" id="{0D534515-E564-4567-8ECD-3FA8F54F5866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48" name="Grupo 447">
            <a:extLst>
              <a:ext uri="{FF2B5EF4-FFF2-40B4-BE49-F238E27FC236}">
                <a16:creationId xmlns:a16="http://schemas.microsoft.com/office/drawing/2014/main" xmlns="" id="{B381D4A0-4CFF-4F1F-908A-B3983F175992}"/>
              </a:ext>
            </a:extLst>
          </p:cNvPr>
          <p:cNvGrpSpPr/>
          <p:nvPr/>
        </p:nvGrpSpPr>
        <p:grpSpPr>
          <a:xfrm>
            <a:off x="3945606" y="9215031"/>
            <a:ext cx="972733" cy="199456"/>
            <a:chOff x="5930497" y="7554453"/>
            <a:chExt cx="972733" cy="199456"/>
          </a:xfrm>
        </p:grpSpPr>
        <p:grpSp>
          <p:nvGrpSpPr>
            <p:cNvPr id="449" name="Grupo 448">
              <a:extLst>
                <a:ext uri="{FF2B5EF4-FFF2-40B4-BE49-F238E27FC236}">
                  <a16:creationId xmlns:a16="http://schemas.microsoft.com/office/drawing/2014/main" xmlns="" id="{AAEB3520-FAB4-49D8-9D3C-D47F2816784E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:a16="http://schemas.microsoft.com/office/drawing/2014/main" xmlns="" id="{411CC0C3-1620-4BF3-A3B3-ABE345A5A9F6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Elipse 459">
                <a:extLst>
                  <a:ext uri="{FF2B5EF4-FFF2-40B4-BE49-F238E27FC236}">
                    <a16:creationId xmlns:a16="http://schemas.microsoft.com/office/drawing/2014/main" xmlns="" id="{3A784F68-9E69-4B1A-9ECC-555D2EC28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0" name="Grupo 449">
              <a:extLst>
                <a:ext uri="{FF2B5EF4-FFF2-40B4-BE49-F238E27FC236}">
                  <a16:creationId xmlns:a16="http://schemas.microsoft.com/office/drawing/2014/main" xmlns="" id="{775DD41A-50E1-40E8-B43B-7889F48227EE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:a16="http://schemas.microsoft.com/office/drawing/2014/main" xmlns="" id="{F8B67F7E-1D65-42EB-B4A1-B6FC8A1EBDFF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Elipse 457">
                <a:extLst>
                  <a:ext uri="{FF2B5EF4-FFF2-40B4-BE49-F238E27FC236}">
                    <a16:creationId xmlns:a16="http://schemas.microsoft.com/office/drawing/2014/main" xmlns="" id="{45FB8B64-712E-441B-91C2-D69B600BC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1" name="Grupo 450">
              <a:extLst>
                <a:ext uri="{FF2B5EF4-FFF2-40B4-BE49-F238E27FC236}">
                  <a16:creationId xmlns:a16="http://schemas.microsoft.com/office/drawing/2014/main" xmlns="" id="{FE331038-7E2C-4358-83FC-A72AC2FE0D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55" name="CuadroTexto 454">
                <a:extLst>
                  <a:ext uri="{FF2B5EF4-FFF2-40B4-BE49-F238E27FC236}">
                    <a16:creationId xmlns:a16="http://schemas.microsoft.com/office/drawing/2014/main" xmlns="" id="{8AB6BD88-1F3D-4F36-8460-BB62D6E1224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6" name="Forma libre: forma 455">
                <a:extLst>
                  <a:ext uri="{FF2B5EF4-FFF2-40B4-BE49-F238E27FC236}">
                    <a16:creationId xmlns:a16="http://schemas.microsoft.com/office/drawing/2014/main" xmlns="" id="{33A30C22-DF88-4D43-ACC4-34DD8D4ADD0E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2" name="Grupo 451">
              <a:extLst>
                <a:ext uri="{FF2B5EF4-FFF2-40B4-BE49-F238E27FC236}">
                  <a16:creationId xmlns:a16="http://schemas.microsoft.com/office/drawing/2014/main" xmlns="" id="{15E1E633-0D07-4195-84A8-C81C5514854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453" name="CuadroTexto 452">
                <a:extLst>
                  <a:ext uri="{FF2B5EF4-FFF2-40B4-BE49-F238E27FC236}">
                    <a16:creationId xmlns:a16="http://schemas.microsoft.com/office/drawing/2014/main" xmlns="" id="{23334927-31BA-4962-AABA-7DFB1DFED8C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4" name="Forma libre: forma 453">
                <a:extLst>
                  <a:ext uri="{FF2B5EF4-FFF2-40B4-BE49-F238E27FC236}">
                    <a16:creationId xmlns:a16="http://schemas.microsoft.com/office/drawing/2014/main" xmlns="" id="{ED757D4A-4891-4503-A63A-D403E00BE4CB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61" name="Grupo 460">
            <a:extLst>
              <a:ext uri="{FF2B5EF4-FFF2-40B4-BE49-F238E27FC236}">
                <a16:creationId xmlns:a16="http://schemas.microsoft.com/office/drawing/2014/main" xmlns="" id="{07AE16A4-960D-4F29-9708-C437B4DCE052}"/>
              </a:ext>
            </a:extLst>
          </p:cNvPr>
          <p:cNvGrpSpPr/>
          <p:nvPr/>
        </p:nvGrpSpPr>
        <p:grpSpPr>
          <a:xfrm>
            <a:off x="2138306" y="9208930"/>
            <a:ext cx="1651201" cy="847117"/>
            <a:chOff x="5930497" y="7554453"/>
            <a:chExt cx="1651201" cy="847117"/>
          </a:xfrm>
        </p:grpSpPr>
        <p:grpSp>
          <p:nvGrpSpPr>
            <p:cNvPr id="462" name="Grupo 461">
              <a:extLst>
                <a:ext uri="{FF2B5EF4-FFF2-40B4-BE49-F238E27FC236}">
                  <a16:creationId xmlns:a16="http://schemas.microsoft.com/office/drawing/2014/main" xmlns="" id="{D818E167-E8FC-4C91-9301-55F25EFF8E8E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:a16="http://schemas.microsoft.com/office/drawing/2014/main" xmlns="" id="{CC5AB870-FCB8-4EE0-8F9C-23B8AC4D639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Elipse 472">
                <a:extLst>
                  <a:ext uri="{FF2B5EF4-FFF2-40B4-BE49-F238E27FC236}">
                    <a16:creationId xmlns:a16="http://schemas.microsoft.com/office/drawing/2014/main" xmlns="" id="{F23E15F8-59E8-4F47-A2FA-CDD263915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3" name="Grupo 462">
              <a:extLst>
                <a:ext uri="{FF2B5EF4-FFF2-40B4-BE49-F238E27FC236}">
                  <a16:creationId xmlns:a16="http://schemas.microsoft.com/office/drawing/2014/main" xmlns="" id="{04B42B94-2514-46F4-BA6E-9139C574D1B6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70" name="CuadroTexto 469">
                <a:extLst>
                  <a:ext uri="{FF2B5EF4-FFF2-40B4-BE49-F238E27FC236}">
                    <a16:creationId xmlns:a16="http://schemas.microsoft.com/office/drawing/2014/main" xmlns="" id="{07761018-4155-4F6E-B855-FDC2BCFC14D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1" name="Elipse 470">
                <a:extLst>
                  <a:ext uri="{FF2B5EF4-FFF2-40B4-BE49-F238E27FC236}">
                    <a16:creationId xmlns:a16="http://schemas.microsoft.com/office/drawing/2014/main" xmlns="" id="{0914462A-B22B-4060-AB3C-46692EDBA3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4" name="Grupo 463">
              <a:extLst>
                <a:ext uri="{FF2B5EF4-FFF2-40B4-BE49-F238E27FC236}">
                  <a16:creationId xmlns:a16="http://schemas.microsoft.com/office/drawing/2014/main" xmlns="" id="{941CC1A0-2569-4D3E-A16F-86356825E9E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68" name="CuadroTexto 467">
                <a:extLst>
                  <a:ext uri="{FF2B5EF4-FFF2-40B4-BE49-F238E27FC236}">
                    <a16:creationId xmlns:a16="http://schemas.microsoft.com/office/drawing/2014/main" xmlns="" id="{029D56FD-C05E-4137-9D68-E62C2B6ABBF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9" name="Forma libre: forma 468">
                <a:extLst>
                  <a:ext uri="{FF2B5EF4-FFF2-40B4-BE49-F238E27FC236}">
                    <a16:creationId xmlns:a16="http://schemas.microsoft.com/office/drawing/2014/main" xmlns="" id="{0E5787A7-5750-4346-8235-F9187EE61460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5" name="Grupo 464">
              <a:extLst>
                <a:ext uri="{FF2B5EF4-FFF2-40B4-BE49-F238E27FC236}">
                  <a16:creationId xmlns:a16="http://schemas.microsoft.com/office/drawing/2014/main" xmlns="" id="{2BC05BE1-D5B6-43CC-B1C4-E5D5D4EA802E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66" name="CuadroTexto 465">
                <a:extLst>
                  <a:ext uri="{FF2B5EF4-FFF2-40B4-BE49-F238E27FC236}">
                    <a16:creationId xmlns:a16="http://schemas.microsoft.com/office/drawing/2014/main" xmlns="" id="{BFA6748E-4BE4-4C60-B913-8F0BA80A988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7" name="Forma libre: forma 466">
                <a:extLst>
                  <a:ext uri="{FF2B5EF4-FFF2-40B4-BE49-F238E27FC236}">
                    <a16:creationId xmlns:a16="http://schemas.microsoft.com/office/drawing/2014/main" xmlns="" id="{4D05FA39-B8BA-4885-AA7B-492CF8DF48A2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74" name="Grupo 473">
            <a:extLst>
              <a:ext uri="{FF2B5EF4-FFF2-40B4-BE49-F238E27FC236}">
                <a16:creationId xmlns:a16="http://schemas.microsoft.com/office/drawing/2014/main" xmlns="" id="{F5BDDA53-1F3C-4911-A5D0-37722E80263D}"/>
              </a:ext>
            </a:extLst>
          </p:cNvPr>
          <p:cNvGrpSpPr/>
          <p:nvPr/>
        </p:nvGrpSpPr>
        <p:grpSpPr>
          <a:xfrm>
            <a:off x="991097" y="9865274"/>
            <a:ext cx="972733" cy="199456"/>
            <a:chOff x="5930497" y="7554453"/>
            <a:chExt cx="972733" cy="199456"/>
          </a:xfrm>
        </p:grpSpPr>
        <p:grpSp>
          <p:nvGrpSpPr>
            <p:cNvPr id="475" name="Grupo 474">
              <a:extLst>
                <a:ext uri="{FF2B5EF4-FFF2-40B4-BE49-F238E27FC236}">
                  <a16:creationId xmlns:a16="http://schemas.microsoft.com/office/drawing/2014/main" xmlns="" id="{814BE2F1-6C96-4758-9E45-D545E0494D6C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85" name="CuadroTexto 484">
                <a:extLst>
                  <a:ext uri="{FF2B5EF4-FFF2-40B4-BE49-F238E27FC236}">
                    <a16:creationId xmlns:a16="http://schemas.microsoft.com/office/drawing/2014/main" xmlns="" id="{8F6D2DDD-6155-46EB-B93A-BA0FD0A014EC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6" name="Elipse 485">
                <a:extLst>
                  <a:ext uri="{FF2B5EF4-FFF2-40B4-BE49-F238E27FC236}">
                    <a16:creationId xmlns:a16="http://schemas.microsoft.com/office/drawing/2014/main" xmlns="" id="{586D870D-3454-4F8C-937B-19FA67ECD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6" name="Grupo 475">
              <a:extLst>
                <a:ext uri="{FF2B5EF4-FFF2-40B4-BE49-F238E27FC236}">
                  <a16:creationId xmlns:a16="http://schemas.microsoft.com/office/drawing/2014/main" xmlns="" id="{22167535-D0E9-4814-9BF5-F626378D0CE4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83" name="CuadroTexto 482">
                <a:extLst>
                  <a:ext uri="{FF2B5EF4-FFF2-40B4-BE49-F238E27FC236}">
                    <a16:creationId xmlns:a16="http://schemas.microsoft.com/office/drawing/2014/main" xmlns="" id="{74E52E30-D88B-412D-B113-1861EDD169CE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4" name="Elipse 483">
                <a:extLst>
                  <a:ext uri="{FF2B5EF4-FFF2-40B4-BE49-F238E27FC236}">
                    <a16:creationId xmlns:a16="http://schemas.microsoft.com/office/drawing/2014/main" xmlns="" id="{DF1D771F-6B7D-41D6-95EF-871F5A6A3C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7" name="Grupo 476">
              <a:extLst>
                <a:ext uri="{FF2B5EF4-FFF2-40B4-BE49-F238E27FC236}">
                  <a16:creationId xmlns:a16="http://schemas.microsoft.com/office/drawing/2014/main" xmlns="" id="{7C5ABBC2-2255-43F1-A264-1E62589299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81" name="CuadroTexto 480">
                <a:extLst>
                  <a:ext uri="{FF2B5EF4-FFF2-40B4-BE49-F238E27FC236}">
                    <a16:creationId xmlns:a16="http://schemas.microsoft.com/office/drawing/2014/main" xmlns="" id="{3AC0E5D6-19E9-4C8D-ACA3-4B60B1D6696D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2" name="Forma libre: forma 481">
                <a:extLst>
                  <a:ext uri="{FF2B5EF4-FFF2-40B4-BE49-F238E27FC236}">
                    <a16:creationId xmlns:a16="http://schemas.microsoft.com/office/drawing/2014/main" xmlns="" id="{4B7AB497-C1D2-4FF3-99E6-8AE8695922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8" name="Grupo 477">
              <a:extLst>
                <a:ext uri="{FF2B5EF4-FFF2-40B4-BE49-F238E27FC236}">
                  <a16:creationId xmlns:a16="http://schemas.microsoft.com/office/drawing/2014/main" xmlns="" id="{63AE3E5F-9194-4BA0-8E5D-44E33539208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79" name="CuadroTexto 478">
                <a:extLst>
                  <a:ext uri="{FF2B5EF4-FFF2-40B4-BE49-F238E27FC236}">
                    <a16:creationId xmlns:a16="http://schemas.microsoft.com/office/drawing/2014/main" xmlns="" id="{E3A56FC3-90FB-4CD6-8260-D056015463A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0" name="Forma libre: forma 479">
                <a:extLst>
                  <a:ext uri="{FF2B5EF4-FFF2-40B4-BE49-F238E27FC236}">
                    <a16:creationId xmlns:a16="http://schemas.microsoft.com/office/drawing/2014/main" xmlns="" id="{7997EB16-1073-476E-86A4-7897B8DC5AE3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246" name="Forma libre: forma 245">
            <a:extLst>
              <a:ext uri="{FF2B5EF4-FFF2-40B4-BE49-F238E27FC236}">
                <a16:creationId xmlns:a16="http://schemas.microsoft.com/office/drawing/2014/main" xmlns="" id="{4202B23D-0C79-4363-AABA-0BC817394A9E}"/>
              </a:ext>
            </a:extLst>
          </p:cNvPr>
          <p:cNvSpPr/>
          <p:nvPr/>
        </p:nvSpPr>
        <p:spPr>
          <a:xfrm flipH="1">
            <a:off x="2184671" y="4865520"/>
            <a:ext cx="3190332" cy="776186"/>
          </a:xfrm>
          <a:custGeom>
            <a:avLst/>
            <a:gdLst>
              <a:gd name="connsiteX0" fmla="*/ 2757600 w 3190332"/>
              <a:gd name="connsiteY0" fmla="*/ 0 h 776186"/>
              <a:gd name="connsiteX1" fmla="*/ 2324868 w 3190332"/>
              <a:gd name="connsiteY1" fmla="*/ 0 h 776186"/>
              <a:gd name="connsiteX2" fmla="*/ 2324868 w 3190332"/>
              <a:gd name="connsiteY2" fmla="*/ 429 h 776186"/>
              <a:gd name="connsiteX3" fmla="*/ 865465 w 3190332"/>
              <a:gd name="connsiteY3" fmla="*/ 429 h 776186"/>
              <a:gd name="connsiteX4" fmla="*/ 865465 w 3190332"/>
              <a:gd name="connsiteY4" fmla="*/ 0 h 776186"/>
              <a:gd name="connsiteX5" fmla="*/ 432733 w 3190332"/>
              <a:gd name="connsiteY5" fmla="*/ 0 h 776186"/>
              <a:gd name="connsiteX6" fmla="*/ 0 w 3190332"/>
              <a:gd name="connsiteY6" fmla="*/ 388093 h 776186"/>
              <a:gd name="connsiteX7" fmla="*/ 432733 w 3190332"/>
              <a:gd name="connsiteY7" fmla="*/ 776186 h 776186"/>
              <a:gd name="connsiteX8" fmla="*/ 865465 w 3190332"/>
              <a:gd name="connsiteY8" fmla="*/ 776186 h 776186"/>
              <a:gd name="connsiteX9" fmla="*/ 865465 w 3190332"/>
              <a:gd name="connsiteY9" fmla="*/ 775759 h 776186"/>
              <a:gd name="connsiteX10" fmla="*/ 2324868 w 3190332"/>
              <a:gd name="connsiteY10" fmla="*/ 775759 h 776186"/>
              <a:gd name="connsiteX11" fmla="*/ 2324868 w 3190332"/>
              <a:gd name="connsiteY11" fmla="*/ 776186 h 776186"/>
              <a:gd name="connsiteX12" fmla="*/ 2757600 w 3190332"/>
              <a:gd name="connsiteY12" fmla="*/ 776186 h 776186"/>
              <a:gd name="connsiteX13" fmla="*/ 3190332 w 3190332"/>
              <a:gd name="connsiteY13" fmla="*/ 388093 h 776186"/>
              <a:gd name="connsiteX14" fmla="*/ 2757600 w 3190332"/>
              <a:gd name="connsiteY14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0332" h="776186">
                <a:moveTo>
                  <a:pt x="2757600" y="0"/>
                </a:moveTo>
                <a:lnTo>
                  <a:pt x="2324868" y="0"/>
                </a:lnTo>
                <a:lnTo>
                  <a:pt x="2324868" y="429"/>
                </a:lnTo>
                <a:lnTo>
                  <a:pt x="865465" y="429"/>
                </a:lnTo>
                <a:lnTo>
                  <a:pt x="865465" y="0"/>
                </a:lnTo>
                <a:lnTo>
                  <a:pt x="432733" y="0"/>
                </a:lnTo>
                <a:cubicBezTo>
                  <a:pt x="193741" y="0"/>
                  <a:pt x="0" y="173756"/>
                  <a:pt x="0" y="388093"/>
                </a:cubicBezTo>
                <a:cubicBezTo>
                  <a:pt x="0" y="602431"/>
                  <a:pt x="193741" y="776186"/>
                  <a:pt x="432733" y="776186"/>
                </a:cubicBezTo>
                <a:lnTo>
                  <a:pt x="865465" y="776186"/>
                </a:lnTo>
                <a:lnTo>
                  <a:pt x="865465" y="775759"/>
                </a:lnTo>
                <a:lnTo>
                  <a:pt x="2324868" y="775759"/>
                </a:lnTo>
                <a:lnTo>
                  <a:pt x="2324868" y="776186"/>
                </a:lnTo>
                <a:lnTo>
                  <a:pt x="2757600" y="776186"/>
                </a:lnTo>
                <a:cubicBezTo>
                  <a:pt x="2996592" y="776186"/>
                  <a:pt x="3190332" y="602431"/>
                  <a:pt x="3190332" y="388093"/>
                </a:cubicBezTo>
                <a:cubicBezTo>
                  <a:pt x="3190332" y="173756"/>
                  <a:pt x="2996592" y="0"/>
                  <a:pt x="2757600" y="0"/>
                </a:cubicBezTo>
                <a:close/>
              </a:path>
            </a:pathLst>
          </a:custGeom>
          <a:solidFill>
            <a:srgbClr val="104C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488" name="Rectángulo 487">
            <a:extLst>
              <a:ext uri="{FF2B5EF4-FFF2-40B4-BE49-F238E27FC236}">
                <a16:creationId xmlns:a16="http://schemas.microsoft.com/office/drawing/2014/main" xmlns="" id="{E128057E-FD24-4D45-813C-9C3A7365A456}"/>
              </a:ext>
            </a:extLst>
          </p:cNvPr>
          <p:cNvSpPr/>
          <p:nvPr/>
        </p:nvSpPr>
        <p:spPr>
          <a:xfrm>
            <a:off x="2468312" y="4789508"/>
            <a:ext cx="2623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  <p:grpSp>
        <p:nvGrpSpPr>
          <p:cNvPr id="239" name="Grupo 238">
            <a:extLst>
              <a:ext uri="{FF2B5EF4-FFF2-40B4-BE49-F238E27FC236}">
                <a16:creationId xmlns:a16="http://schemas.microsoft.com/office/drawing/2014/main" xmlns="" id="{A086B3DB-46A0-4B94-97A6-D504787404A5}"/>
              </a:ext>
            </a:extLst>
          </p:cNvPr>
          <p:cNvGrpSpPr/>
          <p:nvPr/>
        </p:nvGrpSpPr>
        <p:grpSpPr>
          <a:xfrm>
            <a:off x="6556023" y="126706"/>
            <a:ext cx="903594" cy="788659"/>
            <a:chOff x="3236728" y="85984"/>
            <a:chExt cx="1002607" cy="875078"/>
          </a:xfrm>
        </p:grpSpPr>
        <p:sp>
          <p:nvSpPr>
            <p:cNvPr id="240" name="Estrella: 5 puntas 239">
              <a:extLst>
                <a:ext uri="{FF2B5EF4-FFF2-40B4-BE49-F238E27FC236}">
                  <a16:creationId xmlns:a16="http://schemas.microsoft.com/office/drawing/2014/main" xmlns="" id="{FB48D108-DDA0-4358-8D21-71F486AB98CB}"/>
                </a:ext>
              </a:extLst>
            </p:cNvPr>
            <p:cNvSpPr/>
            <p:nvPr/>
          </p:nvSpPr>
          <p:spPr>
            <a:xfrm rot="20784991">
              <a:off x="3236728" y="8598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1" name="Estrella: 5 puntas 240">
              <a:extLst>
                <a:ext uri="{FF2B5EF4-FFF2-40B4-BE49-F238E27FC236}">
                  <a16:creationId xmlns:a16="http://schemas.microsoft.com/office/drawing/2014/main" xmlns="" id="{902B2916-DB54-497C-BE1C-CC713B01BF78}"/>
                </a:ext>
              </a:extLst>
            </p:cNvPr>
            <p:cNvSpPr/>
            <p:nvPr/>
          </p:nvSpPr>
          <p:spPr>
            <a:xfrm rot="20784991">
              <a:off x="3318980" y="16389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xmlns="" id="{9FEC5D81-711B-4BE2-8E44-796BC5C31E00}"/>
              </a:ext>
            </a:extLst>
          </p:cNvPr>
          <p:cNvGrpSpPr/>
          <p:nvPr/>
        </p:nvGrpSpPr>
        <p:grpSpPr>
          <a:xfrm>
            <a:off x="2620203" y="823766"/>
            <a:ext cx="697575" cy="608845"/>
            <a:chOff x="3236728" y="85984"/>
            <a:chExt cx="1002607" cy="875078"/>
          </a:xfrm>
        </p:grpSpPr>
        <p:sp>
          <p:nvSpPr>
            <p:cNvPr id="243" name="Estrella: 5 puntas 242">
              <a:extLst>
                <a:ext uri="{FF2B5EF4-FFF2-40B4-BE49-F238E27FC236}">
                  <a16:creationId xmlns:a16="http://schemas.microsoft.com/office/drawing/2014/main" xmlns="" id="{21C065E4-BAC0-4DC7-9105-351205E718A8}"/>
                </a:ext>
              </a:extLst>
            </p:cNvPr>
            <p:cNvSpPr/>
            <p:nvPr/>
          </p:nvSpPr>
          <p:spPr>
            <a:xfrm rot="20784991">
              <a:off x="3236728" y="8598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4" name="Estrella: 5 puntas 243">
              <a:extLst>
                <a:ext uri="{FF2B5EF4-FFF2-40B4-BE49-F238E27FC236}">
                  <a16:creationId xmlns:a16="http://schemas.microsoft.com/office/drawing/2014/main" xmlns="" id="{B4F96DBE-5216-4B48-9FB8-9B92957A1552}"/>
                </a:ext>
              </a:extLst>
            </p:cNvPr>
            <p:cNvSpPr/>
            <p:nvPr/>
          </p:nvSpPr>
          <p:spPr>
            <a:xfrm rot="20784991">
              <a:off x="3318980" y="16389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01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1218</Words>
  <Application>Microsoft Office PowerPoint</Application>
  <PresentationFormat>Personalizado</PresentationFormat>
  <Paragraphs>1106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Benjamin-Bold</vt:lpstr>
      <vt:lpstr>Calibri</vt:lpstr>
      <vt:lpstr>Calibri Light</vt:lpstr>
      <vt:lpstr>d Diam</vt:lpstr>
      <vt:lpstr>Geometr415 Blk BT</vt:lpstr>
      <vt:lpstr>HelloBigDeal</vt:lpstr>
      <vt:lpstr>Tema de Office</vt:lpstr>
      <vt:lpstr>Presentación de PowerPoint</vt:lpstr>
      <vt:lpstr>Presentación de PowerPoint</vt:lpstr>
    </vt:vector>
  </TitlesOfParts>
  <Manager>Robnei.Blog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keywords>Robnei.Blog</cp:keywords>
  <dc:description>Robnei.Blog</dc:description>
  <cp:lastModifiedBy>ROB</cp:lastModifiedBy>
  <cp:revision>46</cp:revision>
  <dcterms:created xsi:type="dcterms:W3CDTF">2020-10-26T20:54:13Z</dcterms:created>
  <dcterms:modified xsi:type="dcterms:W3CDTF">2024-11-15T14:43:43Z</dcterms:modified>
</cp:coreProperties>
</file>