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57" r:id="rId2"/>
    <p:sldId id="276" r:id="rId3"/>
  </p:sldIdLst>
  <p:sldSz cx="7559675" cy="10691813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7626"/>
    <a:srgbClr val="111C40"/>
    <a:srgbClr val="104C25"/>
    <a:srgbClr val="465C1C"/>
    <a:srgbClr val="245300"/>
    <a:srgbClr val="1F573A"/>
    <a:srgbClr val="014713"/>
    <a:srgbClr val="285426"/>
    <a:srgbClr val="CCB894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74" autoAdjust="0"/>
  </p:normalViewPr>
  <p:slideViewPr>
    <p:cSldViewPr snapToGrid="0">
      <p:cViewPr varScale="1">
        <p:scale>
          <a:sx n="75" d="100"/>
          <a:sy n="75" d="100"/>
        </p:scale>
        <p:origin x="22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A858C-4712-45B7-AF0D-BD7494171E92}" type="datetimeFigureOut">
              <a:rPr lang="es-AR" smtClean="0"/>
              <a:t>14/11/2024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47900" y="1252538"/>
            <a:ext cx="23923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C03A6-B99B-4F0D-8DD0-D194E1C47DB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97548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9A1D-4C46-4C89-872E-CCFE9AF79555}" type="datetimeFigureOut">
              <a:rPr lang="es-AR" smtClean="0"/>
              <a:t>14/11/2024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1E08-BAB2-4089-A9BA-C18210CE2F8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00621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9A1D-4C46-4C89-872E-CCFE9AF79555}" type="datetimeFigureOut">
              <a:rPr lang="es-AR" smtClean="0"/>
              <a:t>14/11/2024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1E08-BAB2-4089-A9BA-C18210CE2F8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6587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9A1D-4C46-4C89-872E-CCFE9AF79555}" type="datetimeFigureOut">
              <a:rPr lang="es-AR" smtClean="0"/>
              <a:t>14/11/2024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1E08-BAB2-4089-A9BA-C18210CE2F8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01524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9A1D-4C46-4C89-872E-CCFE9AF79555}" type="datetimeFigureOut">
              <a:rPr lang="es-AR" smtClean="0"/>
              <a:t>14/11/2024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1E08-BAB2-4089-A9BA-C18210CE2F8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24281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9A1D-4C46-4C89-872E-CCFE9AF79555}" type="datetimeFigureOut">
              <a:rPr lang="es-AR" smtClean="0"/>
              <a:t>14/11/2024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1E08-BAB2-4089-A9BA-C18210CE2F8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69952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9A1D-4C46-4C89-872E-CCFE9AF79555}" type="datetimeFigureOut">
              <a:rPr lang="es-AR" smtClean="0"/>
              <a:t>14/11/2024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1E08-BAB2-4089-A9BA-C18210CE2F8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51271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9A1D-4C46-4C89-872E-CCFE9AF79555}" type="datetimeFigureOut">
              <a:rPr lang="es-AR" smtClean="0"/>
              <a:t>14/11/2024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1E08-BAB2-4089-A9BA-C18210CE2F8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29712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9A1D-4C46-4C89-872E-CCFE9AF79555}" type="datetimeFigureOut">
              <a:rPr lang="es-AR" smtClean="0"/>
              <a:t>14/11/2024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1E08-BAB2-4089-A9BA-C18210CE2F8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52294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9A1D-4C46-4C89-872E-CCFE9AF79555}" type="datetimeFigureOut">
              <a:rPr lang="es-AR" smtClean="0"/>
              <a:t>14/11/2024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1E08-BAB2-4089-A9BA-C18210CE2F8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46554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9A1D-4C46-4C89-872E-CCFE9AF79555}" type="datetimeFigureOut">
              <a:rPr lang="es-AR" smtClean="0"/>
              <a:t>14/11/2024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1E08-BAB2-4089-A9BA-C18210CE2F8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56239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9A1D-4C46-4C89-872E-CCFE9AF79555}" type="datetimeFigureOut">
              <a:rPr lang="es-AR" smtClean="0"/>
              <a:t>14/11/2024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1E08-BAB2-4089-A9BA-C18210CE2F8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31822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E9A1D-4C46-4C89-872E-CCFE9AF79555}" type="datetimeFigureOut">
              <a:rPr lang="es-AR" smtClean="0"/>
              <a:t>14/11/2024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B1E08-BAB2-4089-A9BA-C18210CE2F8D}" type="slidenum">
              <a:rPr lang="es-AR" smtClean="0"/>
              <a:t>‹Nº›</a:t>
            </a:fld>
            <a:endParaRPr lang="es-AR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8098" y="4040557"/>
            <a:ext cx="1968572" cy="2250433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8" name="CuadroTexto 9"/>
          <p:cNvSpPr txBox="1"/>
          <p:nvPr userDrawn="1"/>
        </p:nvSpPr>
        <p:spPr>
          <a:xfrm>
            <a:off x="-2278098" y="6370824"/>
            <a:ext cx="1843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 smtClean="0">
                <a:solidFill>
                  <a:schemeClr val="bg1">
                    <a:lumMod val="65000"/>
                  </a:schemeClr>
                </a:solidFill>
              </a:rPr>
              <a:t>www.robnei.blog</a:t>
            </a:r>
            <a:endParaRPr lang="es-PE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202" y="3951657"/>
            <a:ext cx="1968572" cy="2250433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0" name="CuadroTexto 9"/>
          <p:cNvSpPr txBox="1"/>
          <p:nvPr userDrawn="1"/>
        </p:nvSpPr>
        <p:spPr>
          <a:xfrm>
            <a:off x="7869202" y="6281924"/>
            <a:ext cx="1843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 smtClean="0">
                <a:solidFill>
                  <a:schemeClr val="bg1">
                    <a:lumMod val="65000"/>
                  </a:schemeClr>
                </a:solidFill>
              </a:rPr>
              <a:t>www.robnei.blog</a:t>
            </a:r>
            <a:endParaRPr lang="es-PE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809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2 Rectángulo">
            <a:extLst>
              <a:ext uri="{FF2B5EF4-FFF2-40B4-BE49-F238E27FC236}">
                <a16:creationId xmlns="" xmlns:a16="http://schemas.microsoft.com/office/drawing/2014/main" id="{D57CE7F9-597C-4A78-B4F5-7CFC52B79071}"/>
              </a:ext>
            </a:extLst>
          </p:cNvPr>
          <p:cNvSpPr/>
          <p:nvPr/>
        </p:nvSpPr>
        <p:spPr>
          <a:xfrm>
            <a:off x="89837" y="53906"/>
            <a:ext cx="7380000" cy="10584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7561" r="-5756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r>
              <a:rPr lang="es-ES" sz="2159" dirty="0"/>
              <a:t>f</a:t>
            </a:r>
          </a:p>
        </p:txBody>
      </p:sp>
      <p:pic>
        <p:nvPicPr>
          <p:cNvPr id="232" name="Imagen 231">
            <a:extLst>
              <a:ext uri="{FF2B5EF4-FFF2-40B4-BE49-F238E27FC236}">
                <a16:creationId xmlns="" xmlns:a16="http://schemas.microsoft.com/office/drawing/2014/main" id="{A23D24C2-E4F9-4C83-8A66-14153693B6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03" r="36573" b="12021"/>
          <a:stretch/>
        </p:blipFill>
        <p:spPr>
          <a:xfrm>
            <a:off x="3657220" y="659283"/>
            <a:ext cx="3807930" cy="6659223"/>
          </a:xfrm>
          <a:prstGeom prst="rect">
            <a:avLst/>
          </a:prstGeom>
        </p:spPr>
      </p:pic>
      <p:pic>
        <p:nvPicPr>
          <p:cNvPr id="236" name="Imagen 235">
            <a:extLst>
              <a:ext uri="{FF2B5EF4-FFF2-40B4-BE49-F238E27FC236}">
                <a16:creationId xmlns="" xmlns:a16="http://schemas.microsoft.com/office/drawing/2014/main" id="{A73BBE81-0650-4C87-B28B-BD4CFAA4C1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913" y="6559825"/>
            <a:ext cx="1137528" cy="842681"/>
          </a:xfrm>
          <a:prstGeom prst="rect">
            <a:avLst/>
          </a:prstGeom>
        </p:spPr>
      </p:pic>
      <p:pic>
        <p:nvPicPr>
          <p:cNvPr id="237" name="Imagen 236">
            <a:extLst>
              <a:ext uri="{FF2B5EF4-FFF2-40B4-BE49-F238E27FC236}">
                <a16:creationId xmlns="" xmlns:a16="http://schemas.microsoft.com/office/drawing/2014/main" id="{8B713616-8432-48C4-B658-8436EA62E3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13020" y="6185496"/>
            <a:ext cx="1146961" cy="1063805"/>
          </a:xfrm>
          <a:prstGeom prst="rect">
            <a:avLst/>
          </a:prstGeom>
        </p:spPr>
      </p:pic>
      <p:pic>
        <p:nvPicPr>
          <p:cNvPr id="238" name="Imagen 237">
            <a:extLst>
              <a:ext uri="{FF2B5EF4-FFF2-40B4-BE49-F238E27FC236}">
                <a16:creationId xmlns="" xmlns:a16="http://schemas.microsoft.com/office/drawing/2014/main" id="{03848E79-C218-448E-9B4F-3EA0A9018B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915" y="6566088"/>
            <a:ext cx="1137528" cy="842681"/>
          </a:xfrm>
          <a:prstGeom prst="rect">
            <a:avLst/>
          </a:prstGeom>
        </p:spPr>
      </p:pic>
      <p:sp>
        <p:nvSpPr>
          <p:cNvPr id="230" name="Estrella: 5 puntas 229">
            <a:extLst>
              <a:ext uri="{FF2B5EF4-FFF2-40B4-BE49-F238E27FC236}">
                <a16:creationId xmlns="" xmlns:a16="http://schemas.microsoft.com/office/drawing/2014/main" id="{B93E46DC-4A11-4448-8B9B-0DDFC4A0ACBB}"/>
              </a:ext>
            </a:extLst>
          </p:cNvPr>
          <p:cNvSpPr/>
          <p:nvPr/>
        </p:nvSpPr>
        <p:spPr>
          <a:xfrm rot="20780949">
            <a:off x="1446968" y="207963"/>
            <a:ext cx="6184971" cy="5978855"/>
          </a:xfrm>
          <a:prstGeom prst="star5">
            <a:avLst>
              <a:gd name="adj" fmla="val 29053"/>
              <a:gd name="hf" fmla="val 105146"/>
              <a:gd name="vf" fmla="val 110557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1" name="Estrella: 5 puntas 230">
            <a:extLst>
              <a:ext uri="{FF2B5EF4-FFF2-40B4-BE49-F238E27FC236}">
                <a16:creationId xmlns="" xmlns:a16="http://schemas.microsoft.com/office/drawing/2014/main" id="{D286CCBB-819B-41CB-AB0B-AC50AE45E721}"/>
              </a:ext>
            </a:extLst>
          </p:cNvPr>
          <p:cNvSpPr/>
          <p:nvPr/>
        </p:nvSpPr>
        <p:spPr>
          <a:xfrm rot="20780949">
            <a:off x="1692005" y="503624"/>
            <a:ext cx="5729642" cy="5470424"/>
          </a:xfrm>
          <a:prstGeom prst="star5">
            <a:avLst>
              <a:gd name="adj" fmla="val 29053"/>
              <a:gd name="hf" fmla="val 105146"/>
              <a:gd name="vf" fmla="val 110557"/>
            </a:avLst>
          </a:prstGeom>
          <a:blipFill>
            <a:blip r:embed="rId6"/>
            <a:srcRect/>
            <a:stretch>
              <a:fillRect l="-308" t="-24067" r="308" b="-62135"/>
            </a:stretch>
          </a:blipFill>
          <a:ln w="57150"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18" name="Grupo 17">
            <a:extLst>
              <a:ext uri="{FF2B5EF4-FFF2-40B4-BE49-F238E27FC236}">
                <a16:creationId xmlns="" xmlns:a16="http://schemas.microsoft.com/office/drawing/2014/main" id="{D9163630-4E4B-4417-BEFD-2A75489B1C1F}"/>
              </a:ext>
            </a:extLst>
          </p:cNvPr>
          <p:cNvGrpSpPr/>
          <p:nvPr/>
        </p:nvGrpSpPr>
        <p:grpSpPr>
          <a:xfrm>
            <a:off x="266959" y="923851"/>
            <a:ext cx="7012923" cy="9565374"/>
            <a:chOff x="266959" y="923851"/>
            <a:chExt cx="7012923" cy="9565374"/>
          </a:xfrm>
          <a:solidFill>
            <a:schemeClr val="bg1"/>
          </a:solidFill>
        </p:grpSpPr>
        <p:sp>
          <p:nvSpPr>
            <p:cNvPr id="217" name="Rectángulo 216">
              <a:extLst>
                <a:ext uri="{FF2B5EF4-FFF2-40B4-BE49-F238E27FC236}">
                  <a16:creationId xmlns="" xmlns:a16="http://schemas.microsoft.com/office/drawing/2014/main" id="{C8AB7A43-5108-4E23-88E8-EB84EDDCB4B2}"/>
                </a:ext>
              </a:extLst>
            </p:cNvPr>
            <p:cNvSpPr/>
            <p:nvPr/>
          </p:nvSpPr>
          <p:spPr>
            <a:xfrm>
              <a:off x="2121108" y="9045096"/>
              <a:ext cx="1577302" cy="143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18" name="Rectángulo 217">
              <a:extLst>
                <a:ext uri="{FF2B5EF4-FFF2-40B4-BE49-F238E27FC236}">
                  <a16:creationId xmlns="" xmlns:a16="http://schemas.microsoft.com/office/drawing/2014/main" id="{B7AD4FB2-3A61-4B61-A44E-0F9D17346D1A}"/>
                </a:ext>
              </a:extLst>
            </p:cNvPr>
            <p:cNvSpPr/>
            <p:nvPr/>
          </p:nvSpPr>
          <p:spPr>
            <a:xfrm>
              <a:off x="266959" y="923851"/>
              <a:ext cx="1590073" cy="13597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19" name="Rectángulo 218">
              <a:extLst>
                <a:ext uri="{FF2B5EF4-FFF2-40B4-BE49-F238E27FC236}">
                  <a16:creationId xmlns="" xmlns:a16="http://schemas.microsoft.com/office/drawing/2014/main" id="{255342A6-A633-4F62-B880-CA3EFDA787FF}"/>
                </a:ext>
              </a:extLst>
            </p:cNvPr>
            <p:cNvSpPr/>
            <p:nvPr/>
          </p:nvSpPr>
          <p:spPr>
            <a:xfrm>
              <a:off x="266959" y="2492415"/>
              <a:ext cx="1590073" cy="143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20" name="Rectángulo 219">
              <a:extLst>
                <a:ext uri="{FF2B5EF4-FFF2-40B4-BE49-F238E27FC236}">
                  <a16:creationId xmlns="" xmlns:a16="http://schemas.microsoft.com/office/drawing/2014/main" id="{EF9FA22F-597F-41DF-99FD-C6A1B07E0B66}"/>
                </a:ext>
              </a:extLst>
            </p:cNvPr>
            <p:cNvSpPr/>
            <p:nvPr/>
          </p:nvSpPr>
          <p:spPr>
            <a:xfrm>
              <a:off x="266959" y="4085714"/>
              <a:ext cx="1590073" cy="143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21" name="Rectángulo 220">
              <a:extLst>
                <a:ext uri="{FF2B5EF4-FFF2-40B4-BE49-F238E27FC236}">
                  <a16:creationId xmlns="" xmlns:a16="http://schemas.microsoft.com/office/drawing/2014/main" id="{3B9A1DBF-15D7-4D58-90B3-B312EE25D2FF}"/>
                </a:ext>
              </a:extLst>
            </p:cNvPr>
            <p:cNvSpPr/>
            <p:nvPr/>
          </p:nvSpPr>
          <p:spPr>
            <a:xfrm>
              <a:off x="266959" y="5751347"/>
              <a:ext cx="1590073" cy="143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22" name="Rectángulo 221">
              <a:extLst>
                <a:ext uri="{FF2B5EF4-FFF2-40B4-BE49-F238E27FC236}">
                  <a16:creationId xmlns="" xmlns:a16="http://schemas.microsoft.com/office/drawing/2014/main" id="{F96CCCD1-AEC8-4462-878D-1780185BB593}"/>
                </a:ext>
              </a:extLst>
            </p:cNvPr>
            <p:cNvSpPr/>
            <p:nvPr/>
          </p:nvSpPr>
          <p:spPr>
            <a:xfrm>
              <a:off x="266959" y="7402155"/>
              <a:ext cx="1590073" cy="143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23" name="Rectángulo 222">
              <a:extLst>
                <a:ext uri="{FF2B5EF4-FFF2-40B4-BE49-F238E27FC236}">
                  <a16:creationId xmlns="" xmlns:a16="http://schemas.microsoft.com/office/drawing/2014/main" id="{0AFBDF3B-579F-4CA2-ABF2-EF689DF84433}"/>
                </a:ext>
              </a:extLst>
            </p:cNvPr>
            <p:cNvSpPr/>
            <p:nvPr/>
          </p:nvSpPr>
          <p:spPr>
            <a:xfrm>
              <a:off x="266959" y="9058749"/>
              <a:ext cx="1590073" cy="143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24" name="Rectángulo 223">
              <a:extLst>
                <a:ext uri="{FF2B5EF4-FFF2-40B4-BE49-F238E27FC236}">
                  <a16:creationId xmlns="" xmlns:a16="http://schemas.microsoft.com/office/drawing/2014/main" id="{011EA90B-03F5-470D-9950-A433D1718EC7}"/>
                </a:ext>
              </a:extLst>
            </p:cNvPr>
            <p:cNvSpPr/>
            <p:nvPr/>
          </p:nvSpPr>
          <p:spPr>
            <a:xfrm>
              <a:off x="2118002" y="7402155"/>
              <a:ext cx="1590073" cy="143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25" name="Rectángulo 224">
              <a:extLst>
                <a:ext uri="{FF2B5EF4-FFF2-40B4-BE49-F238E27FC236}">
                  <a16:creationId xmlns="" xmlns:a16="http://schemas.microsoft.com/office/drawing/2014/main" id="{51BBF443-4D1B-4CD5-BF8A-39DAB0322F04}"/>
                </a:ext>
              </a:extLst>
            </p:cNvPr>
            <p:cNvSpPr/>
            <p:nvPr/>
          </p:nvSpPr>
          <p:spPr>
            <a:xfrm>
              <a:off x="3906276" y="7402155"/>
              <a:ext cx="1590073" cy="143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26" name="Rectángulo 225">
              <a:extLst>
                <a:ext uri="{FF2B5EF4-FFF2-40B4-BE49-F238E27FC236}">
                  <a16:creationId xmlns="" xmlns:a16="http://schemas.microsoft.com/office/drawing/2014/main" id="{DB8B7D04-535F-42B3-90D9-3A85D4DB6BCA}"/>
                </a:ext>
              </a:extLst>
            </p:cNvPr>
            <p:cNvSpPr/>
            <p:nvPr/>
          </p:nvSpPr>
          <p:spPr>
            <a:xfrm>
              <a:off x="5689809" y="7402155"/>
              <a:ext cx="1590073" cy="143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27" name="Rectángulo 226">
              <a:extLst>
                <a:ext uri="{FF2B5EF4-FFF2-40B4-BE49-F238E27FC236}">
                  <a16:creationId xmlns="" xmlns:a16="http://schemas.microsoft.com/office/drawing/2014/main" id="{5EFC1C1A-EB3F-4357-8B85-B8A3FC2A43C2}"/>
                </a:ext>
              </a:extLst>
            </p:cNvPr>
            <p:cNvSpPr/>
            <p:nvPr/>
          </p:nvSpPr>
          <p:spPr>
            <a:xfrm>
              <a:off x="3909696" y="9048639"/>
              <a:ext cx="1577026" cy="143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28" name="Rectángulo 227">
              <a:extLst>
                <a:ext uri="{FF2B5EF4-FFF2-40B4-BE49-F238E27FC236}">
                  <a16:creationId xmlns="" xmlns:a16="http://schemas.microsoft.com/office/drawing/2014/main" id="{4FE7D516-B29A-41A4-9562-9227ACC0074D}"/>
                </a:ext>
              </a:extLst>
            </p:cNvPr>
            <p:cNvSpPr/>
            <p:nvPr/>
          </p:nvSpPr>
          <p:spPr>
            <a:xfrm>
              <a:off x="5688394" y="9048639"/>
              <a:ext cx="1588421" cy="143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="" xmlns:a16="http://schemas.microsoft.com/office/drawing/2014/main" id="{4F7D171C-1763-46E9-81A0-0A4EF0DDE0F8}"/>
              </a:ext>
            </a:extLst>
          </p:cNvPr>
          <p:cNvGrpSpPr/>
          <p:nvPr/>
        </p:nvGrpSpPr>
        <p:grpSpPr>
          <a:xfrm>
            <a:off x="264182" y="746308"/>
            <a:ext cx="7016692" cy="8387426"/>
            <a:chOff x="264182" y="746308"/>
            <a:chExt cx="7016692" cy="8387426"/>
          </a:xfrm>
          <a:solidFill>
            <a:srgbClr val="C00000"/>
          </a:solidFill>
        </p:grpSpPr>
        <p:sp>
          <p:nvSpPr>
            <p:cNvPr id="33" name="Rectángulo 32">
              <a:extLst>
                <a:ext uri="{FF2B5EF4-FFF2-40B4-BE49-F238E27FC236}">
                  <a16:creationId xmlns="" xmlns:a16="http://schemas.microsoft.com/office/drawing/2014/main" id="{F7D79B6D-7D8C-4DEF-B10F-968043A1B36E}"/>
                </a:ext>
              </a:extLst>
            </p:cNvPr>
            <p:cNvSpPr/>
            <p:nvPr/>
          </p:nvSpPr>
          <p:spPr>
            <a:xfrm>
              <a:off x="266959" y="746308"/>
              <a:ext cx="159285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="" xmlns:a16="http://schemas.microsoft.com/office/drawing/2014/main" id="{ED9055B1-AA84-4162-9633-1500B239C664}"/>
                </a:ext>
              </a:extLst>
            </p:cNvPr>
            <p:cNvSpPr/>
            <p:nvPr/>
          </p:nvSpPr>
          <p:spPr>
            <a:xfrm>
              <a:off x="266959" y="4045702"/>
              <a:ext cx="159285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2" name="Rectángulo 41">
              <a:extLst>
                <a:ext uri="{FF2B5EF4-FFF2-40B4-BE49-F238E27FC236}">
                  <a16:creationId xmlns="" xmlns:a16="http://schemas.microsoft.com/office/drawing/2014/main" id="{2D900DE3-6A32-4A41-BA53-69E4FC0870CE}"/>
                </a:ext>
              </a:extLst>
            </p:cNvPr>
            <p:cNvSpPr/>
            <p:nvPr/>
          </p:nvSpPr>
          <p:spPr>
            <a:xfrm>
              <a:off x="266959" y="5695031"/>
              <a:ext cx="159285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6" name="Rectángulo 35">
              <a:extLst>
                <a:ext uri="{FF2B5EF4-FFF2-40B4-BE49-F238E27FC236}">
                  <a16:creationId xmlns="" xmlns:a16="http://schemas.microsoft.com/office/drawing/2014/main" id="{2B135654-39FD-4AEE-8898-4BC63CA9A854}"/>
                </a:ext>
              </a:extLst>
            </p:cNvPr>
            <p:cNvSpPr/>
            <p:nvPr/>
          </p:nvSpPr>
          <p:spPr>
            <a:xfrm>
              <a:off x="264182" y="2401291"/>
              <a:ext cx="1597568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="" xmlns:a16="http://schemas.microsoft.com/office/drawing/2014/main" id="{CEA12ED2-3DEF-4F75-9BFC-45C7040264A4}"/>
                </a:ext>
              </a:extLst>
            </p:cNvPr>
            <p:cNvSpPr/>
            <p:nvPr/>
          </p:nvSpPr>
          <p:spPr>
            <a:xfrm>
              <a:off x="269121" y="7347439"/>
              <a:ext cx="159285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0" name="Rectángulo 49">
              <a:extLst>
                <a:ext uri="{FF2B5EF4-FFF2-40B4-BE49-F238E27FC236}">
                  <a16:creationId xmlns="" xmlns:a16="http://schemas.microsoft.com/office/drawing/2014/main" id="{0E6332C8-8E0F-49F9-8D8A-C4AAAA1C01DF}"/>
                </a:ext>
              </a:extLst>
            </p:cNvPr>
            <p:cNvSpPr/>
            <p:nvPr/>
          </p:nvSpPr>
          <p:spPr>
            <a:xfrm>
              <a:off x="2116612" y="7347439"/>
              <a:ext cx="159285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6" name="Rectángulo 55">
              <a:extLst>
                <a:ext uri="{FF2B5EF4-FFF2-40B4-BE49-F238E27FC236}">
                  <a16:creationId xmlns="" xmlns:a16="http://schemas.microsoft.com/office/drawing/2014/main" id="{89B311AC-304B-40C7-8A44-BD508920CC58}"/>
                </a:ext>
              </a:extLst>
            </p:cNvPr>
            <p:cNvSpPr/>
            <p:nvPr/>
          </p:nvSpPr>
          <p:spPr>
            <a:xfrm>
              <a:off x="3906061" y="7347439"/>
              <a:ext cx="159285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" name="Rectángulo 61">
              <a:extLst>
                <a:ext uri="{FF2B5EF4-FFF2-40B4-BE49-F238E27FC236}">
                  <a16:creationId xmlns="" xmlns:a16="http://schemas.microsoft.com/office/drawing/2014/main" id="{F0BB98EF-4CA8-4C10-B1B9-BBCE7EE41961}"/>
                </a:ext>
              </a:extLst>
            </p:cNvPr>
            <p:cNvSpPr/>
            <p:nvPr/>
          </p:nvSpPr>
          <p:spPr>
            <a:xfrm>
              <a:off x="5686660" y="7347439"/>
              <a:ext cx="159285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2" name="Rectángulo 81">
              <a:extLst>
                <a:ext uri="{FF2B5EF4-FFF2-40B4-BE49-F238E27FC236}">
                  <a16:creationId xmlns="" xmlns:a16="http://schemas.microsoft.com/office/drawing/2014/main" id="{A58827EE-9CE8-4075-A34F-F1FB50E166D2}"/>
                </a:ext>
              </a:extLst>
            </p:cNvPr>
            <p:cNvSpPr/>
            <p:nvPr/>
          </p:nvSpPr>
          <p:spPr>
            <a:xfrm>
              <a:off x="270485" y="8989571"/>
              <a:ext cx="159285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5" name="Rectángulo 84">
              <a:extLst>
                <a:ext uri="{FF2B5EF4-FFF2-40B4-BE49-F238E27FC236}">
                  <a16:creationId xmlns="" xmlns:a16="http://schemas.microsoft.com/office/drawing/2014/main" id="{53C3E907-2943-492E-A93F-6A5D3BF1DCBC}"/>
                </a:ext>
              </a:extLst>
            </p:cNvPr>
            <p:cNvSpPr/>
            <p:nvPr/>
          </p:nvSpPr>
          <p:spPr>
            <a:xfrm>
              <a:off x="2117976" y="8989571"/>
              <a:ext cx="159285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8" name="Rectángulo 87">
              <a:extLst>
                <a:ext uri="{FF2B5EF4-FFF2-40B4-BE49-F238E27FC236}">
                  <a16:creationId xmlns="" xmlns:a16="http://schemas.microsoft.com/office/drawing/2014/main" id="{59B922A6-E246-4D6B-AC1B-43B589468388}"/>
                </a:ext>
              </a:extLst>
            </p:cNvPr>
            <p:cNvSpPr/>
            <p:nvPr/>
          </p:nvSpPr>
          <p:spPr>
            <a:xfrm>
              <a:off x="3907425" y="8989571"/>
              <a:ext cx="159285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1" name="Rectángulo 90">
              <a:extLst>
                <a:ext uri="{FF2B5EF4-FFF2-40B4-BE49-F238E27FC236}">
                  <a16:creationId xmlns="" xmlns:a16="http://schemas.microsoft.com/office/drawing/2014/main" id="{19389222-F9E4-447F-9B5B-7438AC1191BB}"/>
                </a:ext>
              </a:extLst>
            </p:cNvPr>
            <p:cNvSpPr/>
            <p:nvPr/>
          </p:nvSpPr>
          <p:spPr>
            <a:xfrm>
              <a:off x="5688024" y="8989571"/>
              <a:ext cx="159285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aphicFrame>
        <p:nvGraphicFramePr>
          <p:cNvPr id="32" name="Tabla 31">
            <a:extLst>
              <a:ext uri="{FF2B5EF4-FFF2-40B4-BE49-F238E27FC236}">
                <a16:creationId xmlns="" xmlns:a16="http://schemas.microsoft.com/office/drawing/2014/main" id="{0A2A1CAF-A874-4384-B7E0-2F6D677BC8B7}"/>
              </a:ext>
            </a:extLst>
          </p:cNvPr>
          <p:cNvGraphicFramePr>
            <a:graphicFrameLocks noGrp="1"/>
          </p:cNvGraphicFramePr>
          <p:nvPr/>
        </p:nvGraphicFramePr>
        <p:xfrm>
          <a:off x="266959" y="887617"/>
          <a:ext cx="1592850" cy="11067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="" xmlns:a16="http://schemas.microsoft.com/office/drawing/2014/main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963894531"/>
                    </a:ext>
                  </a:extLst>
                </a:gridCol>
              </a:tblGrid>
              <a:tr h="95177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204097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186569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887004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2550213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0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6695148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62626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86111594"/>
                  </a:ext>
                </a:extLst>
              </a:tr>
            </a:tbl>
          </a:graphicData>
        </a:graphic>
      </p:graphicFrame>
      <p:graphicFrame>
        <p:nvGraphicFramePr>
          <p:cNvPr id="35" name="Tabla 34">
            <a:extLst>
              <a:ext uri="{FF2B5EF4-FFF2-40B4-BE49-F238E27FC236}">
                <a16:creationId xmlns="" xmlns:a16="http://schemas.microsoft.com/office/drawing/2014/main" id="{549C827D-4BB6-4437-BB20-ADD986472AD1}"/>
              </a:ext>
            </a:extLst>
          </p:cNvPr>
          <p:cNvGraphicFramePr>
            <a:graphicFrameLocks noGrp="1"/>
          </p:cNvGraphicFramePr>
          <p:nvPr/>
        </p:nvGraphicFramePr>
        <p:xfrm>
          <a:off x="268900" y="2542600"/>
          <a:ext cx="1592850" cy="11067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="" xmlns:a16="http://schemas.microsoft.com/office/drawing/2014/main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963894531"/>
                    </a:ext>
                  </a:extLst>
                </a:gridCol>
              </a:tblGrid>
              <a:tr h="95177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204097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186569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887004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2550213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0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6695148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86111594"/>
                  </a:ext>
                </a:extLst>
              </a:tr>
            </a:tbl>
          </a:graphicData>
        </a:graphic>
      </p:graphicFrame>
      <p:graphicFrame>
        <p:nvGraphicFramePr>
          <p:cNvPr id="38" name="Tabla 37">
            <a:extLst>
              <a:ext uri="{FF2B5EF4-FFF2-40B4-BE49-F238E27FC236}">
                <a16:creationId xmlns="" xmlns:a16="http://schemas.microsoft.com/office/drawing/2014/main" id="{DF217471-1225-484F-9937-CC0A75669D2A}"/>
              </a:ext>
            </a:extLst>
          </p:cNvPr>
          <p:cNvGraphicFramePr>
            <a:graphicFrameLocks noGrp="1"/>
          </p:cNvGraphicFramePr>
          <p:nvPr/>
        </p:nvGraphicFramePr>
        <p:xfrm>
          <a:off x="266959" y="4187011"/>
          <a:ext cx="1592850" cy="11067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="" xmlns:a16="http://schemas.microsoft.com/office/drawing/2014/main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963894531"/>
                    </a:ext>
                  </a:extLst>
                </a:gridCol>
              </a:tblGrid>
              <a:tr h="95177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204097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186569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887004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2550213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0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6695148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86111594"/>
                  </a:ext>
                </a:extLst>
              </a:tr>
            </a:tbl>
          </a:graphicData>
        </a:graphic>
      </p:graphicFrame>
      <p:graphicFrame>
        <p:nvGraphicFramePr>
          <p:cNvPr id="41" name="Tabla 40">
            <a:extLst>
              <a:ext uri="{FF2B5EF4-FFF2-40B4-BE49-F238E27FC236}">
                <a16:creationId xmlns="" xmlns:a16="http://schemas.microsoft.com/office/drawing/2014/main" id="{F58B84BF-BD06-4FE7-8567-2D330080DEAA}"/>
              </a:ext>
            </a:extLst>
          </p:cNvPr>
          <p:cNvGraphicFramePr>
            <a:graphicFrameLocks noGrp="1"/>
          </p:cNvGraphicFramePr>
          <p:nvPr/>
        </p:nvGraphicFramePr>
        <p:xfrm>
          <a:off x="266959" y="5836340"/>
          <a:ext cx="1592850" cy="11067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="" xmlns:a16="http://schemas.microsoft.com/office/drawing/2014/main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963894531"/>
                    </a:ext>
                  </a:extLst>
                </a:gridCol>
              </a:tblGrid>
              <a:tr h="95177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204097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186569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887004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2550213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0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6695148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86111594"/>
                  </a:ext>
                </a:extLst>
              </a:tr>
            </a:tbl>
          </a:graphicData>
        </a:graphic>
      </p:graphicFrame>
      <p:graphicFrame>
        <p:nvGraphicFramePr>
          <p:cNvPr id="44" name="Tabla 43">
            <a:extLst>
              <a:ext uri="{FF2B5EF4-FFF2-40B4-BE49-F238E27FC236}">
                <a16:creationId xmlns="" xmlns:a16="http://schemas.microsoft.com/office/drawing/2014/main" id="{C4C324E3-015E-4CD1-9C39-995AF66F92E9}"/>
              </a:ext>
            </a:extLst>
          </p:cNvPr>
          <p:cNvGraphicFramePr>
            <a:graphicFrameLocks noGrp="1"/>
          </p:cNvGraphicFramePr>
          <p:nvPr/>
        </p:nvGraphicFramePr>
        <p:xfrm>
          <a:off x="269121" y="7486019"/>
          <a:ext cx="1592850" cy="11067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="" xmlns:a16="http://schemas.microsoft.com/office/drawing/2014/main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963894531"/>
                    </a:ext>
                  </a:extLst>
                </a:gridCol>
              </a:tblGrid>
              <a:tr h="95177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204097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186569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887004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2550213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0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sng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6695148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86111594"/>
                  </a:ext>
                </a:extLst>
              </a:tr>
            </a:tbl>
          </a:graphicData>
        </a:graphic>
      </p:graphicFrame>
      <p:graphicFrame>
        <p:nvGraphicFramePr>
          <p:cNvPr id="48" name="Tabla 47">
            <a:extLst>
              <a:ext uri="{FF2B5EF4-FFF2-40B4-BE49-F238E27FC236}">
                <a16:creationId xmlns="" xmlns:a16="http://schemas.microsoft.com/office/drawing/2014/main" id="{BCAFBBFF-C513-46BE-B1CB-4D4D4715F11B}"/>
              </a:ext>
            </a:extLst>
          </p:cNvPr>
          <p:cNvGraphicFramePr>
            <a:graphicFrameLocks noGrp="1"/>
          </p:cNvGraphicFramePr>
          <p:nvPr/>
        </p:nvGraphicFramePr>
        <p:xfrm>
          <a:off x="2116612" y="7486019"/>
          <a:ext cx="1592850" cy="11067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="" xmlns:a16="http://schemas.microsoft.com/office/drawing/2014/main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963894531"/>
                    </a:ext>
                  </a:extLst>
                </a:gridCol>
              </a:tblGrid>
              <a:tr h="95177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204097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186569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887004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2550213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0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6695148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86111594"/>
                  </a:ext>
                </a:extLst>
              </a:tr>
            </a:tbl>
          </a:graphicData>
        </a:graphic>
      </p:graphicFrame>
      <p:graphicFrame>
        <p:nvGraphicFramePr>
          <p:cNvPr id="54" name="Tabla 53">
            <a:extLst>
              <a:ext uri="{FF2B5EF4-FFF2-40B4-BE49-F238E27FC236}">
                <a16:creationId xmlns="" xmlns:a16="http://schemas.microsoft.com/office/drawing/2014/main" id="{08A20559-9F62-437F-8C21-AB63E76FA632}"/>
              </a:ext>
            </a:extLst>
          </p:cNvPr>
          <p:cNvGraphicFramePr>
            <a:graphicFrameLocks noGrp="1"/>
          </p:cNvGraphicFramePr>
          <p:nvPr/>
        </p:nvGraphicFramePr>
        <p:xfrm>
          <a:off x="3906061" y="7486019"/>
          <a:ext cx="1592850" cy="11067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="" xmlns:a16="http://schemas.microsoft.com/office/drawing/2014/main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963894531"/>
                    </a:ext>
                  </a:extLst>
                </a:gridCol>
              </a:tblGrid>
              <a:tr h="95177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204097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186569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887004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2550213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0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6695148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62626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86111594"/>
                  </a:ext>
                </a:extLst>
              </a:tr>
            </a:tbl>
          </a:graphicData>
        </a:graphic>
      </p:graphicFrame>
      <p:graphicFrame>
        <p:nvGraphicFramePr>
          <p:cNvPr id="60" name="Tabla 59">
            <a:extLst>
              <a:ext uri="{FF2B5EF4-FFF2-40B4-BE49-F238E27FC236}">
                <a16:creationId xmlns="" xmlns:a16="http://schemas.microsoft.com/office/drawing/2014/main" id="{D2921720-BAF4-4CD3-AEE0-B8E52CF63EE9}"/>
              </a:ext>
            </a:extLst>
          </p:cNvPr>
          <p:cNvGraphicFramePr>
            <a:graphicFrameLocks noGrp="1"/>
          </p:cNvGraphicFramePr>
          <p:nvPr/>
        </p:nvGraphicFramePr>
        <p:xfrm>
          <a:off x="5686660" y="7486019"/>
          <a:ext cx="1592850" cy="10987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="" xmlns:a16="http://schemas.microsoft.com/office/drawing/2014/main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963894531"/>
                    </a:ext>
                  </a:extLst>
                </a:gridCol>
              </a:tblGrid>
              <a:tr h="103209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2040977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1865695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8870045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25502137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sng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0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6695148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86111594"/>
                  </a:ext>
                </a:extLst>
              </a:tr>
            </a:tbl>
          </a:graphicData>
        </a:graphic>
      </p:graphicFrame>
      <p:graphicFrame>
        <p:nvGraphicFramePr>
          <p:cNvPr id="81" name="Tabla 80">
            <a:extLst>
              <a:ext uri="{FF2B5EF4-FFF2-40B4-BE49-F238E27FC236}">
                <a16:creationId xmlns="" xmlns:a16="http://schemas.microsoft.com/office/drawing/2014/main" id="{B7FBFA67-B574-471E-961D-CA1BAFB56006}"/>
              </a:ext>
            </a:extLst>
          </p:cNvPr>
          <p:cNvGraphicFramePr>
            <a:graphicFrameLocks noGrp="1"/>
          </p:cNvGraphicFramePr>
          <p:nvPr/>
        </p:nvGraphicFramePr>
        <p:xfrm>
          <a:off x="270485" y="9128151"/>
          <a:ext cx="1592850" cy="10987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="" xmlns:a16="http://schemas.microsoft.com/office/drawing/2014/main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963894531"/>
                    </a:ext>
                  </a:extLst>
                </a:gridCol>
              </a:tblGrid>
              <a:tr h="103209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2040977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1865695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8870045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25502137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0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6695148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86111594"/>
                  </a:ext>
                </a:extLst>
              </a:tr>
            </a:tbl>
          </a:graphicData>
        </a:graphic>
      </p:graphicFrame>
      <p:graphicFrame>
        <p:nvGraphicFramePr>
          <p:cNvPr id="84" name="Tabla 83">
            <a:extLst>
              <a:ext uri="{FF2B5EF4-FFF2-40B4-BE49-F238E27FC236}">
                <a16:creationId xmlns="" xmlns:a16="http://schemas.microsoft.com/office/drawing/2014/main" id="{B349124C-179D-4118-9572-95824EDC0ED4}"/>
              </a:ext>
            </a:extLst>
          </p:cNvPr>
          <p:cNvGraphicFramePr>
            <a:graphicFrameLocks noGrp="1"/>
          </p:cNvGraphicFramePr>
          <p:nvPr/>
        </p:nvGraphicFramePr>
        <p:xfrm>
          <a:off x="2117976" y="9128151"/>
          <a:ext cx="1592850" cy="10987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="" xmlns:a16="http://schemas.microsoft.com/office/drawing/2014/main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963894531"/>
                    </a:ext>
                  </a:extLst>
                </a:gridCol>
              </a:tblGrid>
              <a:tr h="103209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2040977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1865695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8870045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sng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25502137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0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6695148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86111594"/>
                  </a:ext>
                </a:extLst>
              </a:tr>
            </a:tbl>
          </a:graphicData>
        </a:graphic>
      </p:graphicFrame>
      <p:graphicFrame>
        <p:nvGraphicFramePr>
          <p:cNvPr id="87" name="Tabla 86">
            <a:extLst>
              <a:ext uri="{FF2B5EF4-FFF2-40B4-BE49-F238E27FC236}">
                <a16:creationId xmlns="" xmlns:a16="http://schemas.microsoft.com/office/drawing/2014/main" id="{73D40266-3365-4708-87E2-85492A6B242C}"/>
              </a:ext>
            </a:extLst>
          </p:cNvPr>
          <p:cNvGraphicFramePr>
            <a:graphicFrameLocks noGrp="1"/>
          </p:cNvGraphicFramePr>
          <p:nvPr/>
        </p:nvGraphicFramePr>
        <p:xfrm>
          <a:off x="3907425" y="9128151"/>
          <a:ext cx="1592850" cy="10987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="" xmlns:a16="http://schemas.microsoft.com/office/drawing/2014/main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963894531"/>
                    </a:ext>
                  </a:extLst>
                </a:gridCol>
              </a:tblGrid>
              <a:tr h="103209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2040977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1865695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8870045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25502137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0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6695148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86111594"/>
                  </a:ext>
                </a:extLst>
              </a:tr>
            </a:tbl>
          </a:graphicData>
        </a:graphic>
      </p:graphicFrame>
      <p:graphicFrame>
        <p:nvGraphicFramePr>
          <p:cNvPr id="90" name="Tabla 89">
            <a:extLst>
              <a:ext uri="{FF2B5EF4-FFF2-40B4-BE49-F238E27FC236}">
                <a16:creationId xmlns="" xmlns:a16="http://schemas.microsoft.com/office/drawing/2014/main" id="{71F4D761-AA1A-4F7C-BD06-B09EB2C0CA93}"/>
              </a:ext>
            </a:extLst>
          </p:cNvPr>
          <p:cNvGraphicFramePr>
            <a:graphicFrameLocks noGrp="1"/>
          </p:cNvGraphicFramePr>
          <p:nvPr/>
        </p:nvGraphicFramePr>
        <p:xfrm>
          <a:off x="5688024" y="9128151"/>
          <a:ext cx="1592850" cy="10987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="" xmlns:a16="http://schemas.microsoft.com/office/drawing/2014/main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963894531"/>
                    </a:ext>
                  </a:extLst>
                </a:gridCol>
              </a:tblGrid>
              <a:tr h="103209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2040977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1865695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8870045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25502137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0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6695148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86111594"/>
                  </a:ext>
                </a:extLst>
              </a:tr>
            </a:tbl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65976E88-E8A9-1C10-A53F-E209B5B7F24E}"/>
              </a:ext>
            </a:extLst>
          </p:cNvPr>
          <p:cNvSpPr/>
          <p:nvPr/>
        </p:nvSpPr>
        <p:spPr>
          <a:xfrm>
            <a:off x="2116612" y="10206005"/>
            <a:ext cx="1592384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AR" sz="600" b="0" i="0" dirty="0">
                <a:effectLst/>
                <a:latin typeface="Geometr415 Blk BT" panose="020B0802020204020303" pitchFamily="34" charset="0"/>
              </a:rPr>
              <a:t>12- DÍA del RESPETO a la DIVERSIDAD CULTURAL</a:t>
            </a:r>
            <a:endParaRPr lang="es-ES" sz="60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310F3E86-690F-672A-9CB3-0190F74A6068}"/>
              </a:ext>
            </a:extLst>
          </p:cNvPr>
          <p:cNvSpPr/>
          <p:nvPr/>
        </p:nvSpPr>
        <p:spPr>
          <a:xfrm>
            <a:off x="3896745" y="10206005"/>
            <a:ext cx="1602166" cy="1846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600" dirty="0">
                <a:ln w="0"/>
                <a:latin typeface="Geometr415 Blk BT" panose="020B0802020204020303" pitchFamily="34" charset="0"/>
              </a:rPr>
              <a:t>20- DIA de la SOBERANIA NACIONAL</a:t>
            </a:r>
            <a:endParaRPr lang="es-ES" sz="60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A7456DE6-2432-F22E-5BF8-5CB46B1120D2}"/>
              </a:ext>
            </a:extLst>
          </p:cNvPr>
          <p:cNvSpPr/>
          <p:nvPr/>
        </p:nvSpPr>
        <p:spPr>
          <a:xfrm>
            <a:off x="5686660" y="10206005"/>
            <a:ext cx="160216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600" dirty="0">
                <a:ln w="0"/>
                <a:latin typeface="Geometr415 Blk BT" panose="020B0802020204020303" pitchFamily="34" charset="0"/>
              </a:rPr>
              <a:t>8- INM. CONC. DE MARIA</a:t>
            </a:r>
          </a:p>
          <a:p>
            <a:pPr algn="r"/>
            <a:r>
              <a:rPr lang="es-ES" sz="600" dirty="0">
                <a:ln w="0"/>
                <a:latin typeface="Geometr415 Blk BT" panose="020B0802020204020303" pitchFamily="34" charset="0"/>
              </a:rPr>
              <a:t>25- NAVIDAD</a:t>
            </a:r>
            <a:endParaRPr lang="es-ES" sz="60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DF62CF41-5029-1835-52F6-D15BB65C0732}"/>
              </a:ext>
            </a:extLst>
          </p:cNvPr>
          <p:cNvSpPr/>
          <p:nvPr/>
        </p:nvSpPr>
        <p:spPr>
          <a:xfrm>
            <a:off x="264182" y="8575608"/>
            <a:ext cx="1592850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600" dirty="0">
                <a:ln w="0"/>
                <a:latin typeface="Geometr415 Blk BT" panose="020B0802020204020303" pitchFamily="34" charset="0"/>
              </a:rPr>
              <a:t>1- DIA del TRABAJADOR /</a:t>
            </a:r>
          </a:p>
          <a:p>
            <a:pPr algn="r"/>
            <a:r>
              <a:rPr lang="es-ES" sz="600" dirty="0">
                <a:ln w="0"/>
                <a:latin typeface="Geometr415 Blk BT" panose="020B0802020204020303" pitchFamily="34" charset="0"/>
              </a:rPr>
              <a:t>25- DIA de la REV. DE MAYO</a:t>
            </a:r>
            <a:endParaRPr lang="es-ES" sz="60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6130E8F9-1F7B-0502-46C7-B5C7D7EB7FF7}"/>
              </a:ext>
            </a:extLst>
          </p:cNvPr>
          <p:cNvSpPr/>
          <p:nvPr/>
        </p:nvSpPr>
        <p:spPr>
          <a:xfrm>
            <a:off x="2116613" y="8575608"/>
            <a:ext cx="1604044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600" dirty="0">
                <a:ln w="0"/>
                <a:latin typeface="Geometr415 Blk BT" panose="020B0802020204020303" pitchFamily="34" charset="0"/>
              </a:rPr>
              <a:t>20- </a:t>
            </a:r>
            <a:r>
              <a:rPr lang="es-AR" sz="600" dirty="0">
                <a:latin typeface="Geometr415 Blk BT" panose="020B0802020204020303" pitchFamily="34" charset="0"/>
              </a:rPr>
              <a:t>PASO a la INM. del GRAL.M. BELGRANO</a:t>
            </a:r>
            <a:endParaRPr lang="es-ES" sz="60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54073C05-0D7D-3E71-07B5-76724427CC96}"/>
              </a:ext>
            </a:extLst>
          </p:cNvPr>
          <p:cNvSpPr/>
          <p:nvPr/>
        </p:nvSpPr>
        <p:spPr>
          <a:xfrm>
            <a:off x="3894867" y="8575608"/>
            <a:ext cx="1604044" cy="1846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600" dirty="0">
                <a:ln w="0"/>
                <a:latin typeface="Geometr415 Blk BT" panose="020B0802020204020303" pitchFamily="34" charset="0"/>
              </a:rPr>
              <a:t>9- DIA de la INDEPENDENCIA</a:t>
            </a:r>
            <a:endParaRPr lang="es-ES" sz="60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0BCB4DD9-231A-7F7B-88D7-A56746FE6E36}"/>
              </a:ext>
            </a:extLst>
          </p:cNvPr>
          <p:cNvSpPr txBox="1"/>
          <p:nvPr/>
        </p:nvSpPr>
        <p:spPr>
          <a:xfrm>
            <a:off x="264183" y="5280671"/>
            <a:ext cx="1609698" cy="276999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es-ES" sz="600" dirty="0">
                <a:ln w="0"/>
                <a:latin typeface="Geometr415 Blk BT" panose="020B0802020204020303" pitchFamily="34" charset="0"/>
              </a:rPr>
              <a:t>3 / 4 – CARNAVAL</a:t>
            </a:r>
          </a:p>
          <a:p>
            <a:pPr algn="r"/>
            <a:r>
              <a:rPr lang="es-ES" sz="600" dirty="0">
                <a:ln w="0"/>
                <a:latin typeface="Geometr415 Blk BT" panose="020B0802020204020303" pitchFamily="34" charset="0"/>
              </a:rPr>
              <a:t>24 - DIA de la MEMORIA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75E2FE4A-5331-542E-69C5-A9B6C62264B9}"/>
              </a:ext>
            </a:extLst>
          </p:cNvPr>
          <p:cNvSpPr/>
          <p:nvPr/>
        </p:nvSpPr>
        <p:spPr>
          <a:xfrm>
            <a:off x="264182" y="6921145"/>
            <a:ext cx="1609698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600" dirty="0">
                <a:ln w="0"/>
                <a:latin typeface="Geometr415 Blk BT" panose="020B0802020204020303" pitchFamily="34" charset="0"/>
              </a:rPr>
              <a:t>2- DÍA del VET Y CAIDOS EN MALVINAS</a:t>
            </a:r>
          </a:p>
          <a:p>
            <a:pPr algn="r"/>
            <a:r>
              <a:rPr lang="es-ES" sz="600" dirty="0">
                <a:ln w="0"/>
                <a:latin typeface="Geometr415 Blk BT" panose="020B0802020204020303" pitchFamily="34" charset="0"/>
              </a:rPr>
              <a:t>18- VIERNES SANTO</a:t>
            </a:r>
            <a:endParaRPr lang="es-ES" sz="60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B9B8D3CB-13FF-8262-C0C9-B94E418073D6}"/>
              </a:ext>
            </a:extLst>
          </p:cNvPr>
          <p:cNvSpPr/>
          <p:nvPr/>
        </p:nvSpPr>
        <p:spPr>
          <a:xfrm>
            <a:off x="270848" y="1986464"/>
            <a:ext cx="1586184" cy="1846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600" dirty="0">
                <a:ln w="0"/>
                <a:latin typeface="Geometr415 Blk BT" panose="020B0802020204020303" pitchFamily="34" charset="0"/>
              </a:rPr>
              <a:t>1- AÑO NUEVO</a:t>
            </a:r>
            <a:endParaRPr lang="es-ES" sz="60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B638947D-401E-B5BE-EC36-F4E3975D188C}"/>
              </a:ext>
            </a:extLst>
          </p:cNvPr>
          <p:cNvSpPr/>
          <p:nvPr/>
        </p:nvSpPr>
        <p:spPr>
          <a:xfrm>
            <a:off x="5673121" y="8575608"/>
            <a:ext cx="161570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600" dirty="0">
                <a:ln w="0"/>
                <a:latin typeface="Geometr415 Blk BT" panose="020B0802020204020303" pitchFamily="34" charset="0"/>
              </a:rPr>
              <a:t>17- </a:t>
            </a:r>
            <a:r>
              <a:rPr lang="es-AR" sz="600" dirty="0">
                <a:latin typeface="Geometr415 Blk BT" panose="020B0802020204020303" pitchFamily="34" charset="0"/>
              </a:rPr>
              <a:t>PASO a la INMORT. Del</a:t>
            </a:r>
          </a:p>
          <a:p>
            <a:pPr algn="r"/>
            <a:r>
              <a:rPr lang="es-AR" sz="600" dirty="0">
                <a:latin typeface="Geometr415 Blk BT" panose="020B0802020204020303" pitchFamily="34" charset="0"/>
              </a:rPr>
              <a:t>GRAL. J. de SAN MARTIN</a:t>
            </a:r>
            <a:endParaRPr lang="es-ES" sz="600" b="0" cap="none" spc="0" dirty="0">
              <a:ln w="0"/>
              <a:latin typeface="Geometr415 Blk BT" panose="020B0802020204020303" pitchFamily="34" charset="0"/>
            </a:endParaRPr>
          </a:p>
        </p:txBody>
      </p:sp>
      <p:grpSp>
        <p:nvGrpSpPr>
          <p:cNvPr id="276" name="Grupo 275">
            <a:extLst>
              <a:ext uri="{FF2B5EF4-FFF2-40B4-BE49-F238E27FC236}">
                <a16:creationId xmlns="" xmlns:a16="http://schemas.microsoft.com/office/drawing/2014/main" id="{2842B4FD-9E76-4E5A-9A54-0340E46E40D5}"/>
              </a:ext>
            </a:extLst>
          </p:cNvPr>
          <p:cNvGrpSpPr/>
          <p:nvPr/>
        </p:nvGrpSpPr>
        <p:grpSpPr>
          <a:xfrm>
            <a:off x="507032" y="959292"/>
            <a:ext cx="286403" cy="198873"/>
            <a:chOff x="1176837" y="1904505"/>
            <a:chExt cx="286403" cy="198873"/>
          </a:xfrm>
        </p:grpSpPr>
        <p:sp>
          <p:nvSpPr>
            <p:cNvPr id="286" name="CuadroTexto 285">
              <a:extLst>
                <a:ext uri="{FF2B5EF4-FFF2-40B4-BE49-F238E27FC236}">
                  <a16:creationId xmlns="" xmlns:a16="http://schemas.microsoft.com/office/drawing/2014/main" id="{9973C31D-89BC-46B2-A25D-3E084ED8D0FF}"/>
                </a:ext>
              </a:extLst>
            </p:cNvPr>
            <p:cNvSpPr txBox="1"/>
            <p:nvPr/>
          </p:nvSpPr>
          <p:spPr>
            <a:xfrm>
              <a:off x="1182695" y="1904505"/>
              <a:ext cx="280545" cy="1846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600" dirty="0">
                  <a:ln w="0"/>
                  <a:latin typeface="Geometr415 Blk BT" panose="020B0802020204020303" pitchFamily="34" charset="0"/>
                </a:rPr>
                <a:t>13</a:t>
              </a:r>
              <a:endParaRPr lang="es-ES" sz="600" b="0" cap="none" spc="0" dirty="0">
                <a:ln w="0"/>
                <a:latin typeface="Geometr415 Blk BT" panose="020B0802020204020303" pitchFamily="34" charset="0"/>
              </a:endParaRPr>
            </a:p>
          </p:txBody>
        </p:sp>
        <p:sp>
          <p:nvSpPr>
            <p:cNvPr id="287" name="Elipse 286">
              <a:extLst>
                <a:ext uri="{FF2B5EF4-FFF2-40B4-BE49-F238E27FC236}">
                  <a16:creationId xmlns="" xmlns:a16="http://schemas.microsoft.com/office/drawing/2014/main" id="{5D67F3DF-50AE-4767-BE9B-05CAC3DDFE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6837" y="1998402"/>
              <a:ext cx="104976" cy="104976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600" dirty="0"/>
            </a:p>
          </p:txBody>
        </p:sp>
      </p:grpSp>
      <p:grpSp>
        <p:nvGrpSpPr>
          <p:cNvPr id="277" name="Grupo 276">
            <a:extLst>
              <a:ext uri="{FF2B5EF4-FFF2-40B4-BE49-F238E27FC236}">
                <a16:creationId xmlns="" xmlns:a16="http://schemas.microsoft.com/office/drawing/2014/main" id="{84352333-89FA-4D1E-BD6A-2FF93AD8EC17}"/>
              </a:ext>
            </a:extLst>
          </p:cNvPr>
          <p:cNvGrpSpPr/>
          <p:nvPr/>
        </p:nvGrpSpPr>
        <p:grpSpPr>
          <a:xfrm>
            <a:off x="1648725" y="1616550"/>
            <a:ext cx="283924" cy="198873"/>
            <a:chOff x="1610038" y="1904505"/>
            <a:chExt cx="283924" cy="198873"/>
          </a:xfrm>
        </p:grpSpPr>
        <p:sp>
          <p:nvSpPr>
            <p:cNvPr id="284" name="CuadroTexto 283">
              <a:extLst>
                <a:ext uri="{FF2B5EF4-FFF2-40B4-BE49-F238E27FC236}">
                  <a16:creationId xmlns="" xmlns:a16="http://schemas.microsoft.com/office/drawing/2014/main" id="{454A77AE-8EA8-4B4E-B362-0AF347250B3B}"/>
                </a:ext>
              </a:extLst>
            </p:cNvPr>
            <p:cNvSpPr txBox="1"/>
            <p:nvPr/>
          </p:nvSpPr>
          <p:spPr>
            <a:xfrm>
              <a:off x="1610038" y="1904505"/>
              <a:ext cx="283924" cy="1846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s-ES" sz="600" dirty="0">
                  <a:ln w="0"/>
                  <a:latin typeface="Geometr415 Blk BT" panose="020B0802020204020303" pitchFamily="34" charset="0"/>
                </a:rPr>
                <a:t>29</a:t>
              </a:r>
              <a:endParaRPr lang="es-ES" sz="600" b="0" cap="none" spc="0" dirty="0">
                <a:ln w="0"/>
                <a:latin typeface="Geometr415 Blk BT" panose="020B0802020204020303" pitchFamily="34" charset="0"/>
              </a:endParaRPr>
            </a:p>
          </p:txBody>
        </p:sp>
        <p:sp>
          <p:nvSpPr>
            <p:cNvPr id="285" name="Elipse 284">
              <a:extLst>
                <a:ext uri="{FF2B5EF4-FFF2-40B4-BE49-F238E27FC236}">
                  <a16:creationId xmlns="" xmlns:a16="http://schemas.microsoft.com/office/drawing/2014/main" id="{131740BE-0BA6-4FAE-B8FE-D5F29663C9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15526" y="1998402"/>
              <a:ext cx="104976" cy="104976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600"/>
            </a:p>
          </p:txBody>
        </p:sp>
      </p:grpSp>
      <p:grpSp>
        <p:nvGrpSpPr>
          <p:cNvPr id="278" name="Grupo 277">
            <a:extLst>
              <a:ext uri="{FF2B5EF4-FFF2-40B4-BE49-F238E27FC236}">
                <a16:creationId xmlns="" xmlns:a16="http://schemas.microsoft.com/office/drawing/2014/main" id="{2435ABBD-B11A-4745-8434-2B88553E8FBD}"/>
              </a:ext>
            </a:extLst>
          </p:cNvPr>
          <p:cNvGrpSpPr/>
          <p:nvPr/>
        </p:nvGrpSpPr>
        <p:grpSpPr>
          <a:xfrm>
            <a:off x="295382" y="955588"/>
            <a:ext cx="222591" cy="199456"/>
            <a:chOff x="958247" y="1904505"/>
            <a:chExt cx="222591" cy="199456"/>
          </a:xfrm>
        </p:grpSpPr>
        <p:sp>
          <p:nvSpPr>
            <p:cNvPr id="282" name="CuadroTexto 281">
              <a:extLst>
                <a:ext uri="{FF2B5EF4-FFF2-40B4-BE49-F238E27FC236}">
                  <a16:creationId xmlns="" xmlns:a16="http://schemas.microsoft.com/office/drawing/2014/main" id="{02CF2E40-FAC8-4872-B222-7D1FEABF5E8B}"/>
                </a:ext>
              </a:extLst>
            </p:cNvPr>
            <p:cNvSpPr txBox="1"/>
            <p:nvPr/>
          </p:nvSpPr>
          <p:spPr>
            <a:xfrm>
              <a:off x="1003814" y="1904505"/>
              <a:ext cx="177024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600" dirty="0">
                  <a:ln w="0"/>
                  <a:latin typeface="Geometr415 Blk BT" panose="020B0802020204020303" pitchFamily="34" charset="0"/>
                </a:rPr>
                <a:t>6</a:t>
              </a:r>
              <a:endParaRPr lang="es-ES" sz="600" b="0" cap="none" spc="0" dirty="0">
                <a:ln w="0"/>
                <a:latin typeface="Geometr415 Blk BT" panose="020B0802020204020303" pitchFamily="34" charset="0"/>
              </a:endParaRPr>
            </a:p>
          </p:txBody>
        </p:sp>
        <p:sp>
          <p:nvSpPr>
            <p:cNvPr id="283" name="Forma libre: forma 282">
              <a:extLst>
                <a:ext uri="{FF2B5EF4-FFF2-40B4-BE49-F238E27FC236}">
                  <a16:creationId xmlns="" xmlns:a16="http://schemas.microsoft.com/office/drawing/2014/main" id="{757A215F-29BA-49C5-88F4-2796945CB762}"/>
                </a:ext>
              </a:extLst>
            </p:cNvPr>
            <p:cNvSpPr/>
            <p:nvPr/>
          </p:nvSpPr>
          <p:spPr>
            <a:xfrm>
              <a:off x="958247" y="1998402"/>
              <a:ext cx="104968" cy="105559"/>
            </a:xfrm>
            <a:custGeom>
              <a:avLst/>
              <a:gdLst>
                <a:gd name="connsiteX0" fmla="*/ 41587 w 125990"/>
                <a:gd name="connsiteY0" fmla="*/ 122383 h 126699"/>
                <a:gd name="connsiteX1" fmla="*/ 53241 w 125990"/>
                <a:gd name="connsiteY1" fmla="*/ 124733 h 126699"/>
                <a:gd name="connsiteX2" fmla="*/ 47556 w 125990"/>
                <a:gd name="connsiteY2" fmla="*/ 124966 h 126699"/>
                <a:gd name="connsiteX3" fmla="*/ 35485 w 125990"/>
                <a:gd name="connsiteY3" fmla="*/ 119744 h 126699"/>
                <a:gd name="connsiteX4" fmla="*/ 41587 w 125990"/>
                <a:gd name="connsiteY4" fmla="*/ 122383 h 126699"/>
                <a:gd name="connsiteX5" fmla="*/ 38475 w 125990"/>
                <a:gd name="connsiteY5" fmla="*/ 121756 h 126699"/>
                <a:gd name="connsiteX6" fmla="*/ 21492 w 125990"/>
                <a:gd name="connsiteY6" fmla="*/ 110323 h 126699"/>
                <a:gd name="connsiteX7" fmla="*/ 35485 w 125990"/>
                <a:gd name="connsiteY7" fmla="*/ 119744 h 126699"/>
                <a:gd name="connsiteX8" fmla="*/ 26393 w 125990"/>
                <a:gd name="connsiteY8" fmla="*/ 115810 h 126699"/>
                <a:gd name="connsiteX9" fmla="*/ 14698 w 125990"/>
                <a:gd name="connsiteY9" fmla="*/ 102717 h 126699"/>
                <a:gd name="connsiteX10" fmla="*/ 21492 w 125990"/>
                <a:gd name="connsiteY10" fmla="*/ 110323 h 126699"/>
                <a:gd name="connsiteX11" fmla="*/ 18451 w 125990"/>
                <a:gd name="connsiteY11" fmla="*/ 108276 h 126699"/>
                <a:gd name="connsiteX12" fmla="*/ 7396 w 125990"/>
                <a:gd name="connsiteY12" fmla="*/ 91904 h 126699"/>
                <a:gd name="connsiteX13" fmla="*/ 14698 w 125990"/>
                <a:gd name="connsiteY13" fmla="*/ 102717 h 126699"/>
                <a:gd name="connsiteX14" fmla="*/ 8183 w 125990"/>
                <a:gd name="connsiteY14" fmla="*/ 95425 h 126699"/>
                <a:gd name="connsiteX15" fmla="*/ 8178 w 125990"/>
                <a:gd name="connsiteY15" fmla="*/ 34535 h 126699"/>
                <a:gd name="connsiteX16" fmla="*/ 800 w 125990"/>
                <a:gd name="connsiteY16" fmla="*/ 62401 h 126699"/>
                <a:gd name="connsiteX17" fmla="*/ 7396 w 125990"/>
                <a:gd name="connsiteY17" fmla="*/ 91904 h 126699"/>
                <a:gd name="connsiteX18" fmla="*/ 4951 w 125990"/>
                <a:gd name="connsiteY18" fmla="*/ 88282 h 126699"/>
                <a:gd name="connsiteX19" fmla="*/ 0 w 125990"/>
                <a:gd name="connsiteY19" fmla="*/ 63798 h 126699"/>
                <a:gd name="connsiteX20" fmla="*/ 4951 w 125990"/>
                <a:gd name="connsiteY20" fmla="*/ 39314 h 126699"/>
                <a:gd name="connsiteX21" fmla="*/ 15735 w 125990"/>
                <a:gd name="connsiteY21" fmla="*/ 23342 h 126699"/>
                <a:gd name="connsiteX22" fmla="*/ 8178 w 125990"/>
                <a:gd name="connsiteY22" fmla="*/ 34535 h 126699"/>
                <a:gd name="connsiteX23" fmla="*/ 9412 w 125990"/>
                <a:gd name="connsiteY23" fmla="*/ 29871 h 126699"/>
                <a:gd name="connsiteX24" fmla="*/ 21841 w 125990"/>
                <a:gd name="connsiteY24" fmla="*/ 17038 h 126699"/>
                <a:gd name="connsiteX25" fmla="*/ 15735 w 125990"/>
                <a:gd name="connsiteY25" fmla="*/ 23342 h 126699"/>
                <a:gd name="connsiteX26" fmla="*/ 18451 w 125990"/>
                <a:gd name="connsiteY26" fmla="*/ 19321 h 126699"/>
                <a:gd name="connsiteX27" fmla="*/ 37984 w 125990"/>
                <a:gd name="connsiteY27" fmla="*/ 6170 h 126699"/>
                <a:gd name="connsiteX28" fmla="*/ 21841 w 125990"/>
                <a:gd name="connsiteY28" fmla="*/ 17038 h 126699"/>
                <a:gd name="connsiteX29" fmla="*/ 28360 w 125990"/>
                <a:gd name="connsiteY29" fmla="*/ 10307 h 126699"/>
                <a:gd name="connsiteX30" fmla="*/ 38997 w 125990"/>
                <a:gd name="connsiteY30" fmla="*/ 5735 h 126699"/>
                <a:gd name="connsiteX31" fmla="*/ 37984 w 125990"/>
                <a:gd name="connsiteY31" fmla="*/ 6170 h 126699"/>
                <a:gd name="connsiteX32" fmla="*/ 38475 w 125990"/>
                <a:gd name="connsiteY32" fmla="*/ 5840 h 126699"/>
                <a:gd name="connsiteX33" fmla="*/ 63795 w 125990"/>
                <a:gd name="connsiteY33" fmla="*/ 1058 h 126699"/>
                <a:gd name="connsiteX34" fmla="*/ 87515 w 125990"/>
                <a:gd name="connsiteY34" fmla="*/ 5840 h 126699"/>
                <a:gd name="connsiteX35" fmla="*/ 125990 w 125990"/>
                <a:gd name="connsiteY35" fmla="*/ 63798 h 126699"/>
                <a:gd name="connsiteX36" fmla="*/ 62995 w 125990"/>
                <a:gd name="connsiteY36" fmla="*/ 126699 h 126699"/>
                <a:gd name="connsiteX37" fmla="*/ 53241 w 125990"/>
                <a:gd name="connsiteY37" fmla="*/ 124733 h 126699"/>
                <a:gd name="connsiteX38" fmla="*/ 63795 w 125990"/>
                <a:gd name="connsiteY38" fmla="*/ 124300 h 126699"/>
                <a:gd name="connsiteX39" fmla="*/ 63795 w 125990"/>
                <a:gd name="connsiteY39" fmla="*/ 501 h 126699"/>
                <a:gd name="connsiteX40" fmla="*/ 63795 w 125990"/>
                <a:gd name="connsiteY40" fmla="*/ 1058 h 126699"/>
                <a:gd name="connsiteX41" fmla="*/ 62995 w 125990"/>
                <a:gd name="connsiteY41" fmla="*/ 897 h 126699"/>
                <a:gd name="connsiteX42" fmla="*/ 38997 w 125990"/>
                <a:gd name="connsiteY42" fmla="*/ 5735 h 126699"/>
                <a:gd name="connsiteX43" fmla="*/ 49277 w 125990"/>
                <a:gd name="connsiteY43" fmla="*/ 1316 h 126699"/>
                <a:gd name="connsiteX44" fmla="*/ 63795 w 125990"/>
                <a:gd name="connsiteY44" fmla="*/ 501 h 12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25990" h="126699">
                  <a:moveTo>
                    <a:pt x="41587" y="122383"/>
                  </a:moveTo>
                  <a:lnTo>
                    <a:pt x="53241" y="124733"/>
                  </a:lnTo>
                  <a:lnTo>
                    <a:pt x="47556" y="124966"/>
                  </a:lnTo>
                  <a:close/>
                  <a:moveTo>
                    <a:pt x="35485" y="119744"/>
                  </a:moveTo>
                  <a:lnTo>
                    <a:pt x="41587" y="122383"/>
                  </a:lnTo>
                  <a:lnTo>
                    <a:pt x="38475" y="121756"/>
                  </a:lnTo>
                  <a:close/>
                  <a:moveTo>
                    <a:pt x="21492" y="110323"/>
                  </a:moveTo>
                  <a:lnTo>
                    <a:pt x="35485" y="119744"/>
                  </a:lnTo>
                  <a:lnTo>
                    <a:pt x="26393" y="115810"/>
                  </a:lnTo>
                  <a:close/>
                  <a:moveTo>
                    <a:pt x="14698" y="102717"/>
                  </a:moveTo>
                  <a:lnTo>
                    <a:pt x="21492" y="110323"/>
                  </a:lnTo>
                  <a:lnTo>
                    <a:pt x="18451" y="108276"/>
                  </a:lnTo>
                  <a:close/>
                  <a:moveTo>
                    <a:pt x="7396" y="91904"/>
                  </a:moveTo>
                  <a:lnTo>
                    <a:pt x="14698" y="102717"/>
                  </a:lnTo>
                  <a:lnTo>
                    <a:pt x="8183" y="95425"/>
                  </a:lnTo>
                  <a:close/>
                  <a:moveTo>
                    <a:pt x="8178" y="34535"/>
                  </a:moveTo>
                  <a:lnTo>
                    <a:pt x="800" y="62401"/>
                  </a:lnTo>
                  <a:lnTo>
                    <a:pt x="7396" y="91904"/>
                  </a:lnTo>
                  <a:lnTo>
                    <a:pt x="4951" y="88282"/>
                  </a:lnTo>
                  <a:cubicBezTo>
                    <a:pt x="1763" y="80757"/>
                    <a:pt x="0" y="72483"/>
                    <a:pt x="0" y="63798"/>
                  </a:cubicBezTo>
                  <a:cubicBezTo>
                    <a:pt x="0" y="55113"/>
                    <a:pt x="1763" y="46840"/>
                    <a:pt x="4951" y="39314"/>
                  </a:cubicBezTo>
                  <a:close/>
                  <a:moveTo>
                    <a:pt x="15735" y="23342"/>
                  </a:moveTo>
                  <a:lnTo>
                    <a:pt x="8178" y="34535"/>
                  </a:lnTo>
                  <a:lnTo>
                    <a:pt x="9412" y="29871"/>
                  </a:lnTo>
                  <a:close/>
                  <a:moveTo>
                    <a:pt x="21841" y="17038"/>
                  </a:moveTo>
                  <a:lnTo>
                    <a:pt x="15735" y="23342"/>
                  </a:lnTo>
                  <a:lnTo>
                    <a:pt x="18451" y="19321"/>
                  </a:lnTo>
                  <a:close/>
                  <a:moveTo>
                    <a:pt x="37984" y="6170"/>
                  </a:moveTo>
                  <a:lnTo>
                    <a:pt x="21841" y="17038"/>
                  </a:lnTo>
                  <a:lnTo>
                    <a:pt x="28360" y="10307"/>
                  </a:lnTo>
                  <a:close/>
                  <a:moveTo>
                    <a:pt x="38997" y="5735"/>
                  </a:moveTo>
                  <a:lnTo>
                    <a:pt x="37984" y="6170"/>
                  </a:lnTo>
                  <a:lnTo>
                    <a:pt x="38475" y="5840"/>
                  </a:lnTo>
                  <a:close/>
                  <a:moveTo>
                    <a:pt x="63795" y="1058"/>
                  </a:moveTo>
                  <a:lnTo>
                    <a:pt x="87515" y="5840"/>
                  </a:lnTo>
                  <a:cubicBezTo>
                    <a:pt x="110125" y="15389"/>
                    <a:pt x="125990" y="37744"/>
                    <a:pt x="125990" y="63798"/>
                  </a:cubicBezTo>
                  <a:cubicBezTo>
                    <a:pt x="125990" y="98537"/>
                    <a:pt x="97786" y="126699"/>
                    <a:pt x="62995" y="126699"/>
                  </a:cubicBezTo>
                  <a:lnTo>
                    <a:pt x="53241" y="124733"/>
                  </a:lnTo>
                  <a:lnTo>
                    <a:pt x="63795" y="124300"/>
                  </a:lnTo>
                  <a:close/>
                  <a:moveTo>
                    <a:pt x="63795" y="501"/>
                  </a:moveTo>
                  <a:lnTo>
                    <a:pt x="63795" y="1058"/>
                  </a:lnTo>
                  <a:lnTo>
                    <a:pt x="62995" y="897"/>
                  </a:lnTo>
                  <a:lnTo>
                    <a:pt x="38997" y="5735"/>
                  </a:lnTo>
                  <a:lnTo>
                    <a:pt x="49277" y="1316"/>
                  </a:lnTo>
                  <a:cubicBezTo>
                    <a:pt x="55647" y="-185"/>
                    <a:pt x="60952" y="-324"/>
                    <a:pt x="63795" y="501"/>
                  </a:cubicBez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AR" sz="600" dirty="0"/>
            </a:p>
          </p:txBody>
        </p:sp>
      </p:grpSp>
      <p:grpSp>
        <p:nvGrpSpPr>
          <p:cNvPr id="279" name="Grupo 278">
            <a:extLst>
              <a:ext uri="{FF2B5EF4-FFF2-40B4-BE49-F238E27FC236}">
                <a16:creationId xmlns="" xmlns:a16="http://schemas.microsoft.com/office/drawing/2014/main" id="{743895BF-B654-42BA-93D5-FB11E2BEFA71}"/>
              </a:ext>
            </a:extLst>
          </p:cNvPr>
          <p:cNvGrpSpPr/>
          <p:nvPr/>
        </p:nvGrpSpPr>
        <p:grpSpPr>
          <a:xfrm>
            <a:off x="738090" y="962412"/>
            <a:ext cx="283924" cy="199456"/>
            <a:chOff x="1396293" y="1904505"/>
            <a:chExt cx="283924" cy="199456"/>
          </a:xfrm>
        </p:grpSpPr>
        <p:sp>
          <p:nvSpPr>
            <p:cNvPr id="280" name="CuadroTexto 279">
              <a:extLst>
                <a:ext uri="{FF2B5EF4-FFF2-40B4-BE49-F238E27FC236}">
                  <a16:creationId xmlns="" xmlns:a16="http://schemas.microsoft.com/office/drawing/2014/main" id="{02EF627F-6AF9-46FE-A911-42A3E176D71C}"/>
                </a:ext>
              </a:extLst>
            </p:cNvPr>
            <p:cNvSpPr txBox="1"/>
            <p:nvPr/>
          </p:nvSpPr>
          <p:spPr>
            <a:xfrm>
              <a:off x="1396293" y="1904505"/>
              <a:ext cx="283924" cy="1846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600" dirty="0">
                  <a:ln w="0"/>
                  <a:latin typeface="Geometr415 Blk BT" panose="020B0802020204020303" pitchFamily="34" charset="0"/>
                </a:rPr>
                <a:t>21</a:t>
              </a:r>
              <a:endParaRPr lang="es-ES" sz="600" b="0" cap="none" spc="0" dirty="0">
                <a:ln w="0"/>
                <a:latin typeface="Geometr415 Blk BT" panose="020B0802020204020303" pitchFamily="34" charset="0"/>
              </a:endParaRPr>
            </a:p>
          </p:txBody>
        </p:sp>
        <p:sp>
          <p:nvSpPr>
            <p:cNvPr id="281" name="Forma libre: forma 280">
              <a:extLst>
                <a:ext uri="{FF2B5EF4-FFF2-40B4-BE49-F238E27FC236}">
                  <a16:creationId xmlns="" xmlns:a16="http://schemas.microsoft.com/office/drawing/2014/main" id="{3227A105-D7CA-43E9-A93F-C8E0AED275C8}"/>
                </a:ext>
              </a:extLst>
            </p:cNvPr>
            <p:cNvSpPr/>
            <p:nvPr/>
          </p:nvSpPr>
          <p:spPr>
            <a:xfrm flipH="1">
              <a:off x="1396429" y="1998402"/>
              <a:ext cx="104968" cy="105559"/>
            </a:xfrm>
            <a:custGeom>
              <a:avLst/>
              <a:gdLst>
                <a:gd name="connsiteX0" fmla="*/ 41587 w 125990"/>
                <a:gd name="connsiteY0" fmla="*/ 122383 h 126699"/>
                <a:gd name="connsiteX1" fmla="*/ 53241 w 125990"/>
                <a:gd name="connsiteY1" fmla="*/ 124733 h 126699"/>
                <a:gd name="connsiteX2" fmla="*/ 47556 w 125990"/>
                <a:gd name="connsiteY2" fmla="*/ 124966 h 126699"/>
                <a:gd name="connsiteX3" fmla="*/ 35485 w 125990"/>
                <a:gd name="connsiteY3" fmla="*/ 119744 h 126699"/>
                <a:gd name="connsiteX4" fmla="*/ 41587 w 125990"/>
                <a:gd name="connsiteY4" fmla="*/ 122383 h 126699"/>
                <a:gd name="connsiteX5" fmla="*/ 38475 w 125990"/>
                <a:gd name="connsiteY5" fmla="*/ 121756 h 126699"/>
                <a:gd name="connsiteX6" fmla="*/ 21492 w 125990"/>
                <a:gd name="connsiteY6" fmla="*/ 110323 h 126699"/>
                <a:gd name="connsiteX7" fmla="*/ 35485 w 125990"/>
                <a:gd name="connsiteY7" fmla="*/ 119744 h 126699"/>
                <a:gd name="connsiteX8" fmla="*/ 26393 w 125990"/>
                <a:gd name="connsiteY8" fmla="*/ 115810 h 126699"/>
                <a:gd name="connsiteX9" fmla="*/ 14698 w 125990"/>
                <a:gd name="connsiteY9" fmla="*/ 102717 h 126699"/>
                <a:gd name="connsiteX10" fmla="*/ 21492 w 125990"/>
                <a:gd name="connsiteY10" fmla="*/ 110323 h 126699"/>
                <a:gd name="connsiteX11" fmla="*/ 18451 w 125990"/>
                <a:gd name="connsiteY11" fmla="*/ 108276 h 126699"/>
                <a:gd name="connsiteX12" fmla="*/ 7396 w 125990"/>
                <a:gd name="connsiteY12" fmla="*/ 91904 h 126699"/>
                <a:gd name="connsiteX13" fmla="*/ 14698 w 125990"/>
                <a:gd name="connsiteY13" fmla="*/ 102717 h 126699"/>
                <a:gd name="connsiteX14" fmla="*/ 8183 w 125990"/>
                <a:gd name="connsiteY14" fmla="*/ 95425 h 126699"/>
                <a:gd name="connsiteX15" fmla="*/ 8178 w 125990"/>
                <a:gd name="connsiteY15" fmla="*/ 34535 h 126699"/>
                <a:gd name="connsiteX16" fmla="*/ 800 w 125990"/>
                <a:gd name="connsiteY16" fmla="*/ 62401 h 126699"/>
                <a:gd name="connsiteX17" fmla="*/ 7396 w 125990"/>
                <a:gd name="connsiteY17" fmla="*/ 91904 h 126699"/>
                <a:gd name="connsiteX18" fmla="*/ 4951 w 125990"/>
                <a:gd name="connsiteY18" fmla="*/ 88282 h 126699"/>
                <a:gd name="connsiteX19" fmla="*/ 0 w 125990"/>
                <a:gd name="connsiteY19" fmla="*/ 63798 h 126699"/>
                <a:gd name="connsiteX20" fmla="*/ 4951 w 125990"/>
                <a:gd name="connsiteY20" fmla="*/ 39314 h 126699"/>
                <a:gd name="connsiteX21" fmla="*/ 15735 w 125990"/>
                <a:gd name="connsiteY21" fmla="*/ 23342 h 126699"/>
                <a:gd name="connsiteX22" fmla="*/ 8178 w 125990"/>
                <a:gd name="connsiteY22" fmla="*/ 34535 h 126699"/>
                <a:gd name="connsiteX23" fmla="*/ 9412 w 125990"/>
                <a:gd name="connsiteY23" fmla="*/ 29871 h 126699"/>
                <a:gd name="connsiteX24" fmla="*/ 21841 w 125990"/>
                <a:gd name="connsiteY24" fmla="*/ 17038 h 126699"/>
                <a:gd name="connsiteX25" fmla="*/ 15735 w 125990"/>
                <a:gd name="connsiteY25" fmla="*/ 23342 h 126699"/>
                <a:gd name="connsiteX26" fmla="*/ 18451 w 125990"/>
                <a:gd name="connsiteY26" fmla="*/ 19321 h 126699"/>
                <a:gd name="connsiteX27" fmla="*/ 37984 w 125990"/>
                <a:gd name="connsiteY27" fmla="*/ 6170 h 126699"/>
                <a:gd name="connsiteX28" fmla="*/ 21841 w 125990"/>
                <a:gd name="connsiteY28" fmla="*/ 17038 h 126699"/>
                <a:gd name="connsiteX29" fmla="*/ 28360 w 125990"/>
                <a:gd name="connsiteY29" fmla="*/ 10307 h 126699"/>
                <a:gd name="connsiteX30" fmla="*/ 38997 w 125990"/>
                <a:gd name="connsiteY30" fmla="*/ 5735 h 126699"/>
                <a:gd name="connsiteX31" fmla="*/ 37984 w 125990"/>
                <a:gd name="connsiteY31" fmla="*/ 6170 h 126699"/>
                <a:gd name="connsiteX32" fmla="*/ 38475 w 125990"/>
                <a:gd name="connsiteY32" fmla="*/ 5840 h 126699"/>
                <a:gd name="connsiteX33" fmla="*/ 63795 w 125990"/>
                <a:gd name="connsiteY33" fmla="*/ 1058 h 126699"/>
                <a:gd name="connsiteX34" fmla="*/ 87515 w 125990"/>
                <a:gd name="connsiteY34" fmla="*/ 5840 h 126699"/>
                <a:gd name="connsiteX35" fmla="*/ 125990 w 125990"/>
                <a:gd name="connsiteY35" fmla="*/ 63798 h 126699"/>
                <a:gd name="connsiteX36" fmla="*/ 62995 w 125990"/>
                <a:gd name="connsiteY36" fmla="*/ 126699 h 126699"/>
                <a:gd name="connsiteX37" fmla="*/ 53241 w 125990"/>
                <a:gd name="connsiteY37" fmla="*/ 124733 h 126699"/>
                <a:gd name="connsiteX38" fmla="*/ 63795 w 125990"/>
                <a:gd name="connsiteY38" fmla="*/ 124300 h 126699"/>
                <a:gd name="connsiteX39" fmla="*/ 63795 w 125990"/>
                <a:gd name="connsiteY39" fmla="*/ 501 h 126699"/>
                <a:gd name="connsiteX40" fmla="*/ 63795 w 125990"/>
                <a:gd name="connsiteY40" fmla="*/ 1058 h 126699"/>
                <a:gd name="connsiteX41" fmla="*/ 62995 w 125990"/>
                <a:gd name="connsiteY41" fmla="*/ 897 h 126699"/>
                <a:gd name="connsiteX42" fmla="*/ 38997 w 125990"/>
                <a:gd name="connsiteY42" fmla="*/ 5735 h 126699"/>
                <a:gd name="connsiteX43" fmla="*/ 49277 w 125990"/>
                <a:gd name="connsiteY43" fmla="*/ 1316 h 126699"/>
                <a:gd name="connsiteX44" fmla="*/ 63795 w 125990"/>
                <a:gd name="connsiteY44" fmla="*/ 501 h 12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25990" h="126699">
                  <a:moveTo>
                    <a:pt x="41587" y="122383"/>
                  </a:moveTo>
                  <a:lnTo>
                    <a:pt x="53241" y="124733"/>
                  </a:lnTo>
                  <a:lnTo>
                    <a:pt x="47556" y="124966"/>
                  </a:lnTo>
                  <a:close/>
                  <a:moveTo>
                    <a:pt x="35485" y="119744"/>
                  </a:moveTo>
                  <a:lnTo>
                    <a:pt x="41587" y="122383"/>
                  </a:lnTo>
                  <a:lnTo>
                    <a:pt x="38475" y="121756"/>
                  </a:lnTo>
                  <a:close/>
                  <a:moveTo>
                    <a:pt x="21492" y="110323"/>
                  </a:moveTo>
                  <a:lnTo>
                    <a:pt x="35485" y="119744"/>
                  </a:lnTo>
                  <a:lnTo>
                    <a:pt x="26393" y="115810"/>
                  </a:lnTo>
                  <a:close/>
                  <a:moveTo>
                    <a:pt x="14698" y="102717"/>
                  </a:moveTo>
                  <a:lnTo>
                    <a:pt x="21492" y="110323"/>
                  </a:lnTo>
                  <a:lnTo>
                    <a:pt x="18451" y="108276"/>
                  </a:lnTo>
                  <a:close/>
                  <a:moveTo>
                    <a:pt x="7396" y="91904"/>
                  </a:moveTo>
                  <a:lnTo>
                    <a:pt x="14698" y="102717"/>
                  </a:lnTo>
                  <a:lnTo>
                    <a:pt x="8183" y="95425"/>
                  </a:lnTo>
                  <a:close/>
                  <a:moveTo>
                    <a:pt x="8178" y="34535"/>
                  </a:moveTo>
                  <a:lnTo>
                    <a:pt x="800" y="62401"/>
                  </a:lnTo>
                  <a:lnTo>
                    <a:pt x="7396" y="91904"/>
                  </a:lnTo>
                  <a:lnTo>
                    <a:pt x="4951" y="88282"/>
                  </a:lnTo>
                  <a:cubicBezTo>
                    <a:pt x="1763" y="80757"/>
                    <a:pt x="0" y="72483"/>
                    <a:pt x="0" y="63798"/>
                  </a:cubicBezTo>
                  <a:cubicBezTo>
                    <a:pt x="0" y="55113"/>
                    <a:pt x="1763" y="46840"/>
                    <a:pt x="4951" y="39314"/>
                  </a:cubicBezTo>
                  <a:close/>
                  <a:moveTo>
                    <a:pt x="15735" y="23342"/>
                  </a:moveTo>
                  <a:lnTo>
                    <a:pt x="8178" y="34535"/>
                  </a:lnTo>
                  <a:lnTo>
                    <a:pt x="9412" y="29871"/>
                  </a:lnTo>
                  <a:close/>
                  <a:moveTo>
                    <a:pt x="21841" y="17038"/>
                  </a:moveTo>
                  <a:lnTo>
                    <a:pt x="15735" y="23342"/>
                  </a:lnTo>
                  <a:lnTo>
                    <a:pt x="18451" y="19321"/>
                  </a:lnTo>
                  <a:close/>
                  <a:moveTo>
                    <a:pt x="37984" y="6170"/>
                  </a:moveTo>
                  <a:lnTo>
                    <a:pt x="21841" y="17038"/>
                  </a:lnTo>
                  <a:lnTo>
                    <a:pt x="28360" y="10307"/>
                  </a:lnTo>
                  <a:close/>
                  <a:moveTo>
                    <a:pt x="38997" y="5735"/>
                  </a:moveTo>
                  <a:lnTo>
                    <a:pt x="37984" y="6170"/>
                  </a:lnTo>
                  <a:lnTo>
                    <a:pt x="38475" y="5840"/>
                  </a:lnTo>
                  <a:close/>
                  <a:moveTo>
                    <a:pt x="63795" y="1058"/>
                  </a:moveTo>
                  <a:lnTo>
                    <a:pt x="87515" y="5840"/>
                  </a:lnTo>
                  <a:cubicBezTo>
                    <a:pt x="110125" y="15389"/>
                    <a:pt x="125990" y="37744"/>
                    <a:pt x="125990" y="63798"/>
                  </a:cubicBezTo>
                  <a:cubicBezTo>
                    <a:pt x="125990" y="98537"/>
                    <a:pt x="97786" y="126699"/>
                    <a:pt x="62995" y="126699"/>
                  </a:cubicBezTo>
                  <a:lnTo>
                    <a:pt x="53241" y="124733"/>
                  </a:lnTo>
                  <a:lnTo>
                    <a:pt x="63795" y="124300"/>
                  </a:lnTo>
                  <a:close/>
                  <a:moveTo>
                    <a:pt x="63795" y="501"/>
                  </a:moveTo>
                  <a:lnTo>
                    <a:pt x="63795" y="1058"/>
                  </a:lnTo>
                  <a:lnTo>
                    <a:pt x="62995" y="897"/>
                  </a:lnTo>
                  <a:lnTo>
                    <a:pt x="38997" y="5735"/>
                  </a:lnTo>
                  <a:lnTo>
                    <a:pt x="49277" y="1316"/>
                  </a:lnTo>
                  <a:cubicBezTo>
                    <a:pt x="55647" y="-185"/>
                    <a:pt x="60952" y="-324"/>
                    <a:pt x="63795" y="501"/>
                  </a:cubicBez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AR" sz="600"/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="" xmlns:a16="http://schemas.microsoft.com/office/drawing/2014/main" id="{103E3821-16DA-4243-8EA5-316C585E75E4}"/>
              </a:ext>
            </a:extLst>
          </p:cNvPr>
          <p:cNvGrpSpPr/>
          <p:nvPr/>
        </p:nvGrpSpPr>
        <p:grpSpPr>
          <a:xfrm>
            <a:off x="293468" y="2614737"/>
            <a:ext cx="958548" cy="199456"/>
            <a:chOff x="293468" y="2614737"/>
            <a:chExt cx="958548" cy="199456"/>
          </a:xfrm>
        </p:grpSpPr>
        <p:grpSp>
          <p:nvGrpSpPr>
            <p:cNvPr id="288" name="Grupo 287">
              <a:extLst>
                <a:ext uri="{FF2B5EF4-FFF2-40B4-BE49-F238E27FC236}">
                  <a16:creationId xmlns="" xmlns:a16="http://schemas.microsoft.com/office/drawing/2014/main" id="{C02F733A-278C-4E9D-9736-809745E4A207}"/>
                </a:ext>
              </a:extLst>
            </p:cNvPr>
            <p:cNvGrpSpPr/>
            <p:nvPr/>
          </p:nvGrpSpPr>
          <p:grpSpPr>
            <a:xfrm>
              <a:off x="505118" y="2615029"/>
              <a:ext cx="286403" cy="198873"/>
              <a:chOff x="1176837" y="1904505"/>
              <a:chExt cx="286403" cy="198873"/>
            </a:xfrm>
          </p:grpSpPr>
          <p:sp>
            <p:nvSpPr>
              <p:cNvPr id="289" name="CuadroTexto 288">
                <a:extLst>
                  <a:ext uri="{FF2B5EF4-FFF2-40B4-BE49-F238E27FC236}">
                    <a16:creationId xmlns="" xmlns:a16="http://schemas.microsoft.com/office/drawing/2014/main" id="{ADEADE72-B96E-4FFD-9DA4-A49C5B2DF28B}"/>
                  </a:ext>
                </a:extLst>
              </p:cNvPr>
              <p:cNvSpPr txBox="1"/>
              <p:nvPr/>
            </p:nvSpPr>
            <p:spPr>
              <a:xfrm>
                <a:off x="1182695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290" name="Elipse 289">
                <a:extLst>
                  <a:ext uri="{FF2B5EF4-FFF2-40B4-BE49-F238E27FC236}">
                    <a16:creationId xmlns="" xmlns:a16="http://schemas.microsoft.com/office/drawing/2014/main" id="{07D7370C-678F-4C1C-91A8-0307F92B898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76837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291" name="Grupo 290">
              <a:extLst>
                <a:ext uri="{FF2B5EF4-FFF2-40B4-BE49-F238E27FC236}">
                  <a16:creationId xmlns="" xmlns:a16="http://schemas.microsoft.com/office/drawing/2014/main" id="{7D032C39-1111-47AB-8FBE-60D6E8F6E9A9}"/>
                </a:ext>
              </a:extLst>
            </p:cNvPr>
            <p:cNvGrpSpPr/>
            <p:nvPr/>
          </p:nvGrpSpPr>
          <p:grpSpPr>
            <a:xfrm>
              <a:off x="968092" y="2615029"/>
              <a:ext cx="283924" cy="198873"/>
              <a:chOff x="1610038" y="1904505"/>
              <a:chExt cx="283924" cy="198873"/>
            </a:xfrm>
          </p:grpSpPr>
          <p:sp>
            <p:nvSpPr>
              <p:cNvPr id="292" name="CuadroTexto 291">
                <a:extLst>
                  <a:ext uri="{FF2B5EF4-FFF2-40B4-BE49-F238E27FC236}">
                    <a16:creationId xmlns="" xmlns:a16="http://schemas.microsoft.com/office/drawing/2014/main" id="{B6BA9C3D-0A0B-493A-BF8F-3FC809D48FCA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293" name="Elipse 292">
                <a:extLst>
                  <a:ext uri="{FF2B5EF4-FFF2-40B4-BE49-F238E27FC236}">
                    <a16:creationId xmlns="" xmlns:a16="http://schemas.microsoft.com/office/drawing/2014/main" id="{F2920F48-A6D3-4CEE-8913-5DC082B232C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294" name="Grupo 293">
              <a:extLst>
                <a:ext uri="{FF2B5EF4-FFF2-40B4-BE49-F238E27FC236}">
                  <a16:creationId xmlns="" xmlns:a16="http://schemas.microsoft.com/office/drawing/2014/main" id="{24FD3101-9524-4A11-A105-BC6B8E5EED4A}"/>
                </a:ext>
              </a:extLst>
            </p:cNvPr>
            <p:cNvGrpSpPr/>
            <p:nvPr/>
          </p:nvGrpSpPr>
          <p:grpSpPr>
            <a:xfrm>
              <a:off x="293468" y="2614737"/>
              <a:ext cx="222591" cy="199456"/>
              <a:chOff x="958247" y="1904505"/>
              <a:chExt cx="222591" cy="199456"/>
            </a:xfrm>
          </p:grpSpPr>
          <p:sp>
            <p:nvSpPr>
              <p:cNvPr id="295" name="CuadroTexto 294">
                <a:extLst>
                  <a:ext uri="{FF2B5EF4-FFF2-40B4-BE49-F238E27FC236}">
                    <a16:creationId xmlns="" xmlns:a16="http://schemas.microsoft.com/office/drawing/2014/main" id="{5C1D5FE7-2A20-40FE-81D3-941836527C08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5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296" name="Forma libre: forma 295">
                <a:extLst>
                  <a:ext uri="{FF2B5EF4-FFF2-40B4-BE49-F238E27FC236}">
                    <a16:creationId xmlns="" xmlns:a16="http://schemas.microsoft.com/office/drawing/2014/main" id="{20396145-16FC-4FDE-8782-57EC31C61C3D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297" name="Grupo 296">
              <a:extLst>
                <a:ext uri="{FF2B5EF4-FFF2-40B4-BE49-F238E27FC236}">
                  <a16:creationId xmlns="" xmlns:a16="http://schemas.microsoft.com/office/drawing/2014/main" id="{08D1626E-D0D6-45E7-BCB0-0B7AA1C7AD63}"/>
                </a:ext>
              </a:extLst>
            </p:cNvPr>
            <p:cNvGrpSpPr/>
            <p:nvPr/>
          </p:nvGrpSpPr>
          <p:grpSpPr>
            <a:xfrm>
              <a:off x="736176" y="2614737"/>
              <a:ext cx="283924" cy="199456"/>
              <a:chOff x="1396293" y="1904505"/>
              <a:chExt cx="283924" cy="199456"/>
            </a:xfrm>
          </p:grpSpPr>
          <p:sp>
            <p:nvSpPr>
              <p:cNvPr id="298" name="CuadroTexto 297">
                <a:extLst>
                  <a:ext uri="{FF2B5EF4-FFF2-40B4-BE49-F238E27FC236}">
                    <a16:creationId xmlns="" xmlns:a16="http://schemas.microsoft.com/office/drawing/2014/main" id="{2DB93EE2-29F3-40F3-AA14-DC25C0EFA1B6}"/>
                  </a:ext>
                </a:extLst>
              </p:cNvPr>
              <p:cNvSpPr txBox="1"/>
              <p:nvPr/>
            </p:nvSpPr>
            <p:spPr>
              <a:xfrm>
                <a:off x="1396293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20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299" name="Forma libre: forma 298">
                <a:extLst>
                  <a:ext uri="{FF2B5EF4-FFF2-40B4-BE49-F238E27FC236}">
                    <a16:creationId xmlns="" xmlns:a16="http://schemas.microsoft.com/office/drawing/2014/main" id="{570EA02A-309A-432A-A547-3A66C79B1463}"/>
                  </a:ext>
                </a:extLst>
              </p:cNvPr>
              <p:cNvSpPr/>
              <p:nvPr/>
            </p:nvSpPr>
            <p:spPr>
              <a:xfrm flipH="1">
                <a:off x="1396429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pSp>
        <p:nvGrpSpPr>
          <p:cNvPr id="300" name="Grupo 299">
            <a:extLst>
              <a:ext uri="{FF2B5EF4-FFF2-40B4-BE49-F238E27FC236}">
                <a16:creationId xmlns="" xmlns:a16="http://schemas.microsoft.com/office/drawing/2014/main" id="{57060602-DF84-4A09-AE60-79E673070CE3}"/>
              </a:ext>
            </a:extLst>
          </p:cNvPr>
          <p:cNvGrpSpPr/>
          <p:nvPr/>
        </p:nvGrpSpPr>
        <p:grpSpPr>
          <a:xfrm>
            <a:off x="291478" y="4259488"/>
            <a:ext cx="958548" cy="199456"/>
            <a:chOff x="293468" y="2614737"/>
            <a:chExt cx="958548" cy="199456"/>
          </a:xfrm>
        </p:grpSpPr>
        <p:grpSp>
          <p:nvGrpSpPr>
            <p:cNvPr id="301" name="Grupo 300">
              <a:extLst>
                <a:ext uri="{FF2B5EF4-FFF2-40B4-BE49-F238E27FC236}">
                  <a16:creationId xmlns="" xmlns:a16="http://schemas.microsoft.com/office/drawing/2014/main" id="{5C9A352F-947B-4796-B400-00EB416DBE69}"/>
                </a:ext>
              </a:extLst>
            </p:cNvPr>
            <p:cNvGrpSpPr/>
            <p:nvPr/>
          </p:nvGrpSpPr>
          <p:grpSpPr>
            <a:xfrm>
              <a:off x="505118" y="2615029"/>
              <a:ext cx="286403" cy="198873"/>
              <a:chOff x="1176837" y="1904505"/>
              <a:chExt cx="286403" cy="198873"/>
            </a:xfrm>
          </p:grpSpPr>
          <p:sp>
            <p:nvSpPr>
              <p:cNvPr id="311" name="CuadroTexto 310">
                <a:extLst>
                  <a:ext uri="{FF2B5EF4-FFF2-40B4-BE49-F238E27FC236}">
                    <a16:creationId xmlns="" xmlns:a16="http://schemas.microsoft.com/office/drawing/2014/main" id="{3FE319FE-5EFA-4D89-8D40-DB6F6C6AF99D}"/>
                  </a:ext>
                </a:extLst>
              </p:cNvPr>
              <p:cNvSpPr txBox="1"/>
              <p:nvPr/>
            </p:nvSpPr>
            <p:spPr>
              <a:xfrm>
                <a:off x="1182695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12" name="Elipse 311">
                <a:extLst>
                  <a:ext uri="{FF2B5EF4-FFF2-40B4-BE49-F238E27FC236}">
                    <a16:creationId xmlns="" xmlns:a16="http://schemas.microsoft.com/office/drawing/2014/main" id="{E85C4A5C-4A63-4AE7-A873-EDFF83466D4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76837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02" name="Grupo 301">
              <a:extLst>
                <a:ext uri="{FF2B5EF4-FFF2-40B4-BE49-F238E27FC236}">
                  <a16:creationId xmlns="" xmlns:a16="http://schemas.microsoft.com/office/drawing/2014/main" id="{252E3C70-134B-4FD0-8AB5-FBFC9531BBAF}"/>
                </a:ext>
              </a:extLst>
            </p:cNvPr>
            <p:cNvGrpSpPr/>
            <p:nvPr/>
          </p:nvGrpSpPr>
          <p:grpSpPr>
            <a:xfrm>
              <a:off x="968092" y="2615029"/>
              <a:ext cx="283924" cy="198873"/>
              <a:chOff x="1610038" y="1904505"/>
              <a:chExt cx="283924" cy="198873"/>
            </a:xfrm>
          </p:grpSpPr>
          <p:sp>
            <p:nvSpPr>
              <p:cNvPr id="309" name="CuadroTexto 308">
                <a:extLst>
                  <a:ext uri="{FF2B5EF4-FFF2-40B4-BE49-F238E27FC236}">
                    <a16:creationId xmlns="" xmlns:a16="http://schemas.microsoft.com/office/drawing/2014/main" id="{F458CD5B-3BDC-49EE-9D45-AAFC9762417F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29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10" name="Elipse 309">
                <a:extLst>
                  <a:ext uri="{FF2B5EF4-FFF2-40B4-BE49-F238E27FC236}">
                    <a16:creationId xmlns="" xmlns:a16="http://schemas.microsoft.com/office/drawing/2014/main" id="{792E0308-BA23-45A4-B6FF-B1EAC382306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303" name="Grupo 302">
              <a:extLst>
                <a:ext uri="{FF2B5EF4-FFF2-40B4-BE49-F238E27FC236}">
                  <a16:creationId xmlns="" xmlns:a16="http://schemas.microsoft.com/office/drawing/2014/main" id="{5FF9295C-6964-4480-A3C1-948822EE334F}"/>
                </a:ext>
              </a:extLst>
            </p:cNvPr>
            <p:cNvGrpSpPr/>
            <p:nvPr/>
          </p:nvGrpSpPr>
          <p:grpSpPr>
            <a:xfrm>
              <a:off x="293468" y="2614737"/>
              <a:ext cx="222591" cy="199456"/>
              <a:chOff x="958247" y="1904505"/>
              <a:chExt cx="222591" cy="199456"/>
            </a:xfrm>
          </p:grpSpPr>
          <p:sp>
            <p:nvSpPr>
              <p:cNvPr id="307" name="CuadroTexto 306">
                <a:extLst>
                  <a:ext uri="{FF2B5EF4-FFF2-40B4-BE49-F238E27FC236}">
                    <a16:creationId xmlns="" xmlns:a16="http://schemas.microsoft.com/office/drawing/2014/main" id="{5EF33CF0-8A67-4A6B-8BCD-F73D76C9F12E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6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08" name="Forma libre: forma 307">
                <a:extLst>
                  <a:ext uri="{FF2B5EF4-FFF2-40B4-BE49-F238E27FC236}">
                    <a16:creationId xmlns="" xmlns:a16="http://schemas.microsoft.com/office/drawing/2014/main" id="{9991CB5A-77CB-496D-ADDE-D7E98F5A72C7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04" name="Grupo 303">
              <a:extLst>
                <a:ext uri="{FF2B5EF4-FFF2-40B4-BE49-F238E27FC236}">
                  <a16:creationId xmlns="" xmlns:a16="http://schemas.microsoft.com/office/drawing/2014/main" id="{6F305F0D-6A9A-439E-BD96-6A976F93781C}"/>
                </a:ext>
              </a:extLst>
            </p:cNvPr>
            <p:cNvGrpSpPr/>
            <p:nvPr/>
          </p:nvGrpSpPr>
          <p:grpSpPr>
            <a:xfrm>
              <a:off x="736176" y="2614737"/>
              <a:ext cx="283924" cy="199456"/>
              <a:chOff x="1396293" y="1904505"/>
              <a:chExt cx="283924" cy="199456"/>
            </a:xfrm>
          </p:grpSpPr>
          <p:sp>
            <p:nvSpPr>
              <p:cNvPr id="305" name="CuadroTexto 304">
                <a:extLst>
                  <a:ext uri="{FF2B5EF4-FFF2-40B4-BE49-F238E27FC236}">
                    <a16:creationId xmlns="" xmlns:a16="http://schemas.microsoft.com/office/drawing/2014/main" id="{7357ED53-BA0B-40D2-B943-5F16256DE759}"/>
                  </a:ext>
                </a:extLst>
              </p:cNvPr>
              <p:cNvSpPr txBox="1"/>
              <p:nvPr/>
            </p:nvSpPr>
            <p:spPr>
              <a:xfrm>
                <a:off x="1396293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06" name="Forma libre: forma 305">
                <a:extLst>
                  <a:ext uri="{FF2B5EF4-FFF2-40B4-BE49-F238E27FC236}">
                    <a16:creationId xmlns="" xmlns:a16="http://schemas.microsoft.com/office/drawing/2014/main" id="{59A9BFED-7BD9-4133-95D9-240A95AD7EBB}"/>
                  </a:ext>
                </a:extLst>
              </p:cNvPr>
              <p:cNvSpPr/>
              <p:nvPr/>
            </p:nvSpPr>
            <p:spPr>
              <a:xfrm flipH="1">
                <a:off x="1396429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pSp>
        <p:nvGrpSpPr>
          <p:cNvPr id="313" name="Grupo 312">
            <a:extLst>
              <a:ext uri="{FF2B5EF4-FFF2-40B4-BE49-F238E27FC236}">
                <a16:creationId xmlns="" xmlns:a16="http://schemas.microsoft.com/office/drawing/2014/main" id="{42D7D05C-4F40-4F1B-9C3F-672A00C98BD0}"/>
              </a:ext>
            </a:extLst>
          </p:cNvPr>
          <p:cNvGrpSpPr/>
          <p:nvPr/>
        </p:nvGrpSpPr>
        <p:grpSpPr>
          <a:xfrm>
            <a:off x="287469" y="5906863"/>
            <a:ext cx="1657485" cy="853815"/>
            <a:chOff x="293468" y="2614737"/>
            <a:chExt cx="1657485" cy="853815"/>
          </a:xfrm>
        </p:grpSpPr>
        <p:grpSp>
          <p:nvGrpSpPr>
            <p:cNvPr id="314" name="Grupo 313">
              <a:extLst>
                <a:ext uri="{FF2B5EF4-FFF2-40B4-BE49-F238E27FC236}">
                  <a16:creationId xmlns="" xmlns:a16="http://schemas.microsoft.com/office/drawing/2014/main" id="{588CDC1C-ABA8-4532-A69E-8264E5DF390C}"/>
                </a:ext>
              </a:extLst>
            </p:cNvPr>
            <p:cNvGrpSpPr/>
            <p:nvPr/>
          </p:nvGrpSpPr>
          <p:grpSpPr>
            <a:xfrm>
              <a:off x="518766" y="2618441"/>
              <a:ext cx="286403" cy="192340"/>
              <a:chOff x="1190485" y="1907917"/>
              <a:chExt cx="286403" cy="192340"/>
            </a:xfrm>
          </p:grpSpPr>
          <p:sp>
            <p:nvSpPr>
              <p:cNvPr id="324" name="CuadroTexto 323">
                <a:extLst>
                  <a:ext uri="{FF2B5EF4-FFF2-40B4-BE49-F238E27FC236}">
                    <a16:creationId xmlns="" xmlns:a16="http://schemas.microsoft.com/office/drawing/2014/main" id="{2BA947CE-8330-4B20-B831-2FB452A75F08}"/>
                  </a:ext>
                </a:extLst>
              </p:cNvPr>
              <p:cNvSpPr txBox="1"/>
              <p:nvPr/>
            </p:nvSpPr>
            <p:spPr>
              <a:xfrm>
                <a:off x="1196343" y="1907917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25" name="Elipse 324">
                <a:extLst>
                  <a:ext uri="{FF2B5EF4-FFF2-40B4-BE49-F238E27FC236}">
                    <a16:creationId xmlns="" xmlns:a16="http://schemas.microsoft.com/office/drawing/2014/main" id="{F9E88B34-2C1E-4E38-AAEC-199DAB14763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0485" y="1995281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15" name="Grupo 314">
              <a:extLst>
                <a:ext uri="{FF2B5EF4-FFF2-40B4-BE49-F238E27FC236}">
                  <a16:creationId xmlns="" xmlns:a16="http://schemas.microsoft.com/office/drawing/2014/main" id="{1610A3E4-C593-4975-A3EC-4D81E94C188B}"/>
                </a:ext>
              </a:extLst>
            </p:cNvPr>
            <p:cNvGrpSpPr/>
            <p:nvPr/>
          </p:nvGrpSpPr>
          <p:grpSpPr>
            <a:xfrm>
              <a:off x="1654791" y="3276211"/>
              <a:ext cx="296162" cy="192341"/>
              <a:chOff x="2296737" y="2565687"/>
              <a:chExt cx="296162" cy="192341"/>
            </a:xfrm>
          </p:grpSpPr>
          <p:sp>
            <p:nvSpPr>
              <p:cNvPr id="322" name="CuadroTexto 321">
                <a:extLst>
                  <a:ext uri="{FF2B5EF4-FFF2-40B4-BE49-F238E27FC236}">
                    <a16:creationId xmlns="" xmlns:a16="http://schemas.microsoft.com/office/drawing/2014/main" id="{3A553591-9464-48E5-B165-81A960876175}"/>
                  </a:ext>
                </a:extLst>
              </p:cNvPr>
              <p:cNvSpPr txBox="1"/>
              <p:nvPr/>
            </p:nvSpPr>
            <p:spPr>
              <a:xfrm>
                <a:off x="2308975" y="2565687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23" name="Elipse 322">
                <a:extLst>
                  <a:ext uri="{FF2B5EF4-FFF2-40B4-BE49-F238E27FC236}">
                    <a16:creationId xmlns="" xmlns:a16="http://schemas.microsoft.com/office/drawing/2014/main" id="{035E0C86-F792-404A-B5B6-B7D99C57830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96737" y="265305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316" name="Grupo 315">
              <a:extLst>
                <a:ext uri="{FF2B5EF4-FFF2-40B4-BE49-F238E27FC236}">
                  <a16:creationId xmlns="" xmlns:a16="http://schemas.microsoft.com/office/drawing/2014/main" id="{06BA9293-5125-48D0-8D4A-9D739142862E}"/>
                </a:ext>
              </a:extLst>
            </p:cNvPr>
            <p:cNvGrpSpPr/>
            <p:nvPr/>
          </p:nvGrpSpPr>
          <p:grpSpPr>
            <a:xfrm>
              <a:off x="293468" y="2614737"/>
              <a:ext cx="222591" cy="192632"/>
              <a:chOff x="958247" y="1904505"/>
              <a:chExt cx="222591" cy="192632"/>
            </a:xfrm>
          </p:grpSpPr>
          <p:sp>
            <p:nvSpPr>
              <p:cNvPr id="320" name="CuadroTexto 319">
                <a:extLst>
                  <a:ext uri="{FF2B5EF4-FFF2-40B4-BE49-F238E27FC236}">
                    <a16:creationId xmlns="" xmlns:a16="http://schemas.microsoft.com/office/drawing/2014/main" id="{967B61B4-81D1-4066-85C3-7960E6C2F926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21" name="Forma libre: forma 320">
                <a:extLst>
                  <a:ext uri="{FF2B5EF4-FFF2-40B4-BE49-F238E27FC236}">
                    <a16:creationId xmlns="" xmlns:a16="http://schemas.microsoft.com/office/drawing/2014/main" id="{0127D24A-3440-4364-B83F-7234C798C158}"/>
                  </a:ext>
                </a:extLst>
              </p:cNvPr>
              <p:cNvSpPr/>
              <p:nvPr/>
            </p:nvSpPr>
            <p:spPr>
              <a:xfrm>
                <a:off x="958247" y="1991578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17" name="Grupo 316">
              <a:extLst>
                <a:ext uri="{FF2B5EF4-FFF2-40B4-BE49-F238E27FC236}">
                  <a16:creationId xmlns="" xmlns:a16="http://schemas.microsoft.com/office/drawing/2014/main" id="{4ED48F52-064A-4D72-9B0B-31529B95933F}"/>
                </a:ext>
              </a:extLst>
            </p:cNvPr>
            <p:cNvGrpSpPr/>
            <p:nvPr/>
          </p:nvGrpSpPr>
          <p:grpSpPr>
            <a:xfrm>
              <a:off x="1424347" y="3276211"/>
              <a:ext cx="294024" cy="189220"/>
              <a:chOff x="2084464" y="2565979"/>
              <a:chExt cx="294024" cy="189220"/>
            </a:xfrm>
          </p:grpSpPr>
          <p:sp>
            <p:nvSpPr>
              <p:cNvPr id="318" name="CuadroTexto 317">
                <a:extLst>
                  <a:ext uri="{FF2B5EF4-FFF2-40B4-BE49-F238E27FC236}">
                    <a16:creationId xmlns="" xmlns:a16="http://schemas.microsoft.com/office/drawing/2014/main" id="{9779A4E2-B93D-48D8-8BD6-A4DAA77E8FCD}"/>
                  </a:ext>
                </a:extLst>
              </p:cNvPr>
              <p:cNvSpPr txBox="1"/>
              <p:nvPr/>
            </p:nvSpPr>
            <p:spPr>
              <a:xfrm>
                <a:off x="2094564" y="2565979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20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19" name="Forma libre: forma 318">
                <a:extLst>
                  <a:ext uri="{FF2B5EF4-FFF2-40B4-BE49-F238E27FC236}">
                    <a16:creationId xmlns="" xmlns:a16="http://schemas.microsoft.com/office/drawing/2014/main" id="{BB96C21C-D30F-41D9-AF0B-1E92AD6ECB6E}"/>
                  </a:ext>
                </a:extLst>
              </p:cNvPr>
              <p:cNvSpPr/>
              <p:nvPr/>
            </p:nvSpPr>
            <p:spPr>
              <a:xfrm flipH="1">
                <a:off x="2084464" y="2649640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pSp>
        <p:nvGrpSpPr>
          <p:cNvPr id="326" name="Grupo 325">
            <a:extLst>
              <a:ext uri="{FF2B5EF4-FFF2-40B4-BE49-F238E27FC236}">
                <a16:creationId xmlns="" xmlns:a16="http://schemas.microsoft.com/office/drawing/2014/main" id="{51B9921B-50CC-4BC2-A651-E25A93327E27}"/>
              </a:ext>
            </a:extLst>
          </p:cNvPr>
          <p:cNvGrpSpPr/>
          <p:nvPr/>
        </p:nvGrpSpPr>
        <p:grpSpPr>
          <a:xfrm>
            <a:off x="288558" y="7557799"/>
            <a:ext cx="958548" cy="199456"/>
            <a:chOff x="293468" y="2614737"/>
            <a:chExt cx="958548" cy="199456"/>
          </a:xfrm>
        </p:grpSpPr>
        <p:grpSp>
          <p:nvGrpSpPr>
            <p:cNvPr id="327" name="Grupo 326">
              <a:extLst>
                <a:ext uri="{FF2B5EF4-FFF2-40B4-BE49-F238E27FC236}">
                  <a16:creationId xmlns="" xmlns:a16="http://schemas.microsoft.com/office/drawing/2014/main" id="{50EEF751-5A31-4034-BA19-B92F2D0A4D96}"/>
                </a:ext>
              </a:extLst>
            </p:cNvPr>
            <p:cNvGrpSpPr/>
            <p:nvPr/>
          </p:nvGrpSpPr>
          <p:grpSpPr>
            <a:xfrm>
              <a:off x="505118" y="2615029"/>
              <a:ext cx="286403" cy="198873"/>
              <a:chOff x="1176837" y="1904505"/>
              <a:chExt cx="286403" cy="198873"/>
            </a:xfrm>
          </p:grpSpPr>
          <p:sp>
            <p:nvSpPr>
              <p:cNvPr id="337" name="CuadroTexto 336">
                <a:extLst>
                  <a:ext uri="{FF2B5EF4-FFF2-40B4-BE49-F238E27FC236}">
                    <a16:creationId xmlns="" xmlns:a16="http://schemas.microsoft.com/office/drawing/2014/main" id="{EA7ECF12-AFC9-4442-B02A-9EBF42C8E3C0}"/>
                  </a:ext>
                </a:extLst>
              </p:cNvPr>
              <p:cNvSpPr txBox="1"/>
              <p:nvPr/>
            </p:nvSpPr>
            <p:spPr>
              <a:xfrm>
                <a:off x="1182695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38" name="Elipse 337">
                <a:extLst>
                  <a:ext uri="{FF2B5EF4-FFF2-40B4-BE49-F238E27FC236}">
                    <a16:creationId xmlns="" xmlns:a16="http://schemas.microsoft.com/office/drawing/2014/main" id="{6BC41FD5-6615-4928-94B3-A176F7B6F9D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76837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28" name="Grupo 327">
              <a:extLst>
                <a:ext uri="{FF2B5EF4-FFF2-40B4-BE49-F238E27FC236}">
                  <a16:creationId xmlns="" xmlns:a16="http://schemas.microsoft.com/office/drawing/2014/main" id="{29AC82B2-2A58-4216-95E2-AA483A5B296B}"/>
                </a:ext>
              </a:extLst>
            </p:cNvPr>
            <p:cNvGrpSpPr/>
            <p:nvPr/>
          </p:nvGrpSpPr>
          <p:grpSpPr>
            <a:xfrm>
              <a:off x="968092" y="2615029"/>
              <a:ext cx="283924" cy="198873"/>
              <a:chOff x="1610038" y="1904505"/>
              <a:chExt cx="283924" cy="198873"/>
            </a:xfrm>
          </p:grpSpPr>
          <p:sp>
            <p:nvSpPr>
              <p:cNvPr id="335" name="CuadroTexto 334">
                <a:extLst>
                  <a:ext uri="{FF2B5EF4-FFF2-40B4-BE49-F238E27FC236}">
                    <a16:creationId xmlns="" xmlns:a16="http://schemas.microsoft.com/office/drawing/2014/main" id="{FABCB860-443B-4B69-BCEC-FE2229746272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36" name="Elipse 335">
                <a:extLst>
                  <a:ext uri="{FF2B5EF4-FFF2-40B4-BE49-F238E27FC236}">
                    <a16:creationId xmlns="" xmlns:a16="http://schemas.microsoft.com/office/drawing/2014/main" id="{0A795F77-4331-4C07-B800-951708CFEE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329" name="Grupo 328">
              <a:extLst>
                <a:ext uri="{FF2B5EF4-FFF2-40B4-BE49-F238E27FC236}">
                  <a16:creationId xmlns="" xmlns:a16="http://schemas.microsoft.com/office/drawing/2014/main" id="{0325EA1B-D858-461D-A378-77708E35D3BE}"/>
                </a:ext>
              </a:extLst>
            </p:cNvPr>
            <p:cNvGrpSpPr/>
            <p:nvPr/>
          </p:nvGrpSpPr>
          <p:grpSpPr>
            <a:xfrm>
              <a:off x="293468" y="2614737"/>
              <a:ext cx="222591" cy="199456"/>
              <a:chOff x="958247" y="1904505"/>
              <a:chExt cx="222591" cy="199456"/>
            </a:xfrm>
          </p:grpSpPr>
          <p:sp>
            <p:nvSpPr>
              <p:cNvPr id="333" name="CuadroTexto 332">
                <a:extLst>
                  <a:ext uri="{FF2B5EF4-FFF2-40B4-BE49-F238E27FC236}">
                    <a16:creationId xmlns="" xmlns:a16="http://schemas.microsoft.com/office/drawing/2014/main" id="{4615012B-0D19-436B-A8BA-84FC474F4853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34" name="Forma libre: forma 333">
                <a:extLst>
                  <a:ext uri="{FF2B5EF4-FFF2-40B4-BE49-F238E27FC236}">
                    <a16:creationId xmlns="" xmlns:a16="http://schemas.microsoft.com/office/drawing/2014/main" id="{61D7A5BC-0607-4F43-86E8-65C8CB24E7C2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30" name="Grupo 329">
              <a:extLst>
                <a:ext uri="{FF2B5EF4-FFF2-40B4-BE49-F238E27FC236}">
                  <a16:creationId xmlns="" xmlns:a16="http://schemas.microsoft.com/office/drawing/2014/main" id="{D4924621-5888-44D3-94B9-8AB2CBBF9A18}"/>
                </a:ext>
              </a:extLst>
            </p:cNvPr>
            <p:cNvGrpSpPr/>
            <p:nvPr/>
          </p:nvGrpSpPr>
          <p:grpSpPr>
            <a:xfrm>
              <a:off x="736176" y="2614737"/>
              <a:ext cx="283924" cy="199456"/>
              <a:chOff x="1396293" y="1904505"/>
              <a:chExt cx="283924" cy="199456"/>
            </a:xfrm>
          </p:grpSpPr>
          <p:sp>
            <p:nvSpPr>
              <p:cNvPr id="331" name="CuadroTexto 330">
                <a:extLst>
                  <a:ext uri="{FF2B5EF4-FFF2-40B4-BE49-F238E27FC236}">
                    <a16:creationId xmlns="" xmlns:a16="http://schemas.microsoft.com/office/drawing/2014/main" id="{DF5C79C6-1DEA-4691-9CC0-E9C7323B7893}"/>
                  </a:ext>
                </a:extLst>
              </p:cNvPr>
              <p:cNvSpPr txBox="1"/>
              <p:nvPr/>
            </p:nvSpPr>
            <p:spPr>
              <a:xfrm>
                <a:off x="1396293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20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32" name="Forma libre: forma 331">
                <a:extLst>
                  <a:ext uri="{FF2B5EF4-FFF2-40B4-BE49-F238E27FC236}">
                    <a16:creationId xmlns="" xmlns:a16="http://schemas.microsoft.com/office/drawing/2014/main" id="{57156538-9101-4AAF-BCEA-A679E9E7242E}"/>
                  </a:ext>
                </a:extLst>
              </p:cNvPr>
              <p:cNvSpPr/>
              <p:nvPr/>
            </p:nvSpPr>
            <p:spPr>
              <a:xfrm flipH="1">
                <a:off x="1396429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pSp>
        <p:nvGrpSpPr>
          <p:cNvPr id="339" name="Grupo 338">
            <a:extLst>
              <a:ext uri="{FF2B5EF4-FFF2-40B4-BE49-F238E27FC236}">
                <a16:creationId xmlns="" xmlns:a16="http://schemas.microsoft.com/office/drawing/2014/main" id="{E385D293-2E48-462B-93F2-E4375E23874C}"/>
              </a:ext>
            </a:extLst>
          </p:cNvPr>
          <p:cNvGrpSpPr/>
          <p:nvPr/>
        </p:nvGrpSpPr>
        <p:grpSpPr>
          <a:xfrm>
            <a:off x="2821386" y="8214972"/>
            <a:ext cx="958548" cy="199456"/>
            <a:chOff x="293468" y="2614737"/>
            <a:chExt cx="958548" cy="199456"/>
          </a:xfrm>
        </p:grpSpPr>
        <p:grpSp>
          <p:nvGrpSpPr>
            <p:cNvPr id="340" name="Grupo 339">
              <a:extLst>
                <a:ext uri="{FF2B5EF4-FFF2-40B4-BE49-F238E27FC236}">
                  <a16:creationId xmlns="" xmlns:a16="http://schemas.microsoft.com/office/drawing/2014/main" id="{3EF49D33-4AF7-4FA5-AB82-45AA27BC7A09}"/>
                </a:ext>
              </a:extLst>
            </p:cNvPr>
            <p:cNvGrpSpPr/>
            <p:nvPr/>
          </p:nvGrpSpPr>
          <p:grpSpPr>
            <a:xfrm>
              <a:off x="511942" y="2615029"/>
              <a:ext cx="286403" cy="198873"/>
              <a:chOff x="1183661" y="1904505"/>
              <a:chExt cx="286403" cy="198873"/>
            </a:xfrm>
          </p:grpSpPr>
          <p:sp>
            <p:nvSpPr>
              <p:cNvPr id="350" name="CuadroTexto 349">
                <a:extLst>
                  <a:ext uri="{FF2B5EF4-FFF2-40B4-BE49-F238E27FC236}">
                    <a16:creationId xmlns="" xmlns:a16="http://schemas.microsoft.com/office/drawing/2014/main" id="{6D2B33D0-970E-4820-AD9D-D7F090DADF74}"/>
                  </a:ext>
                </a:extLst>
              </p:cNvPr>
              <p:cNvSpPr txBox="1"/>
              <p:nvPr/>
            </p:nvSpPr>
            <p:spPr>
              <a:xfrm>
                <a:off x="1189519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11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51" name="Elipse 350">
                <a:extLst>
                  <a:ext uri="{FF2B5EF4-FFF2-40B4-BE49-F238E27FC236}">
                    <a16:creationId xmlns="" xmlns:a16="http://schemas.microsoft.com/office/drawing/2014/main" id="{7E1DD35A-11F6-4A5D-B4F1-45DE246F8E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83661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41" name="Grupo 340">
              <a:extLst>
                <a:ext uri="{FF2B5EF4-FFF2-40B4-BE49-F238E27FC236}">
                  <a16:creationId xmlns="" xmlns:a16="http://schemas.microsoft.com/office/drawing/2014/main" id="{1BB7690C-686D-47E3-A220-C93AC818EA07}"/>
                </a:ext>
              </a:extLst>
            </p:cNvPr>
            <p:cNvGrpSpPr/>
            <p:nvPr/>
          </p:nvGrpSpPr>
          <p:grpSpPr>
            <a:xfrm>
              <a:off x="968092" y="2615029"/>
              <a:ext cx="283924" cy="198873"/>
              <a:chOff x="1610038" y="1904505"/>
              <a:chExt cx="283924" cy="198873"/>
            </a:xfrm>
          </p:grpSpPr>
          <p:sp>
            <p:nvSpPr>
              <p:cNvPr id="348" name="CuadroTexto 347">
                <a:extLst>
                  <a:ext uri="{FF2B5EF4-FFF2-40B4-BE49-F238E27FC236}">
                    <a16:creationId xmlns="" xmlns:a16="http://schemas.microsoft.com/office/drawing/2014/main" id="{0E1DDFF5-B9C1-4C0B-B5D3-67D5E5B5BBB0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25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49" name="Elipse 348">
                <a:extLst>
                  <a:ext uri="{FF2B5EF4-FFF2-40B4-BE49-F238E27FC236}">
                    <a16:creationId xmlns="" xmlns:a16="http://schemas.microsoft.com/office/drawing/2014/main" id="{0463B2B5-B983-4EE1-8F39-2ACCF186BEA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342" name="Grupo 341">
              <a:extLst>
                <a:ext uri="{FF2B5EF4-FFF2-40B4-BE49-F238E27FC236}">
                  <a16:creationId xmlns="" xmlns:a16="http://schemas.microsoft.com/office/drawing/2014/main" id="{A53B3D37-D4B4-4C76-9723-248B9C9B7524}"/>
                </a:ext>
              </a:extLst>
            </p:cNvPr>
            <p:cNvGrpSpPr/>
            <p:nvPr/>
          </p:nvGrpSpPr>
          <p:grpSpPr>
            <a:xfrm>
              <a:off x="293468" y="2614737"/>
              <a:ext cx="222591" cy="199456"/>
              <a:chOff x="958247" y="1904505"/>
              <a:chExt cx="222591" cy="199456"/>
            </a:xfrm>
          </p:grpSpPr>
          <p:sp>
            <p:nvSpPr>
              <p:cNvPr id="346" name="CuadroTexto 345">
                <a:extLst>
                  <a:ext uri="{FF2B5EF4-FFF2-40B4-BE49-F238E27FC236}">
                    <a16:creationId xmlns="" xmlns:a16="http://schemas.microsoft.com/office/drawing/2014/main" id="{C4E0A656-B17F-4A01-B84A-3AD58C2F7A7C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3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47" name="Forma libre: forma 346">
                <a:extLst>
                  <a:ext uri="{FF2B5EF4-FFF2-40B4-BE49-F238E27FC236}">
                    <a16:creationId xmlns="" xmlns:a16="http://schemas.microsoft.com/office/drawing/2014/main" id="{0A91804D-B527-48F0-8DDC-B5EB6E56EE76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43" name="Grupo 342">
              <a:extLst>
                <a:ext uri="{FF2B5EF4-FFF2-40B4-BE49-F238E27FC236}">
                  <a16:creationId xmlns="" xmlns:a16="http://schemas.microsoft.com/office/drawing/2014/main" id="{BA64C704-F71B-4F45-A6DC-A4000F1AD533}"/>
                </a:ext>
              </a:extLst>
            </p:cNvPr>
            <p:cNvGrpSpPr/>
            <p:nvPr/>
          </p:nvGrpSpPr>
          <p:grpSpPr>
            <a:xfrm>
              <a:off x="739724" y="2614737"/>
              <a:ext cx="287200" cy="199456"/>
              <a:chOff x="1399841" y="1904505"/>
              <a:chExt cx="287200" cy="199456"/>
            </a:xfrm>
          </p:grpSpPr>
          <p:sp>
            <p:nvSpPr>
              <p:cNvPr id="344" name="CuadroTexto 343">
                <a:extLst>
                  <a:ext uri="{FF2B5EF4-FFF2-40B4-BE49-F238E27FC236}">
                    <a16:creationId xmlns="" xmlns:a16="http://schemas.microsoft.com/office/drawing/2014/main" id="{99E2D7AC-8152-41E1-B20C-9BEC3615881A}"/>
                  </a:ext>
                </a:extLst>
              </p:cNvPr>
              <p:cNvSpPr txBox="1"/>
              <p:nvPr/>
            </p:nvSpPr>
            <p:spPr>
              <a:xfrm>
                <a:off x="1403117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18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45" name="Forma libre: forma 344">
                <a:extLst>
                  <a:ext uri="{FF2B5EF4-FFF2-40B4-BE49-F238E27FC236}">
                    <a16:creationId xmlns="" xmlns:a16="http://schemas.microsoft.com/office/drawing/2014/main" id="{F52BE564-C752-4235-8C0F-BEAEEEA7CC51}"/>
                  </a:ext>
                </a:extLst>
              </p:cNvPr>
              <p:cNvSpPr/>
              <p:nvPr/>
            </p:nvSpPr>
            <p:spPr>
              <a:xfrm flipH="1">
                <a:off x="1399841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pSp>
        <p:nvGrpSpPr>
          <p:cNvPr id="352" name="Grupo 351">
            <a:extLst>
              <a:ext uri="{FF2B5EF4-FFF2-40B4-BE49-F238E27FC236}">
                <a16:creationId xmlns="" xmlns:a16="http://schemas.microsoft.com/office/drawing/2014/main" id="{82885B0B-CB3C-4DEA-A108-9DD4A1EE81B3}"/>
              </a:ext>
            </a:extLst>
          </p:cNvPr>
          <p:cNvGrpSpPr/>
          <p:nvPr/>
        </p:nvGrpSpPr>
        <p:grpSpPr>
          <a:xfrm>
            <a:off x="3957321" y="7558676"/>
            <a:ext cx="1618915" cy="855803"/>
            <a:chOff x="293468" y="2614737"/>
            <a:chExt cx="1618915" cy="855803"/>
          </a:xfrm>
        </p:grpSpPr>
        <p:grpSp>
          <p:nvGrpSpPr>
            <p:cNvPr id="353" name="Grupo 352">
              <a:extLst>
                <a:ext uri="{FF2B5EF4-FFF2-40B4-BE49-F238E27FC236}">
                  <a16:creationId xmlns="" xmlns:a16="http://schemas.microsoft.com/office/drawing/2014/main" id="{9F5F2610-270F-4390-9560-AEE3DBD8B29E}"/>
                </a:ext>
              </a:extLst>
            </p:cNvPr>
            <p:cNvGrpSpPr/>
            <p:nvPr/>
          </p:nvGrpSpPr>
          <p:grpSpPr>
            <a:xfrm>
              <a:off x="511942" y="2615029"/>
              <a:ext cx="286403" cy="198873"/>
              <a:chOff x="1183661" y="1904505"/>
              <a:chExt cx="286403" cy="198873"/>
            </a:xfrm>
          </p:grpSpPr>
          <p:sp>
            <p:nvSpPr>
              <p:cNvPr id="363" name="CuadroTexto 362">
                <a:extLst>
                  <a:ext uri="{FF2B5EF4-FFF2-40B4-BE49-F238E27FC236}">
                    <a16:creationId xmlns="" xmlns:a16="http://schemas.microsoft.com/office/drawing/2014/main" id="{4C014D3B-1E6A-4BA6-8440-8F038772579F}"/>
                  </a:ext>
                </a:extLst>
              </p:cNvPr>
              <p:cNvSpPr txBox="1"/>
              <p:nvPr/>
            </p:nvSpPr>
            <p:spPr>
              <a:xfrm>
                <a:off x="1189519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10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64" name="Elipse 363">
                <a:extLst>
                  <a:ext uri="{FF2B5EF4-FFF2-40B4-BE49-F238E27FC236}">
                    <a16:creationId xmlns="" xmlns:a16="http://schemas.microsoft.com/office/drawing/2014/main" id="{88DEF9D9-7630-4193-90DB-76D87BC3BA1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83661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54" name="Grupo 353">
              <a:extLst>
                <a:ext uri="{FF2B5EF4-FFF2-40B4-BE49-F238E27FC236}">
                  <a16:creationId xmlns="" xmlns:a16="http://schemas.microsoft.com/office/drawing/2014/main" id="{5572F50B-0819-4921-ADE6-888723E5581A}"/>
                </a:ext>
              </a:extLst>
            </p:cNvPr>
            <p:cNvGrpSpPr/>
            <p:nvPr/>
          </p:nvGrpSpPr>
          <p:grpSpPr>
            <a:xfrm>
              <a:off x="1628459" y="3271376"/>
              <a:ext cx="283924" cy="198873"/>
              <a:chOff x="2270405" y="2560852"/>
              <a:chExt cx="283924" cy="198873"/>
            </a:xfrm>
          </p:grpSpPr>
          <p:sp>
            <p:nvSpPr>
              <p:cNvPr id="361" name="CuadroTexto 360">
                <a:extLst>
                  <a:ext uri="{FF2B5EF4-FFF2-40B4-BE49-F238E27FC236}">
                    <a16:creationId xmlns="" xmlns:a16="http://schemas.microsoft.com/office/drawing/2014/main" id="{47C1EDA3-CB70-4539-8831-487E1A2B6BE4}"/>
                  </a:ext>
                </a:extLst>
              </p:cNvPr>
              <p:cNvSpPr txBox="1"/>
              <p:nvPr/>
            </p:nvSpPr>
            <p:spPr>
              <a:xfrm>
                <a:off x="2270405" y="2560852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62" name="Elipse 361">
                <a:extLst>
                  <a:ext uri="{FF2B5EF4-FFF2-40B4-BE49-F238E27FC236}">
                    <a16:creationId xmlns="" xmlns:a16="http://schemas.microsoft.com/office/drawing/2014/main" id="{7FFA4EEA-28BB-422F-9FF5-8300D060978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75893" y="2654749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355" name="Grupo 354">
              <a:extLst>
                <a:ext uri="{FF2B5EF4-FFF2-40B4-BE49-F238E27FC236}">
                  <a16:creationId xmlns="" xmlns:a16="http://schemas.microsoft.com/office/drawing/2014/main" id="{53BBB968-17A1-4272-A472-82C30E3ACB26}"/>
                </a:ext>
              </a:extLst>
            </p:cNvPr>
            <p:cNvGrpSpPr/>
            <p:nvPr/>
          </p:nvGrpSpPr>
          <p:grpSpPr>
            <a:xfrm>
              <a:off x="293468" y="2614737"/>
              <a:ext cx="222591" cy="199456"/>
              <a:chOff x="958247" y="1904505"/>
              <a:chExt cx="222591" cy="199456"/>
            </a:xfrm>
          </p:grpSpPr>
          <p:sp>
            <p:nvSpPr>
              <p:cNvPr id="359" name="CuadroTexto 358">
                <a:extLst>
                  <a:ext uri="{FF2B5EF4-FFF2-40B4-BE49-F238E27FC236}">
                    <a16:creationId xmlns="" xmlns:a16="http://schemas.microsoft.com/office/drawing/2014/main" id="{91E5FA39-6F77-4452-A3C9-F81E7E7F9753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60" name="Forma libre: forma 359">
                <a:extLst>
                  <a:ext uri="{FF2B5EF4-FFF2-40B4-BE49-F238E27FC236}">
                    <a16:creationId xmlns="" xmlns:a16="http://schemas.microsoft.com/office/drawing/2014/main" id="{AA112464-ECF9-4480-836E-C38C49605611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56" name="Grupo 355">
              <a:extLst>
                <a:ext uri="{FF2B5EF4-FFF2-40B4-BE49-F238E27FC236}">
                  <a16:creationId xmlns="" xmlns:a16="http://schemas.microsoft.com/office/drawing/2014/main" id="{F7FA3C66-51BB-4200-AD43-A970D3DF83B3}"/>
                </a:ext>
              </a:extLst>
            </p:cNvPr>
            <p:cNvGrpSpPr/>
            <p:nvPr/>
          </p:nvGrpSpPr>
          <p:grpSpPr>
            <a:xfrm>
              <a:off x="1400091" y="3271084"/>
              <a:ext cx="287200" cy="199456"/>
              <a:chOff x="2060208" y="2560852"/>
              <a:chExt cx="287200" cy="199456"/>
            </a:xfrm>
          </p:grpSpPr>
          <p:sp>
            <p:nvSpPr>
              <p:cNvPr id="357" name="CuadroTexto 356">
                <a:extLst>
                  <a:ext uri="{FF2B5EF4-FFF2-40B4-BE49-F238E27FC236}">
                    <a16:creationId xmlns="" xmlns:a16="http://schemas.microsoft.com/office/drawing/2014/main" id="{3A3DFE93-F784-4361-A741-A2508BFDF72C}"/>
                  </a:ext>
                </a:extLst>
              </p:cNvPr>
              <p:cNvSpPr txBox="1"/>
              <p:nvPr/>
            </p:nvSpPr>
            <p:spPr>
              <a:xfrm>
                <a:off x="2063484" y="2560852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58" name="Forma libre: forma 357">
                <a:extLst>
                  <a:ext uri="{FF2B5EF4-FFF2-40B4-BE49-F238E27FC236}">
                    <a16:creationId xmlns="" xmlns:a16="http://schemas.microsoft.com/office/drawing/2014/main" id="{EFB25FB6-39C6-457C-A74E-3B811B682EBB}"/>
                  </a:ext>
                </a:extLst>
              </p:cNvPr>
              <p:cNvSpPr/>
              <p:nvPr/>
            </p:nvSpPr>
            <p:spPr>
              <a:xfrm flipH="1">
                <a:off x="2060208" y="2654749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pSp>
        <p:nvGrpSpPr>
          <p:cNvPr id="17" name="Grupo 16">
            <a:extLst>
              <a:ext uri="{FF2B5EF4-FFF2-40B4-BE49-F238E27FC236}">
                <a16:creationId xmlns="" xmlns:a16="http://schemas.microsoft.com/office/drawing/2014/main" id="{0A09398E-7886-4292-8718-A7AF5BF5CCCF}"/>
              </a:ext>
            </a:extLst>
          </p:cNvPr>
          <p:cNvGrpSpPr/>
          <p:nvPr/>
        </p:nvGrpSpPr>
        <p:grpSpPr>
          <a:xfrm>
            <a:off x="5712023" y="7554453"/>
            <a:ext cx="1191207" cy="199456"/>
            <a:chOff x="5712023" y="7554453"/>
            <a:chExt cx="1191207" cy="199456"/>
          </a:xfrm>
        </p:grpSpPr>
        <p:grpSp>
          <p:nvGrpSpPr>
            <p:cNvPr id="368" name="Grupo 367">
              <a:extLst>
                <a:ext uri="{FF2B5EF4-FFF2-40B4-BE49-F238E27FC236}">
                  <a16:creationId xmlns="" xmlns:a16="http://schemas.microsoft.com/office/drawing/2014/main" id="{9DC140B0-59ED-4228-BDBD-C9BB5D161498}"/>
                </a:ext>
              </a:extLst>
            </p:cNvPr>
            <p:cNvGrpSpPr/>
            <p:nvPr/>
          </p:nvGrpSpPr>
          <p:grpSpPr>
            <a:xfrm>
              <a:off x="5712023" y="7554453"/>
              <a:ext cx="222591" cy="199456"/>
              <a:chOff x="958247" y="1904505"/>
              <a:chExt cx="222591" cy="199456"/>
            </a:xfrm>
          </p:grpSpPr>
          <p:sp>
            <p:nvSpPr>
              <p:cNvPr id="372" name="CuadroTexto 371">
                <a:extLst>
                  <a:ext uri="{FF2B5EF4-FFF2-40B4-BE49-F238E27FC236}">
                    <a16:creationId xmlns="" xmlns:a16="http://schemas.microsoft.com/office/drawing/2014/main" id="{B6E40920-8FB4-4730-85A9-3472A8C06B1C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73" name="Forma libre: forma 372">
                <a:extLst>
                  <a:ext uri="{FF2B5EF4-FFF2-40B4-BE49-F238E27FC236}">
                    <a16:creationId xmlns="" xmlns:a16="http://schemas.microsoft.com/office/drawing/2014/main" id="{A58CCB77-89C7-446E-B78A-71A71F324FA9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16" name="Grupo 15">
              <a:extLst>
                <a:ext uri="{FF2B5EF4-FFF2-40B4-BE49-F238E27FC236}">
                  <a16:creationId xmlns="" xmlns:a16="http://schemas.microsoft.com/office/drawing/2014/main" id="{5E53DE16-0133-4EEF-A495-14D37C0022A5}"/>
                </a:ext>
              </a:extLst>
            </p:cNvPr>
            <p:cNvGrpSpPr/>
            <p:nvPr/>
          </p:nvGrpSpPr>
          <p:grpSpPr>
            <a:xfrm>
              <a:off x="5930497" y="7554453"/>
              <a:ext cx="972733" cy="199456"/>
              <a:chOff x="5930497" y="7554453"/>
              <a:chExt cx="972733" cy="199456"/>
            </a:xfrm>
          </p:grpSpPr>
          <p:grpSp>
            <p:nvGrpSpPr>
              <p:cNvPr id="366" name="Grupo 365">
                <a:extLst>
                  <a:ext uri="{FF2B5EF4-FFF2-40B4-BE49-F238E27FC236}">
                    <a16:creationId xmlns="" xmlns:a16="http://schemas.microsoft.com/office/drawing/2014/main" id="{9A065855-C512-40CA-B31B-6120F678249B}"/>
                  </a:ext>
                </a:extLst>
              </p:cNvPr>
              <p:cNvGrpSpPr/>
              <p:nvPr/>
            </p:nvGrpSpPr>
            <p:grpSpPr>
              <a:xfrm>
                <a:off x="5930497" y="7554745"/>
                <a:ext cx="286403" cy="198873"/>
                <a:chOff x="1183661" y="1904505"/>
                <a:chExt cx="286403" cy="198873"/>
              </a:xfrm>
            </p:grpSpPr>
            <p:sp>
              <p:nvSpPr>
                <p:cNvPr id="376" name="CuadroTexto 375">
                  <a:extLst>
                    <a:ext uri="{FF2B5EF4-FFF2-40B4-BE49-F238E27FC236}">
                      <a16:creationId xmlns="" xmlns:a16="http://schemas.microsoft.com/office/drawing/2014/main" id="{23E5A8B9-C2C0-4DEF-8878-68B7DF1988EA}"/>
                    </a:ext>
                  </a:extLst>
                </p:cNvPr>
                <p:cNvSpPr txBox="1"/>
                <p:nvPr/>
              </p:nvSpPr>
              <p:spPr>
                <a:xfrm>
                  <a:off x="1189519" y="1904505"/>
                  <a:ext cx="280545" cy="1846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s-ES" sz="600" dirty="0">
                      <a:ln w="0"/>
                      <a:latin typeface="Geometr415 Blk BT" panose="020B0802020204020303" pitchFamily="34" charset="0"/>
                    </a:rPr>
                    <a:t>9</a:t>
                  </a:r>
                  <a:endParaRPr lang="es-ES" sz="600" b="0" cap="none" spc="0" dirty="0">
                    <a:ln w="0"/>
                    <a:latin typeface="Geometr415 Blk BT" panose="020B0802020204020303" pitchFamily="34" charset="0"/>
                  </a:endParaRPr>
                </a:p>
              </p:txBody>
            </p:sp>
            <p:sp>
              <p:nvSpPr>
                <p:cNvPr id="377" name="Elipse 376">
                  <a:extLst>
                    <a:ext uri="{FF2B5EF4-FFF2-40B4-BE49-F238E27FC236}">
                      <a16:creationId xmlns="" xmlns:a16="http://schemas.microsoft.com/office/drawing/2014/main" id="{8DA9B57E-46C8-4921-910E-F029DC0262E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183661" y="1998402"/>
                  <a:ext cx="104976" cy="104976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600" dirty="0"/>
                </a:p>
              </p:txBody>
            </p:sp>
          </p:grpSp>
          <p:grpSp>
            <p:nvGrpSpPr>
              <p:cNvPr id="367" name="Grupo 366">
                <a:extLst>
                  <a:ext uri="{FF2B5EF4-FFF2-40B4-BE49-F238E27FC236}">
                    <a16:creationId xmlns="" xmlns:a16="http://schemas.microsoft.com/office/drawing/2014/main" id="{23DADEDA-6604-492E-91FD-3AC96682FAE3}"/>
                  </a:ext>
                </a:extLst>
              </p:cNvPr>
              <p:cNvGrpSpPr/>
              <p:nvPr/>
            </p:nvGrpSpPr>
            <p:grpSpPr>
              <a:xfrm>
                <a:off x="6386647" y="7554745"/>
                <a:ext cx="283924" cy="198873"/>
                <a:chOff x="1610038" y="1904505"/>
                <a:chExt cx="283924" cy="198873"/>
              </a:xfrm>
            </p:grpSpPr>
            <p:sp>
              <p:nvSpPr>
                <p:cNvPr id="374" name="CuadroTexto 373">
                  <a:extLst>
                    <a:ext uri="{FF2B5EF4-FFF2-40B4-BE49-F238E27FC236}">
                      <a16:creationId xmlns="" xmlns:a16="http://schemas.microsoft.com/office/drawing/2014/main" id="{9D90FD90-94C2-42CE-813F-C72C6C494433}"/>
                    </a:ext>
                  </a:extLst>
                </p:cNvPr>
                <p:cNvSpPr txBox="1"/>
                <p:nvPr/>
              </p:nvSpPr>
              <p:spPr>
                <a:xfrm>
                  <a:off x="1610038" y="1904505"/>
                  <a:ext cx="283924" cy="1846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es-ES" sz="600" dirty="0">
                      <a:ln w="0"/>
                      <a:latin typeface="Geometr415 Blk BT" panose="020B0802020204020303" pitchFamily="34" charset="0"/>
                    </a:rPr>
                    <a:t>23</a:t>
                  </a:r>
                  <a:endParaRPr lang="es-ES" sz="600" b="0" cap="none" spc="0" dirty="0">
                    <a:ln w="0"/>
                    <a:latin typeface="Geometr415 Blk BT" panose="020B0802020204020303" pitchFamily="34" charset="0"/>
                  </a:endParaRPr>
                </a:p>
              </p:txBody>
            </p:sp>
            <p:sp>
              <p:nvSpPr>
                <p:cNvPr id="375" name="Elipse 374">
                  <a:extLst>
                    <a:ext uri="{FF2B5EF4-FFF2-40B4-BE49-F238E27FC236}">
                      <a16:creationId xmlns="" xmlns:a16="http://schemas.microsoft.com/office/drawing/2014/main" id="{0E16CA3A-AB5C-41D8-9B45-AA5753D15E0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15526" y="1998402"/>
                  <a:ext cx="104976" cy="104976"/>
                </a:xfrm>
                <a:prstGeom prst="ellipse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600"/>
                </a:p>
              </p:txBody>
            </p:sp>
          </p:grpSp>
          <p:grpSp>
            <p:nvGrpSpPr>
              <p:cNvPr id="369" name="Grupo 368">
                <a:extLst>
                  <a:ext uri="{FF2B5EF4-FFF2-40B4-BE49-F238E27FC236}">
                    <a16:creationId xmlns="" xmlns:a16="http://schemas.microsoft.com/office/drawing/2014/main" id="{7CB8361A-C027-4A16-98E8-F73CE35F59C3}"/>
                  </a:ext>
                </a:extLst>
              </p:cNvPr>
              <p:cNvGrpSpPr/>
              <p:nvPr/>
            </p:nvGrpSpPr>
            <p:grpSpPr>
              <a:xfrm>
                <a:off x="6158279" y="7554453"/>
                <a:ext cx="287200" cy="199456"/>
                <a:chOff x="1399841" y="1904505"/>
                <a:chExt cx="287200" cy="199456"/>
              </a:xfrm>
            </p:grpSpPr>
            <p:sp>
              <p:nvSpPr>
                <p:cNvPr id="370" name="CuadroTexto 369">
                  <a:extLst>
                    <a:ext uri="{FF2B5EF4-FFF2-40B4-BE49-F238E27FC236}">
                      <a16:creationId xmlns="" xmlns:a16="http://schemas.microsoft.com/office/drawing/2014/main" id="{85F85370-2108-438A-8C20-4328CDB5CF6D}"/>
                    </a:ext>
                  </a:extLst>
                </p:cNvPr>
                <p:cNvSpPr txBox="1"/>
                <p:nvPr/>
              </p:nvSpPr>
              <p:spPr>
                <a:xfrm>
                  <a:off x="1403117" y="1904505"/>
                  <a:ext cx="283924" cy="1846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s-ES" sz="600" dirty="0">
                      <a:ln w="0"/>
                      <a:latin typeface="Geometr415 Blk BT" panose="020B0802020204020303" pitchFamily="34" charset="0"/>
                    </a:rPr>
                    <a:t>16</a:t>
                  </a:r>
                  <a:endParaRPr lang="es-ES" sz="600" b="0" cap="none" spc="0" dirty="0">
                    <a:ln w="0"/>
                    <a:latin typeface="Geometr415 Blk BT" panose="020B0802020204020303" pitchFamily="34" charset="0"/>
                  </a:endParaRPr>
                </a:p>
              </p:txBody>
            </p:sp>
            <p:sp>
              <p:nvSpPr>
                <p:cNvPr id="371" name="Forma libre: forma 370">
                  <a:extLst>
                    <a:ext uri="{FF2B5EF4-FFF2-40B4-BE49-F238E27FC236}">
                      <a16:creationId xmlns="" xmlns:a16="http://schemas.microsoft.com/office/drawing/2014/main" id="{E05E8B85-B8C4-406B-8228-C2087D0523BB}"/>
                    </a:ext>
                  </a:extLst>
                </p:cNvPr>
                <p:cNvSpPr/>
                <p:nvPr/>
              </p:nvSpPr>
              <p:spPr>
                <a:xfrm flipH="1">
                  <a:off x="1399841" y="1998402"/>
                  <a:ext cx="104968" cy="105559"/>
                </a:xfrm>
                <a:custGeom>
                  <a:avLst/>
                  <a:gdLst>
                    <a:gd name="connsiteX0" fmla="*/ 41587 w 125990"/>
                    <a:gd name="connsiteY0" fmla="*/ 122383 h 126699"/>
                    <a:gd name="connsiteX1" fmla="*/ 53241 w 125990"/>
                    <a:gd name="connsiteY1" fmla="*/ 124733 h 126699"/>
                    <a:gd name="connsiteX2" fmla="*/ 47556 w 125990"/>
                    <a:gd name="connsiteY2" fmla="*/ 124966 h 126699"/>
                    <a:gd name="connsiteX3" fmla="*/ 35485 w 125990"/>
                    <a:gd name="connsiteY3" fmla="*/ 119744 h 126699"/>
                    <a:gd name="connsiteX4" fmla="*/ 41587 w 125990"/>
                    <a:gd name="connsiteY4" fmla="*/ 122383 h 126699"/>
                    <a:gd name="connsiteX5" fmla="*/ 38475 w 125990"/>
                    <a:gd name="connsiteY5" fmla="*/ 121756 h 126699"/>
                    <a:gd name="connsiteX6" fmla="*/ 21492 w 125990"/>
                    <a:gd name="connsiteY6" fmla="*/ 110323 h 126699"/>
                    <a:gd name="connsiteX7" fmla="*/ 35485 w 125990"/>
                    <a:gd name="connsiteY7" fmla="*/ 119744 h 126699"/>
                    <a:gd name="connsiteX8" fmla="*/ 26393 w 125990"/>
                    <a:gd name="connsiteY8" fmla="*/ 115810 h 126699"/>
                    <a:gd name="connsiteX9" fmla="*/ 14698 w 125990"/>
                    <a:gd name="connsiteY9" fmla="*/ 102717 h 126699"/>
                    <a:gd name="connsiteX10" fmla="*/ 21492 w 125990"/>
                    <a:gd name="connsiteY10" fmla="*/ 110323 h 126699"/>
                    <a:gd name="connsiteX11" fmla="*/ 18451 w 125990"/>
                    <a:gd name="connsiteY11" fmla="*/ 108276 h 126699"/>
                    <a:gd name="connsiteX12" fmla="*/ 7396 w 125990"/>
                    <a:gd name="connsiteY12" fmla="*/ 91904 h 126699"/>
                    <a:gd name="connsiteX13" fmla="*/ 14698 w 125990"/>
                    <a:gd name="connsiteY13" fmla="*/ 102717 h 126699"/>
                    <a:gd name="connsiteX14" fmla="*/ 8183 w 125990"/>
                    <a:gd name="connsiteY14" fmla="*/ 95425 h 126699"/>
                    <a:gd name="connsiteX15" fmla="*/ 8178 w 125990"/>
                    <a:gd name="connsiteY15" fmla="*/ 34535 h 126699"/>
                    <a:gd name="connsiteX16" fmla="*/ 800 w 125990"/>
                    <a:gd name="connsiteY16" fmla="*/ 62401 h 126699"/>
                    <a:gd name="connsiteX17" fmla="*/ 7396 w 125990"/>
                    <a:gd name="connsiteY17" fmla="*/ 91904 h 126699"/>
                    <a:gd name="connsiteX18" fmla="*/ 4951 w 125990"/>
                    <a:gd name="connsiteY18" fmla="*/ 88282 h 126699"/>
                    <a:gd name="connsiteX19" fmla="*/ 0 w 125990"/>
                    <a:gd name="connsiteY19" fmla="*/ 63798 h 126699"/>
                    <a:gd name="connsiteX20" fmla="*/ 4951 w 125990"/>
                    <a:gd name="connsiteY20" fmla="*/ 39314 h 126699"/>
                    <a:gd name="connsiteX21" fmla="*/ 15735 w 125990"/>
                    <a:gd name="connsiteY21" fmla="*/ 23342 h 126699"/>
                    <a:gd name="connsiteX22" fmla="*/ 8178 w 125990"/>
                    <a:gd name="connsiteY22" fmla="*/ 34535 h 126699"/>
                    <a:gd name="connsiteX23" fmla="*/ 9412 w 125990"/>
                    <a:gd name="connsiteY23" fmla="*/ 29871 h 126699"/>
                    <a:gd name="connsiteX24" fmla="*/ 21841 w 125990"/>
                    <a:gd name="connsiteY24" fmla="*/ 17038 h 126699"/>
                    <a:gd name="connsiteX25" fmla="*/ 15735 w 125990"/>
                    <a:gd name="connsiteY25" fmla="*/ 23342 h 126699"/>
                    <a:gd name="connsiteX26" fmla="*/ 18451 w 125990"/>
                    <a:gd name="connsiteY26" fmla="*/ 19321 h 126699"/>
                    <a:gd name="connsiteX27" fmla="*/ 37984 w 125990"/>
                    <a:gd name="connsiteY27" fmla="*/ 6170 h 126699"/>
                    <a:gd name="connsiteX28" fmla="*/ 21841 w 125990"/>
                    <a:gd name="connsiteY28" fmla="*/ 17038 h 126699"/>
                    <a:gd name="connsiteX29" fmla="*/ 28360 w 125990"/>
                    <a:gd name="connsiteY29" fmla="*/ 10307 h 126699"/>
                    <a:gd name="connsiteX30" fmla="*/ 38997 w 125990"/>
                    <a:gd name="connsiteY30" fmla="*/ 5735 h 126699"/>
                    <a:gd name="connsiteX31" fmla="*/ 37984 w 125990"/>
                    <a:gd name="connsiteY31" fmla="*/ 6170 h 126699"/>
                    <a:gd name="connsiteX32" fmla="*/ 38475 w 125990"/>
                    <a:gd name="connsiteY32" fmla="*/ 5840 h 126699"/>
                    <a:gd name="connsiteX33" fmla="*/ 63795 w 125990"/>
                    <a:gd name="connsiteY33" fmla="*/ 1058 h 126699"/>
                    <a:gd name="connsiteX34" fmla="*/ 87515 w 125990"/>
                    <a:gd name="connsiteY34" fmla="*/ 5840 h 126699"/>
                    <a:gd name="connsiteX35" fmla="*/ 125990 w 125990"/>
                    <a:gd name="connsiteY35" fmla="*/ 63798 h 126699"/>
                    <a:gd name="connsiteX36" fmla="*/ 62995 w 125990"/>
                    <a:gd name="connsiteY36" fmla="*/ 126699 h 126699"/>
                    <a:gd name="connsiteX37" fmla="*/ 53241 w 125990"/>
                    <a:gd name="connsiteY37" fmla="*/ 124733 h 126699"/>
                    <a:gd name="connsiteX38" fmla="*/ 63795 w 125990"/>
                    <a:gd name="connsiteY38" fmla="*/ 124300 h 126699"/>
                    <a:gd name="connsiteX39" fmla="*/ 63795 w 125990"/>
                    <a:gd name="connsiteY39" fmla="*/ 501 h 126699"/>
                    <a:gd name="connsiteX40" fmla="*/ 63795 w 125990"/>
                    <a:gd name="connsiteY40" fmla="*/ 1058 h 126699"/>
                    <a:gd name="connsiteX41" fmla="*/ 62995 w 125990"/>
                    <a:gd name="connsiteY41" fmla="*/ 897 h 126699"/>
                    <a:gd name="connsiteX42" fmla="*/ 38997 w 125990"/>
                    <a:gd name="connsiteY42" fmla="*/ 5735 h 126699"/>
                    <a:gd name="connsiteX43" fmla="*/ 49277 w 125990"/>
                    <a:gd name="connsiteY43" fmla="*/ 1316 h 126699"/>
                    <a:gd name="connsiteX44" fmla="*/ 63795 w 125990"/>
                    <a:gd name="connsiteY44" fmla="*/ 501 h 126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125990" h="126699">
                      <a:moveTo>
                        <a:pt x="41587" y="122383"/>
                      </a:moveTo>
                      <a:lnTo>
                        <a:pt x="53241" y="124733"/>
                      </a:lnTo>
                      <a:lnTo>
                        <a:pt x="47556" y="124966"/>
                      </a:lnTo>
                      <a:close/>
                      <a:moveTo>
                        <a:pt x="35485" y="119744"/>
                      </a:moveTo>
                      <a:lnTo>
                        <a:pt x="41587" y="122383"/>
                      </a:lnTo>
                      <a:lnTo>
                        <a:pt x="38475" y="121756"/>
                      </a:lnTo>
                      <a:close/>
                      <a:moveTo>
                        <a:pt x="21492" y="110323"/>
                      </a:moveTo>
                      <a:lnTo>
                        <a:pt x="35485" y="119744"/>
                      </a:lnTo>
                      <a:lnTo>
                        <a:pt x="26393" y="115810"/>
                      </a:lnTo>
                      <a:close/>
                      <a:moveTo>
                        <a:pt x="14698" y="102717"/>
                      </a:moveTo>
                      <a:lnTo>
                        <a:pt x="21492" y="110323"/>
                      </a:lnTo>
                      <a:lnTo>
                        <a:pt x="18451" y="108276"/>
                      </a:lnTo>
                      <a:close/>
                      <a:moveTo>
                        <a:pt x="7396" y="91904"/>
                      </a:moveTo>
                      <a:lnTo>
                        <a:pt x="14698" y="102717"/>
                      </a:lnTo>
                      <a:lnTo>
                        <a:pt x="8183" y="95425"/>
                      </a:lnTo>
                      <a:close/>
                      <a:moveTo>
                        <a:pt x="8178" y="34535"/>
                      </a:moveTo>
                      <a:lnTo>
                        <a:pt x="800" y="62401"/>
                      </a:lnTo>
                      <a:lnTo>
                        <a:pt x="7396" y="91904"/>
                      </a:lnTo>
                      <a:lnTo>
                        <a:pt x="4951" y="88282"/>
                      </a:lnTo>
                      <a:cubicBezTo>
                        <a:pt x="1763" y="80757"/>
                        <a:pt x="0" y="72483"/>
                        <a:pt x="0" y="63798"/>
                      </a:cubicBezTo>
                      <a:cubicBezTo>
                        <a:pt x="0" y="55113"/>
                        <a:pt x="1763" y="46840"/>
                        <a:pt x="4951" y="39314"/>
                      </a:cubicBezTo>
                      <a:close/>
                      <a:moveTo>
                        <a:pt x="15735" y="23342"/>
                      </a:moveTo>
                      <a:lnTo>
                        <a:pt x="8178" y="34535"/>
                      </a:lnTo>
                      <a:lnTo>
                        <a:pt x="9412" y="29871"/>
                      </a:lnTo>
                      <a:close/>
                      <a:moveTo>
                        <a:pt x="21841" y="17038"/>
                      </a:moveTo>
                      <a:lnTo>
                        <a:pt x="15735" y="23342"/>
                      </a:lnTo>
                      <a:lnTo>
                        <a:pt x="18451" y="19321"/>
                      </a:lnTo>
                      <a:close/>
                      <a:moveTo>
                        <a:pt x="37984" y="6170"/>
                      </a:moveTo>
                      <a:lnTo>
                        <a:pt x="21841" y="17038"/>
                      </a:lnTo>
                      <a:lnTo>
                        <a:pt x="28360" y="10307"/>
                      </a:lnTo>
                      <a:close/>
                      <a:moveTo>
                        <a:pt x="38997" y="5735"/>
                      </a:moveTo>
                      <a:lnTo>
                        <a:pt x="37984" y="6170"/>
                      </a:lnTo>
                      <a:lnTo>
                        <a:pt x="38475" y="5840"/>
                      </a:lnTo>
                      <a:close/>
                      <a:moveTo>
                        <a:pt x="63795" y="1058"/>
                      </a:moveTo>
                      <a:lnTo>
                        <a:pt x="87515" y="5840"/>
                      </a:lnTo>
                      <a:cubicBezTo>
                        <a:pt x="110125" y="15389"/>
                        <a:pt x="125990" y="37744"/>
                        <a:pt x="125990" y="63798"/>
                      </a:cubicBezTo>
                      <a:cubicBezTo>
                        <a:pt x="125990" y="98537"/>
                        <a:pt x="97786" y="126699"/>
                        <a:pt x="62995" y="126699"/>
                      </a:cubicBezTo>
                      <a:lnTo>
                        <a:pt x="53241" y="124733"/>
                      </a:lnTo>
                      <a:lnTo>
                        <a:pt x="63795" y="124300"/>
                      </a:lnTo>
                      <a:close/>
                      <a:moveTo>
                        <a:pt x="63795" y="501"/>
                      </a:moveTo>
                      <a:lnTo>
                        <a:pt x="63795" y="1058"/>
                      </a:lnTo>
                      <a:lnTo>
                        <a:pt x="62995" y="897"/>
                      </a:lnTo>
                      <a:lnTo>
                        <a:pt x="38997" y="5735"/>
                      </a:lnTo>
                      <a:lnTo>
                        <a:pt x="49277" y="1316"/>
                      </a:lnTo>
                      <a:cubicBezTo>
                        <a:pt x="55647" y="-185"/>
                        <a:pt x="60952" y="-324"/>
                        <a:pt x="63795" y="50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AR" sz="600"/>
                </a:p>
              </p:txBody>
            </p:sp>
          </p:grpSp>
          <p:grpSp>
            <p:nvGrpSpPr>
              <p:cNvPr id="15" name="Grupo 14">
                <a:extLst>
                  <a:ext uri="{FF2B5EF4-FFF2-40B4-BE49-F238E27FC236}">
                    <a16:creationId xmlns="" xmlns:a16="http://schemas.microsoft.com/office/drawing/2014/main" id="{C6E69267-B2B1-49AF-9F54-F6828D168798}"/>
                  </a:ext>
                </a:extLst>
              </p:cNvPr>
              <p:cNvGrpSpPr/>
              <p:nvPr/>
            </p:nvGrpSpPr>
            <p:grpSpPr>
              <a:xfrm>
                <a:off x="6612353" y="7561849"/>
                <a:ext cx="290877" cy="190082"/>
                <a:chOff x="6612353" y="7561849"/>
                <a:chExt cx="290877" cy="190082"/>
              </a:xfrm>
            </p:grpSpPr>
            <p:sp>
              <p:nvSpPr>
                <p:cNvPr id="378" name="CuadroTexto 377">
                  <a:extLst>
                    <a:ext uri="{FF2B5EF4-FFF2-40B4-BE49-F238E27FC236}">
                      <a16:creationId xmlns="" xmlns:a16="http://schemas.microsoft.com/office/drawing/2014/main" id="{0B70A69C-249B-4A52-855E-A012C1B72BC4}"/>
                    </a:ext>
                  </a:extLst>
                </p:cNvPr>
                <p:cNvSpPr txBox="1"/>
                <p:nvPr/>
              </p:nvSpPr>
              <p:spPr>
                <a:xfrm>
                  <a:off x="6622685" y="7561849"/>
                  <a:ext cx="280545" cy="18466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s-ES" sz="600" dirty="0">
                      <a:ln w="0"/>
                      <a:latin typeface="Geometr415 Blk BT" panose="020B0802020204020303" pitchFamily="34" charset="0"/>
                    </a:rPr>
                    <a:t>31</a:t>
                  </a:r>
                  <a:endParaRPr lang="es-ES" sz="600" b="0" cap="none" spc="0" dirty="0">
                    <a:ln w="0"/>
                    <a:latin typeface="Geometr415 Blk BT" panose="020B0802020204020303" pitchFamily="34" charset="0"/>
                  </a:endParaRPr>
                </a:p>
              </p:txBody>
            </p:sp>
            <p:sp>
              <p:nvSpPr>
                <p:cNvPr id="379" name="Forma libre: forma 378">
                  <a:extLst>
                    <a:ext uri="{FF2B5EF4-FFF2-40B4-BE49-F238E27FC236}">
                      <a16:creationId xmlns="" xmlns:a16="http://schemas.microsoft.com/office/drawing/2014/main" id="{D3C7F408-99D9-42B6-92AB-6027D45ED0F8}"/>
                    </a:ext>
                  </a:extLst>
                </p:cNvPr>
                <p:cNvSpPr/>
                <p:nvPr/>
              </p:nvSpPr>
              <p:spPr>
                <a:xfrm>
                  <a:off x="6612353" y="7646372"/>
                  <a:ext cx="104968" cy="105559"/>
                </a:xfrm>
                <a:custGeom>
                  <a:avLst/>
                  <a:gdLst>
                    <a:gd name="connsiteX0" fmla="*/ 41587 w 125990"/>
                    <a:gd name="connsiteY0" fmla="*/ 122383 h 126699"/>
                    <a:gd name="connsiteX1" fmla="*/ 53241 w 125990"/>
                    <a:gd name="connsiteY1" fmla="*/ 124733 h 126699"/>
                    <a:gd name="connsiteX2" fmla="*/ 47556 w 125990"/>
                    <a:gd name="connsiteY2" fmla="*/ 124966 h 126699"/>
                    <a:gd name="connsiteX3" fmla="*/ 35485 w 125990"/>
                    <a:gd name="connsiteY3" fmla="*/ 119744 h 126699"/>
                    <a:gd name="connsiteX4" fmla="*/ 41587 w 125990"/>
                    <a:gd name="connsiteY4" fmla="*/ 122383 h 126699"/>
                    <a:gd name="connsiteX5" fmla="*/ 38475 w 125990"/>
                    <a:gd name="connsiteY5" fmla="*/ 121756 h 126699"/>
                    <a:gd name="connsiteX6" fmla="*/ 21492 w 125990"/>
                    <a:gd name="connsiteY6" fmla="*/ 110323 h 126699"/>
                    <a:gd name="connsiteX7" fmla="*/ 35485 w 125990"/>
                    <a:gd name="connsiteY7" fmla="*/ 119744 h 126699"/>
                    <a:gd name="connsiteX8" fmla="*/ 26393 w 125990"/>
                    <a:gd name="connsiteY8" fmla="*/ 115810 h 126699"/>
                    <a:gd name="connsiteX9" fmla="*/ 14698 w 125990"/>
                    <a:gd name="connsiteY9" fmla="*/ 102717 h 126699"/>
                    <a:gd name="connsiteX10" fmla="*/ 21492 w 125990"/>
                    <a:gd name="connsiteY10" fmla="*/ 110323 h 126699"/>
                    <a:gd name="connsiteX11" fmla="*/ 18451 w 125990"/>
                    <a:gd name="connsiteY11" fmla="*/ 108276 h 126699"/>
                    <a:gd name="connsiteX12" fmla="*/ 7396 w 125990"/>
                    <a:gd name="connsiteY12" fmla="*/ 91904 h 126699"/>
                    <a:gd name="connsiteX13" fmla="*/ 14698 w 125990"/>
                    <a:gd name="connsiteY13" fmla="*/ 102717 h 126699"/>
                    <a:gd name="connsiteX14" fmla="*/ 8183 w 125990"/>
                    <a:gd name="connsiteY14" fmla="*/ 95425 h 126699"/>
                    <a:gd name="connsiteX15" fmla="*/ 8178 w 125990"/>
                    <a:gd name="connsiteY15" fmla="*/ 34535 h 126699"/>
                    <a:gd name="connsiteX16" fmla="*/ 800 w 125990"/>
                    <a:gd name="connsiteY16" fmla="*/ 62401 h 126699"/>
                    <a:gd name="connsiteX17" fmla="*/ 7396 w 125990"/>
                    <a:gd name="connsiteY17" fmla="*/ 91904 h 126699"/>
                    <a:gd name="connsiteX18" fmla="*/ 4951 w 125990"/>
                    <a:gd name="connsiteY18" fmla="*/ 88282 h 126699"/>
                    <a:gd name="connsiteX19" fmla="*/ 0 w 125990"/>
                    <a:gd name="connsiteY19" fmla="*/ 63798 h 126699"/>
                    <a:gd name="connsiteX20" fmla="*/ 4951 w 125990"/>
                    <a:gd name="connsiteY20" fmla="*/ 39314 h 126699"/>
                    <a:gd name="connsiteX21" fmla="*/ 15735 w 125990"/>
                    <a:gd name="connsiteY21" fmla="*/ 23342 h 126699"/>
                    <a:gd name="connsiteX22" fmla="*/ 8178 w 125990"/>
                    <a:gd name="connsiteY22" fmla="*/ 34535 h 126699"/>
                    <a:gd name="connsiteX23" fmla="*/ 9412 w 125990"/>
                    <a:gd name="connsiteY23" fmla="*/ 29871 h 126699"/>
                    <a:gd name="connsiteX24" fmla="*/ 21841 w 125990"/>
                    <a:gd name="connsiteY24" fmla="*/ 17038 h 126699"/>
                    <a:gd name="connsiteX25" fmla="*/ 15735 w 125990"/>
                    <a:gd name="connsiteY25" fmla="*/ 23342 h 126699"/>
                    <a:gd name="connsiteX26" fmla="*/ 18451 w 125990"/>
                    <a:gd name="connsiteY26" fmla="*/ 19321 h 126699"/>
                    <a:gd name="connsiteX27" fmla="*/ 37984 w 125990"/>
                    <a:gd name="connsiteY27" fmla="*/ 6170 h 126699"/>
                    <a:gd name="connsiteX28" fmla="*/ 21841 w 125990"/>
                    <a:gd name="connsiteY28" fmla="*/ 17038 h 126699"/>
                    <a:gd name="connsiteX29" fmla="*/ 28360 w 125990"/>
                    <a:gd name="connsiteY29" fmla="*/ 10307 h 126699"/>
                    <a:gd name="connsiteX30" fmla="*/ 38997 w 125990"/>
                    <a:gd name="connsiteY30" fmla="*/ 5735 h 126699"/>
                    <a:gd name="connsiteX31" fmla="*/ 37984 w 125990"/>
                    <a:gd name="connsiteY31" fmla="*/ 6170 h 126699"/>
                    <a:gd name="connsiteX32" fmla="*/ 38475 w 125990"/>
                    <a:gd name="connsiteY32" fmla="*/ 5840 h 126699"/>
                    <a:gd name="connsiteX33" fmla="*/ 63795 w 125990"/>
                    <a:gd name="connsiteY33" fmla="*/ 1058 h 126699"/>
                    <a:gd name="connsiteX34" fmla="*/ 87515 w 125990"/>
                    <a:gd name="connsiteY34" fmla="*/ 5840 h 126699"/>
                    <a:gd name="connsiteX35" fmla="*/ 125990 w 125990"/>
                    <a:gd name="connsiteY35" fmla="*/ 63798 h 126699"/>
                    <a:gd name="connsiteX36" fmla="*/ 62995 w 125990"/>
                    <a:gd name="connsiteY36" fmla="*/ 126699 h 126699"/>
                    <a:gd name="connsiteX37" fmla="*/ 53241 w 125990"/>
                    <a:gd name="connsiteY37" fmla="*/ 124733 h 126699"/>
                    <a:gd name="connsiteX38" fmla="*/ 63795 w 125990"/>
                    <a:gd name="connsiteY38" fmla="*/ 124300 h 126699"/>
                    <a:gd name="connsiteX39" fmla="*/ 63795 w 125990"/>
                    <a:gd name="connsiteY39" fmla="*/ 501 h 126699"/>
                    <a:gd name="connsiteX40" fmla="*/ 63795 w 125990"/>
                    <a:gd name="connsiteY40" fmla="*/ 1058 h 126699"/>
                    <a:gd name="connsiteX41" fmla="*/ 62995 w 125990"/>
                    <a:gd name="connsiteY41" fmla="*/ 897 h 126699"/>
                    <a:gd name="connsiteX42" fmla="*/ 38997 w 125990"/>
                    <a:gd name="connsiteY42" fmla="*/ 5735 h 126699"/>
                    <a:gd name="connsiteX43" fmla="*/ 49277 w 125990"/>
                    <a:gd name="connsiteY43" fmla="*/ 1316 h 126699"/>
                    <a:gd name="connsiteX44" fmla="*/ 63795 w 125990"/>
                    <a:gd name="connsiteY44" fmla="*/ 501 h 126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125990" h="126699">
                      <a:moveTo>
                        <a:pt x="41587" y="122383"/>
                      </a:moveTo>
                      <a:lnTo>
                        <a:pt x="53241" y="124733"/>
                      </a:lnTo>
                      <a:lnTo>
                        <a:pt x="47556" y="124966"/>
                      </a:lnTo>
                      <a:close/>
                      <a:moveTo>
                        <a:pt x="35485" y="119744"/>
                      </a:moveTo>
                      <a:lnTo>
                        <a:pt x="41587" y="122383"/>
                      </a:lnTo>
                      <a:lnTo>
                        <a:pt x="38475" y="121756"/>
                      </a:lnTo>
                      <a:close/>
                      <a:moveTo>
                        <a:pt x="21492" y="110323"/>
                      </a:moveTo>
                      <a:lnTo>
                        <a:pt x="35485" y="119744"/>
                      </a:lnTo>
                      <a:lnTo>
                        <a:pt x="26393" y="115810"/>
                      </a:lnTo>
                      <a:close/>
                      <a:moveTo>
                        <a:pt x="14698" y="102717"/>
                      </a:moveTo>
                      <a:lnTo>
                        <a:pt x="21492" y="110323"/>
                      </a:lnTo>
                      <a:lnTo>
                        <a:pt x="18451" y="108276"/>
                      </a:lnTo>
                      <a:close/>
                      <a:moveTo>
                        <a:pt x="7396" y="91904"/>
                      </a:moveTo>
                      <a:lnTo>
                        <a:pt x="14698" y="102717"/>
                      </a:lnTo>
                      <a:lnTo>
                        <a:pt x="8183" y="95425"/>
                      </a:lnTo>
                      <a:close/>
                      <a:moveTo>
                        <a:pt x="8178" y="34535"/>
                      </a:moveTo>
                      <a:lnTo>
                        <a:pt x="800" y="62401"/>
                      </a:lnTo>
                      <a:lnTo>
                        <a:pt x="7396" y="91904"/>
                      </a:lnTo>
                      <a:lnTo>
                        <a:pt x="4951" y="88282"/>
                      </a:lnTo>
                      <a:cubicBezTo>
                        <a:pt x="1763" y="80757"/>
                        <a:pt x="0" y="72483"/>
                        <a:pt x="0" y="63798"/>
                      </a:cubicBezTo>
                      <a:cubicBezTo>
                        <a:pt x="0" y="55113"/>
                        <a:pt x="1763" y="46840"/>
                        <a:pt x="4951" y="39314"/>
                      </a:cubicBezTo>
                      <a:close/>
                      <a:moveTo>
                        <a:pt x="15735" y="23342"/>
                      </a:moveTo>
                      <a:lnTo>
                        <a:pt x="8178" y="34535"/>
                      </a:lnTo>
                      <a:lnTo>
                        <a:pt x="9412" y="29871"/>
                      </a:lnTo>
                      <a:close/>
                      <a:moveTo>
                        <a:pt x="21841" y="17038"/>
                      </a:moveTo>
                      <a:lnTo>
                        <a:pt x="15735" y="23342"/>
                      </a:lnTo>
                      <a:lnTo>
                        <a:pt x="18451" y="19321"/>
                      </a:lnTo>
                      <a:close/>
                      <a:moveTo>
                        <a:pt x="37984" y="6170"/>
                      </a:moveTo>
                      <a:lnTo>
                        <a:pt x="21841" y="17038"/>
                      </a:lnTo>
                      <a:lnTo>
                        <a:pt x="28360" y="10307"/>
                      </a:lnTo>
                      <a:close/>
                      <a:moveTo>
                        <a:pt x="38997" y="5735"/>
                      </a:moveTo>
                      <a:lnTo>
                        <a:pt x="37984" y="6170"/>
                      </a:lnTo>
                      <a:lnTo>
                        <a:pt x="38475" y="5840"/>
                      </a:lnTo>
                      <a:close/>
                      <a:moveTo>
                        <a:pt x="63795" y="1058"/>
                      </a:moveTo>
                      <a:lnTo>
                        <a:pt x="87515" y="5840"/>
                      </a:lnTo>
                      <a:cubicBezTo>
                        <a:pt x="110125" y="15389"/>
                        <a:pt x="125990" y="37744"/>
                        <a:pt x="125990" y="63798"/>
                      </a:cubicBezTo>
                      <a:cubicBezTo>
                        <a:pt x="125990" y="98537"/>
                        <a:pt x="97786" y="126699"/>
                        <a:pt x="62995" y="126699"/>
                      </a:cubicBezTo>
                      <a:lnTo>
                        <a:pt x="53241" y="124733"/>
                      </a:lnTo>
                      <a:lnTo>
                        <a:pt x="63795" y="124300"/>
                      </a:lnTo>
                      <a:close/>
                      <a:moveTo>
                        <a:pt x="63795" y="501"/>
                      </a:moveTo>
                      <a:lnTo>
                        <a:pt x="63795" y="1058"/>
                      </a:lnTo>
                      <a:lnTo>
                        <a:pt x="62995" y="897"/>
                      </a:lnTo>
                      <a:lnTo>
                        <a:pt x="38997" y="5735"/>
                      </a:lnTo>
                      <a:lnTo>
                        <a:pt x="49277" y="1316"/>
                      </a:lnTo>
                      <a:cubicBezTo>
                        <a:pt x="55647" y="-185"/>
                        <a:pt x="60952" y="-324"/>
                        <a:pt x="63795" y="50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AR" sz="600" dirty="0"/>
                </a:p>
              </p:txBody>
            </p:sp>
          </p:grpSp>
        </p:grpSp>
      </p:grpSp>
      <p:grpSp>
        <p:nvGrpSpPr>
          <p:cNvPr id="380" name="Grupo 379">
            <a:extLst>
              <a:ext uri="{FF2B5EF4-FFF2-40B4-BE49-F238E27FC236}">
                <a16:creationId xmlns="" xmlns:a16="http://schemas.microsoft.com/office/drawing/2014/main" id="{6B01CF74-CA7A-4133-B3BA-EA6D4F666054}"/>
              </a:ext>
            </a:extLst>
          </p:cNvPr>
          <p:cNvGrpSpPr/>
          <p:nvPr/>
        </p:nvGrpSpPr>
        <p:grpSpPr>
          <a:xfrm>
            <a:off x="5705102" y="9199615"/>
            <a:ext cx="1652909" cy="847704"/>
            <a:chOff x="5250321" y="6906205"/>
            <a:chExt cx="1652909" cy="847704"/>
          </a:xfrm>
        </p:grpSpPr>
        <p:grpSp>
          <p:nvGrpSpPr>
            <p:cNvPr id="381" name="Grupo 380">
              <a:extLst>
                <a:ext uri="{FF2B5EF4-FFF2-40B4-BE49-F238E27FC236}">
                  <a16:creationId xmlns="" xmlns:a16="http://schemas.microsoft.com/office/drawing/2014/main" id="{DF27F354-1D0A-449A-BD09-BC73B540E126}"/>
                </a:ext>
              </a:extLst>
            </p:cNvPr>
            <p:cNvGrpSpPr/>
            <p:nvPr/>
          </p:nvGrpSpPr>
          <p:grpSpPr>
            <a:xfrm>
              <a:off x="5250321" y="6906205"/>
              <a:ext cx="286403" cy="198873"/>
              <a:chOff x="503485" y="1255965"/>
              <a:chExt cx="286403" cy="198873"/>
            </a:xfrm>
          </p:grpSpPr>
          <p:sp>
            <p:nvSpPr>
              <p:cNvPr id="391" name="CuadroTexto 390">
                <a:extLst>
                  <a:ext uri="{FF2B5EF4-FFF2-40B4-BE49-F238E27FC236}">
                    <a16:creationId xmlns="" xmlns:a16="http://schemas.microsoft.com/office/drawing/2014/main" id="{DAF17A52-69B7-42DF-AC98-46EDF1301A85}"/>
                  </a:ext>
                </a:extLst>
              </p:cNvPr>
              <p:cNvSpPr txBox="1"/>
              <p:nvPr/>
            </p:nvSpPr>
            <p:spPr>
              <a:xfrm>
                <a:off x="509343" y="125596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92" name="Elipse 391">
                <a:extLst>
                  <a:ext uri="{FF2B5EF4-FFF2-40B4-BE49-F238E27FC236}">
                    <a16:creationId xmlns="" xmlns:a16="http://schemas.microsoft.com/office/drawing/2014/main" id="{0F6CEADA-D947-4411-A77C-820711AFA28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03485" y="134986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82" name="Grupo 381">
              <a:extLst>
                <a:ext uri="{FF2B5EF4-FFF2-40B4-BE49-F238E27FC236}">
                  <a16:creationId xmlns="" xmlns:a16="http://schemas.microsoft.com/office/drawing/2014/main" id="{4E402B83-BA11-4BAF-B149-AE9D95E916E6}"/>
                </a:ext>
              </a:extLst>
            </p:cNvPr>
            <p:cNvGrpSpPr/>
            <p:nvPr/>
          </p:nvGrpSpPr>
          <p:grpSpPr>
            <a:xfrm>
              <a:off x="6386647" y="7554453"/>
              <a:ext cx="283924" cy="199165"/>
              <a:chOff x="1610038" y="1904213"/>
              <a:chExt cx="283924" cy="199165"/>
            </a:xfrm>
          </p:grpSpPr>
          <p:sp>
            <p:nvSpPr>
              <p:cNvPr id="389" name="CuadroTexto 388">
                <a:extLst>
                  <a:ext uri="{FF2B5EF4-FFF2-40B4-BE49-F238E27FC236}">
                    <a16:creationId xmlns="" xmlns:a16="http://schemas.microsoft.com/office/drawing/2014/main" id="{BB224730-B7B7-4C43-B961-9A59A6A81B41}"/>
                  </a:ext>
                </a:extLst>
              </p:cNvPr>
              <p:cNvSpPr txBox="1"/>
              <p:nvPr/>
            </p:nvSpPr>
            <p:spPr>
              <a:xfrm>
                <a:off x="1610038" y="1904213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19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90" name="Elipse 389">
                <a:extLst>
                  <a:ext uri="{FF2B5EF4-FFF2-40B4-BE49-F238E27FC236}">
                    <a16:creationId xmlns="" xmlns:a16="http://schemas.microsoft.com/office/drawing/2014/main" id="{23F7A115-1437-4EB9-99A9-1FDB921A75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383" name="Grupo 382">
              <a:extLst>
                <a:ext uri="{FF2B5EF4-FFF2-40B4-BE49-F238E27FC236}">
                  <a16:creationId xmlns="" xmlns:a16="http://schemas.microsoft.com/office/drawing/2014/main" id="{9EB8A251-98AD-4FD3-947A-F9BEB2B03164}"/>
                </a:ext>
              </a:extLst>
            </p:cNvPr>
            <p:cNvGrpSpPr/>
            <p:nvPr/>
          </p:nvGrpSpPr>
          <p:grpSpPr>
            <a:xfrm>
              <a:off x="6158279" y="7554453"/>
              <a:ext cx="287200" cy="199456"/>
              <a:chOff x="1399841" y="1904505"/>
              <a:chExt cx="287200" cy="199456"/>
            </a:xfrm>
          </p:grpSpPr>
          <p:sp>
            <p:nvSpPr>
              <p:cNvPr id="387" name="CuadroTexto 386">
                <a:extLst>
                  <a:ext uri="{FF2B5EF4-FFF2-40B4-BE49-F238E27FC236}">
                    <a16:creationId xmlns="" xmlns:a16="http://schemas.microsoft.com/office/drawing/2014/main" id="{ACC4E33F-AF3B-4FE9-8A26-7894F18BA2B0}"/>
                  </a:ext>
                </a:extLst>
              </p:cNvPr>
              <p:cNvSpPr txBox="1"/>
              <p:nvPr/>
            </p:nvSpPr>
            <p:spPr>
              <a:xfrm>
                <a:off x="1403117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11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88" name="Forma libre: forma 387">
                <a:extLst>
                  <a:ext uri="{FF2B5EF4-FFF2-40B4-BE49-F238E27FC236}">
                    <a16:creationId xmlns="" xmlns:a16="http://schemas.microsoft.com/office/drawing/2014/main" id="{D0CA5A4F-80B7-4458-B1CC-C221D7309BEF}"/>
                  </a:ext>
                </a:extLst>
              </p:cNvPr>
              <p:cNvSpPr/>
              <p:nvPr/>
            </p:nvSpPr>
            <p:spPr>
              <a:xfrm flipH="1">
                <a:off x="1399841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384" name="Grupo 383">
              <a:extLst>
                <a:ext uri="{FF2B5EF4-FFF2-40B4-BE49-F238E27FC236}">
                  <a16:creationId xmlns="" xmlns:a16="http://schemas.microsoft.com/office/drawing/2014/main" id="{E9BCB990-7DC7-462C-824C-FE9D447FF0A7}"/>
                </a:ext>
              </a:extLst>
            </p:cNvPr>
            <p:cNvGrpSpPr/>
            <p:nvPr/>
          </p:nvGrpSpPr>
          <p:grpSpPr>
            <a:xfrm>
              <a:off x="6612353" y="7554453"/>
              <a:ext cx="290877" cy="197478"/>
              <a:chOff x="6612353" y="7554453"/>
              <a:chExt cx="290877" cy="197478"/>
            </a:xfrm>
          </p:grpSpPr>
          <p:sp>
            <p:nvSpPr>
              <p:cNvPr id="385" name="CuadroTexto 384">
                <a:extLst>
                  <a:ext uri="{FF2B5EF4-FFF2-40B4-BE49-F238E27FC236}">
                    <a16:creationId xmlns="" xmlns:a16="http://schemas.microsoft.com/office/drawing/2014/main" id="{E28156CB-D8FF-437D-BD9B-66B5B0E659A9}"/>
                  </a:ext>
                </a:extLst>
              </p:cNvPr>
              <p:cNvSpPr txBox="1"/>
              <p:nvPr/>
            </p:nvSpPr>
            <p:spPr>
              <a:xfrm>
                <a:off x="6622685" y="7554453"/>
                <a:ext cx="280545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86" name="Forma libre: forma 385">
                <a:extLst>
                  <a:ext uri="{FF2B5EF4-FFF2-40B4-BE49-F238E27FC236}">
                    <a16:creationId xmlns="" xmlns:a16="http://schemas.microsoft.com/office/drawing/2014/main" id="{C50CB6AD-0FCD-4D1E-9FA7-926307DDC36D}"/>
                  </a:ext>
                </a:extLst>
              </p:cNvPr>
              <p:cNvSpPr/>
              <p:nvPr/>
            </p:nvSpPr>
            <p:spPr>
              <a:xfrm>
                <a:off x="6612353" y="764637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</p:grpSp>
      <p:grpSp>
        <p:nvGrpSpPr>
          <p:cNvPr id="393" name="Grupo 392">
            <a:extLst>
              <a:ext uri="{FF2B5EF4-FFF2-40B4-BE49-F238E27FC236}">
                <a16:creationId xmlns="" xmlns:a16="http://schemas.microsoft.com/office/drawing/2014/main" id="{06651617-5E70-45C7-BE4A-9E27DF8C3A38}"/>
              </a:ext>
            </a:extLst>
          </p:cNvPr>
          <p:cNvGrpSpPr/>
          <p:nvPr/>
        </p:nvGrpSpPr>
        <p:grpSpPr>
          <a:xfrm>
            <a:off x="3925926" y="9197519"/>
            <a:ext cx="972733" cy="199456"/>
            <a:chOff x="5930497" y="7554453"/>
            <a:chExt cx="972733" cy="199456"/>
          </a:xfrm>
        </p:grpSpPr>
        <p:grpSp>
          <p:nvGrpSpPr>
            <p:cNvPr id="394" name="Grupo 393">
              <a:extLst>
                <a:ext uri="{FF2B5EF4-FFF2-40B4-BE49-F238E27FC236}">
                  <a16:creationId xmlns="" xmlns:a16="http://schemas.microsoft.com/office/drawing/2014/main" id="{7C24B6B7-3C1A-4422-B7D5-E565BA8E066D}"/>
                </a:ext>
              </a:extLst>
            </p:cNvPr>
            <p:cNvGrpSpPr/>
            <p:nvPr/>
          </p:nvGrpSpPr>
          <p:grpSpPr>
            <a:xfrm>
              <a:off x="5930497" y="7554453"/>
              <a:ext cx="286403" cy="199165"/>
              <a:chOff x="1183661" y="1904213"/>
              <a:chExt cx="286403" cy="199165"/>
            </a:xfrm>
          </p:grpSpPr>
          <p:sp>
            <p:nvSpPr>
              <p:cNvPr id="404" name="CuadroTexto 403">
                <a:extLst>
                  <a:ext uri="{FF2B5EF4-FFF2-40B4-BE49-F238E27FC236}">
                    <a16:creationId xmlns="" xmlns:a16="http://schemas.microsoft.com/office/drawing/2014/main" id="{58A0D296-782D-40A4-A483-A89A2303E6BD}"/>
                  </a:ext>
                </a:extLst>
              </p:cNvPr>
              <p:cNvSpPr txBox="1"/>
              <p:nvPr/>
            </p:nvSpPr>
            <p:spPr>
              <a:xfrm>
                <a:off x="1189519" y="1904213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5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05" name="Elipse 404">
                <a:extLst>
                  <a:ext uri="{FF2B5EF4-FFF2-40B4-BE49-F238E27FC236}">
                    <a16:creationId xmlns="" xmlns:a16="http://schemas.microsoft.com/office/drawing/2014/main" id="{B3A50763-B5CA-4C37-9C73-B4CFF7E851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83661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95" name="Grupo 394">
              <a:extLst>
                <a:ext uri="{FF2B5EF4-FFF2-40B4-BE49-F238E27FC236}">
                  <a16:creationId xmlns="" xmlns:a16="http://schemas.microsoft.com/office/drawing/2014/main" id="{86CC3926-1A59-4A25-95E0-38B5F5BB6721}"/>
                </a:ext>
              </a:extLst>
            </p:cNvPr>
            <p:cNvGrpSpPr/>
            <p:nvPr/>
          </p:nvGrpSpPr>
          <p:grpSpPr>
            <a:xfrm>
              <a:off x="6385311" y="7554453"/>
              <a:ext cx="285260" cy="199165"/>
              <a:chOff x="1608702" y="1904213"/>
              <a:chExt cx="285260" cy="199165"/>
            </a:xfrm>
          </p:grpSpPr>
          <p:sp>
            <p:nvSpPr>
              <p:cNvPr id="402" name="CuadroTexto 401">
                <a:extLst>
                  <a:ext uri="{FF2B5EF4-FFF2-40B4-BE49-F238E27FC236}">
                    <a16:creationId xmlns="" xmlns:a16="http://schemas.microsoft.com/office/drawing/2014/main" id="{6B973403-FB2F-417C-9FD3-CE4EC6F374CA}"/>
                  </a:ext>
                </a:extLst>
              </p:cNvPr>
              <p:cNvSpPr txBox="1"/>
              <p:nvPr/>
            </p:nvSpPr>
            <p:spPr>
              <a:xfrm>
                <a:off x="1610038" y="1904213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20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03" name="Elipse 402">
                <a:extLst>
                  <a:ext uri="{FF2B5EF4-FFF2-40B4-BE49-F238E27FC236}">
                    <a16:creationId xmlns="" xmlns:a16="http://schemas.microsoft.com/office/drawing/2014/main" id="{C0FD9AE7-B47C-4701-AA98-B783645CB6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08702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396" name="Grupo 395">
              <a:extLst>
                <a:ext uri="{FF2B5EF4-FFF2-40B4-BE49-F238E27FC236}">
                  <a16:creationId xmlns="" xmlns:a16="http://schemas.microsoft.com/office/drawing/2014/main" id="{6333DA10-3D7E-4BEF-A904-64C29F6CD5A6}"/>
                </a:ext>
              </a:extLst>
            </p:cNvPr>
            <p:cNvGrpSpPr/>
            <p:nvPr/>
          </p:nvGrpSpPr>
          <p:grpSpPr>
            <a:xfrm>
              <a:off x="6158279" y="7554453"/>
              <a:ext cx="287200" cy="199456"/>
              <a:chOff x="1399841" y="1904505"/>
              <a:chExt cx="287200" cy="199456"/>
            </a:xfrm>
          </p:grpSpPr>
          <p:sp>
            <p:nvSpPr>
              <p:cNvPr id="400" name="CuadroTexto 399">
                <a:extLst>
                  <a:ext uri="{FF2B5EF4-FFF2-40B4-BE49-F238E27FC236}">
                    <a16:creationId xmlns="" xmlns:a16="http://schemas.microsoft.com/office/drawing/2014/main" id="{979011CA-01AC-4052-AA5F-71D2D82357B3}"/>
                  </a:ext>
                </a:extLst>
              </p:cNvPr>
              <p:cNvSpPr txBox="1"/>
              <p:nvPr/>
            </p:nvSpPr>
            <p:spPr>
              <a:xfrm>
                <a:off x="1403117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01" name="Forma libre: forma 400">
                <a:extLst>
                  <a:ext uri="{FF2B5EF4-FFF2-40B4-BE49-F238E27FC236}">
                    <a16:creationId xmlns="" xmlns:a16="http://schemas.microsoft.com/office/drawing/2014/main" id="{0792E43A-1BF5-4F1D-BF25-8423B6B10B97}"/>
                  </a:ext>
                </a:extLst>
              </p:cNvPr>
              <p:cNvSpPr/>
              <p:nvPr/>
            </p:nvSpPr>
            <p:spPr>
              <a:xfrm flipH="1">
                <a:off x="1399841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397" name="Grupo 396">
              <a:extLst>
                <a:ext uri="{FF2B5EF4-FFF2-40B4-BE49-F238E27FC236}">
                  <a16:creationId xmlns="" xmlns:a16="http://schemas.microsoft.com/office/drawing/2014/main" id="{4873E4A2-86CE-40FB-922F-77CACB52E6B7}"/>
                </a:ext>
              </a:extLst>
            </p:cNvPr>
            <p:cNvGrpSpPr/>
            <p:nvPr/>
          </p:nvGrpSpPr>
          <p:grpSpPr>
            <a:xfrm>
              <a:off x="6612353" y="7554453"/>
              <a:ext cx="290877" cy="194066"/>
              <a:chOff x="6612353" y="7554453"/>
              <a:chExt cx="290877" cy="194066"/>
            </a:xfrm>
          </p:grpSpPr>
          <p:sp>
            <p:nvSpPr>
              <p:cNvPr id="398" name="CuadroTexto 397">
                <a:extLst>
                  <a:ext uri="{FF2B5EF4-FFF2-40B4-BE49-F238E27FC236}">
                    <a16:creationId xmlns="" xmlns:a16="http://schemas.microsoft.com/office/drawing/2014/main" id="{B8307A2B-3155-476E-AC22-89C084B6B6B9}"/>
                  </a:ext>
                </a:extLst>
              </p:cNvPr>
              <p:cNvSpPr txBox="1"/>
              <p:nvPr/>
            </p:nvSpPr>
            <p:spPr>
              <a:xfrm>
                <a:off x="6622685" y="7554453"/>
                <a:ext cx="280545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28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99" name="Forma libre: forma 398">
                <a:extLst>
                  <a:ext uri="{FF2B5EF4-FFF2-40B4-BE49-F238E27FC236}">
                    <a16:creationId xmlns="" xmlns:a16="http://schemas.microsoft.com/office/drawing/2014/main" id="{EDA28417-8D52-4B4F-8F68-FDBD7E30DE76}"/>
                  </a:ext>
                </a:extLst>
              </p:cNvPr>
              <p:cNvSpPr/>
              <p:nvPr/>
            </p:nvSpPr>
            <p:spPr>
              <a:xfrm>
                <a:off x="6612353" y="7642960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</p:grpSp>
      <p:grpSp>
        <p:nvGrpSpPr>
          <p:cNvPr id="406" name="Grupo 405">
            <a:extLst>
              <a:ext uri="{FF2B5EF4-FFF2-40B4-BE49-F238E27FC236}">
                <a16:creationId xmlns="" xmlns:a16="http://schemas.microsoft.com/office/drawing/2014/main" id="{B7DA5DED-7E9D-42C3-BB64-96D934D9A339}"/>
              </a:ext>
            </a:extLst>
          </p:cNvPr>
          <p:cNvGrpSpPr/>
          <p:nvPr/>
        </p:nvGrpSpPr>
        <p:grpSpPr>
          <a:xfrm>
            <a:off x="2135686" y="9201654"/>
            <a:ext cx="1651201" cy="847117"/>
            <a:chOff x="5930497" y="7554453"/>
            <a:chExt cx="1651201" cy="847117"/>
          </a:xfrm>
        </p:grpSpPr>
        <p:grpSp>
          <p:nvGrpSpPr>
            <p:cNvPr id="407" name="Grupo 406">
              <a:extLst>
                <a:ext uri="{FF2B5EF4-FFF2-40B4-BE49-F238E27FC236}">
                  <a16:creationId xmlns="" xmlns:a16="http://schemas.microsoft.com/office/drawing/2014/main" id="{07C7A359-921E-47CF-A5B8-7F38D4613889}"/>
                </a:ext>
              </a:extLst>
            </p:cNvPr>
            <p:cNvGrpSpPr/>
            <p:nvPr/>
          </p:nvGrpSpPr>
          <p:grpSpPr>
            <a:xfrm>
              <a:off x="5930497" y="7554745"/>
              <a:ext cx="286403" cy="198873"/>
              <a:chOff x="1183661" y="1904505"/>
              <a:chExt cx="286403" cy="198873"/>
            </a:xfrm>
          </p:grpSpPr>
          <p:sp>
            <p:nvSpPr>
              <p:cNvPr id="417" name="CuadroTexto 416">
                <a:extLst>
                  <a:ext uri="{FF2B5EF4-FFF2-40B4-BE49-F238E27FC236}">
                    <a16:creationId xmlns="" xmlns:a16="http://schemas.microsoft.com/office/drawing/2014/main" id="{580FF593-EF55-4A82-ABAD-4B64C1DD7BA4}"/>
                  </a:ext>
                </a:extLst>
              </p:cNvPr>
              <p:cNvSpPr txBox="1"/>
              <p:nvPr/>
            </p:nvSpPr>
            <p:spPr>
              <a:xfrm>
                <a:off x="1189519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18" name="Elipse 417">
                <a:extLst>
                  <a:ext uri="{FF2B5EF4-FFF2-40B4-BE49-F238E27FC236}">
                    <a16:creationId xmlns="" xmlns:a16="http://schemas.microsoft.com/office/drawing/2014/main" id="{27876DCF-2AF9-447F-B9F4-6BFD796AAA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83661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408" name="Grupo 407">
              <a:extLst>
                <a:ext uri="{FF2B5EF4-FFF2-40B4-BE49-F238E27FC236}">
                  <a16:creationId xmlns="" xmlns:a16="http://schemas.microsoft.com/office/drawing/2014/main" id="{0A42BAE1-5C6A-4651-8C4A-D3858D22093A}"/>
                </a:ext>
              </a:extLst>
            </p:cNvPr>
            <p:cNvGrpSpPr/>
            <p:nvPr/>
          </p:nvGrpSpPr>
          <p:grpSpPr>
            <a:xfrm>
              <a:off x="6386647" y="7554745"/>
              <a:ext cx="283924" cy="198873"/>
              <a:chOff x="1610038" y="1904505"/>
              <a:chExt cx="283924" cy="198873"/>
            </a:xfrm>
          </p:grpSpPr>
          <p:sp>
            <p:nvSpPr>
              <p:cNvPr id="415" name="CuadroTexto 414">
                <a:extLst>
                  <a:ext uri="{FF2B5EF4-FFF2-40B4-BE49-F238E27FC236}">
                    <a16:creationId xmlns="" xmlns:a16="http://schemas.microsoft.com/office/drawing/2014/main" id="{723CF803-DF57-4462-B944-99FB6892BCB3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21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16" name="Elipse 415">
                <a:extLst>
                  <a:ext uri="{FF2B5EF4-FFF2-40B4-BE49-F238E27FC236}">
                    <a16:creationId xmlns="" xmlns:a16="http://schemas.microsoft.com/office/drawing/2014/main" id="{E6E043A5-FC67-4692-8B26-2B7939C9D6C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409" name="Grupo 408">
              <a:extLst>
                <a:ext uri="{FF2B5EF4-FFF2-40B4-BE49-F238E27FC236}">
                  <a16:creationId xmlns="" xmlns:a16="http://schemas.microsoft.com/office/drawing/2014/main" id="{561E2AD9-81F2-4504-A373-F828762DE661}"/>
                </a:ext>
              </a:extLst>
            </p:cNvPr>
            <p:cNvGrpSpPr/>
            <p:nvPr/>
          </p:nvGrpSpPr>
          <p:grpSpPr>
            <a:xfrm>
              <a:off x="6158279" y="7554453"/>
              <a:ext cx="287200" cy="199456"/>
              <a:chOff x="1399841" y="1904505"/>
              <a:chExt cx="287200" cy="199456"/>
            </a:xfrm>
          </p:grpSpPr>
          <p:sp>
            <p:nvSpPr>
              <p:cNvPr id="413" name="CuadroTexto 412">
                <a:extLst>
                  <a:ext uri="{FF2B5EF4-FFF2-40B4-BE49-F238E27FC236}">
                    <a16:creationId xmlns="" xmlns:a16="http://schemas.microsoft.com/office/drawing/2014/main" id="{62B464D8-B857-4FCA-B479-4A3492784BD6}"/>
                  </a:ext>
                </a:extLst>
              </p:cNvPr>
              <p:cNvSpPr txBox="1"/>
              <p:nvPr/>
            </p:nvSpPr>
            <p:spPr>
              <a:xfrm>
                <a:off x="1403117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13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14" name="Forma libre: forma 413">
                <a:extLst>
                  <a:ext uri="{FF2B5EF4-FFF2-40B4-BE49-F238E27FC236}">
                    <a16:creationId xmlns="" xmlns:a16="http://schemas.microsoft.com/office/drawing/2014/main" id="{E325F4F5-BC05-4782-BAE8-85A27F01974A}"/>
                  </a:ext>
                </a:extLst>
              </p:cNvPr>
              <p:cNvSpPr/>
              <p:nvPr/>
            </p:nvSpPr>
            <p:spPr>
              <a:xfrm flipH="1">
                <a:off x="1399841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410" name="Grupo 409">
              <a:extLst>
                <a:ext uri="{FF2B5EF4-FFF2-40B4-BE49-F238E27FC236}">
                  <a16:creationId xmlns="" xmlns:a16="http://schemas.microsoft.com/office/drawing/2014/main" id="{757DF26E-573A-4014-BE9F-E537F9D93B5D}"/>
                </a:ext>
              </a:extLst>
            </p:cNvPr>
            <p:cNvGrpSpPr/>
            <p:nvPr/>
          </p:nvGrpSpPr>
          <p:grpSpPr>
            <a:xfrm>
              <a:off x="7290821" y="8211488"/>
              <a:ext cx="290877" cy="190082"/>
              <a:chOff x="7290821" y="8211488"/>
              <a:chExt cx="290877" cy="190082"/>
            </a:xfrm>
          </p:grpSpPr>
          <p:sp>
            <p:nvSpPr>
              <p:cNvPr id="411" name="CuadroTexto 410">
                <a:extLst>
                  <a:ext uri="{FF2B5EF4-FFF2-40B4-BE49-F238E27FC236}">
                    <a16:creationId xmlns="" xmlns:a16="http://schemas.microsoft.com/office/drawing/2014/main" id="{838AF80B-5DE4-4821-A2A5-DF990A799A0F}"/>
                  </a:ext>
                </a:extLst>
              </p:cNvPr>
              <p:cNvSpPr txBox="1"/>
              <p:nvPr/>
            </p:nvSpPr>
            <p:spPr>
              <a:xfrm>
                <a:off x="7301153" y="8211488"/>
                <a:ext cx="280545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29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12" name="Forma libre: forma 411">
                <a:extLst>
                  <a:ext uri="{FF2B5EF4-FFF2-40B4-BE49-F238E27FC236}">
                    <a16:creationId xmlns="" xmlns:a16="http://schemas.microsoft.com/office/drawing/2014/main" id="{77D3184D-C78B-48B6-BC54-926814E9CCC0}"/>
                  </a:ext>
                </a:extLst>
              </p:cNvPr>
              <p:cNvSpPr/>
              <p:nvPr/>
            </p:nvSpPr>
            <p:spPr>
              <a:xfrm>
                <a:off x="7290821" y="8296011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</p:grpSp>
      <p:grpSp>
        <p:nvGrpSpPr>
          <p:cNvPr id="419" name="Grupo 418">
            <a:extLst>
              <a:ext uri="{FF2B5EF4-FFF2-40B4-BE49-F238E27FC236}">
                <a16:creationId xmlns="" xmlns:a16="http://schemas.microsoft.com/office/drawing/2014/main" id="{C5C70F4A-2E6A-4FF1-B2F1-A48168190285}"/>
              </a:ext>
            </a:extLst>
          </p:cNvPr>
          <p:cNvGrpSpPr/>
          <p:nvPr/>
        </p:nvGrpSpPr>
        <p:grpSpPr>
          <a:xfrm>
            <a:off x="968005" y="9847762"/>
            <a:ext cx="972733" cy="199456"/>
            <a:chOff x="5930497" y="7554453"/>
            <a:chExt cx="972733" cy="199456"/>
          </a:xfrm>
        </p:grpSpPr>
        <p:grpSp>
          <p:nvGrpSpPr>
            <p:cNvPr id="420" name="Grupo 419">
              <a:extLst>
                <a:ext uri="{FF2B5EF4-FFF2-40B4-BE49-F238E27FC236}">
                  <a16:creationId xmlns="" xmlns:a16="http://schemas.microsoft.com/office/drawing/2014/main" id="{81A3A53E-BC62-4A25-A363-153ED727B218}"/>
                </a:ext>
              </a:extLst>
            </p:cNvPr>
            <p:cNvGrpSpPr/>
            <p:nvPr/>
          </p:nvGrpSpPr>
          <p:grpSpPr>
            <a:xfrm>
              <a:off x="5930497" y="7554453"/>
              <a:ext cx="286403" cy="199165"/>
              <a:chOff x="1183661" y="1904213"/>
              <a:chExt cx="286403" cy="199165"/>
            </a:xfrm>
          </p:grpSpPr>
          <p:sp>
            <p:nvSpPr>
              <p:cNvPr id="430" name="CuadroTexto 429">
                <a:extLst>
                  <a:ext uri="{FF2B5EF4-FFF2-40B4-BE49-F238E27FC236}">
                    <a16:creationId xmlns="" xmlns:a16="http://schemas.microsoft.com/office/drawing/2014/main" id="{456FEB9D-1617-400E-967D-70C6E89AC054}"/>
                  </a:ext>
                </a:extLst>
              </p:cNvPr>
              <p:cNvSpPr txBox="1"/>
              <p:nvPr/>
            </p:nvSpPr>
            <p:spPr>
              <a:xfrm>
                <a:off x="1189519" y="1904213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31" name="Elipse 430">
                <a:extLst>
                  <a:ext uri="{FF2B5EF4-FFF2-40B4-BE49-F238E27FC236}">
                    <a16:creationId xmlns="" xmlns:a16="http://schemas.microsoft.com/office/drawing/2014/main" id="{3FEF805E-BDAA-4354-A9CE-56EE6ED746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83661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421" name="Grupo 420">
              <a:extLst>
                <a:ext uri="{FF2B5EF4-FFF2-40B4-BE49-F238E27FC236}">
                  <a16:creationId xmlns="" xmlns:a16="http://schemas.microsoft.com/office/drawing/2014/main" id="{EF34862D-05E9-4AC8-9764-E975CDC44C86}"/>
                </a:ext>
              </a:extLst>
            </p:cNvPr>
            <p:cNvGrpSpPr/>
            <p:nvPr/>
          </p:nvGrpSpPr>
          <p:grpSpPr>
            <a:xfrm>
              <a:off x="6386647" y="7554453"/>
              <a:ext cx="283924" cy="199165"/>
              <a:chOff x="1610038" y="1904213"/>
              <a:chExt cx="283924" cy="199165"/>
            </a:xfrm>
          </p:grpSpPr>
          <p:sp>
            <p:nvSpPr>
              <p:cNvPr id="428" name="CuadroTexto 427">
                <a:extLst>
                  <a:ext uri="{FF2B5EF4-FFF2-40B4-BE49-F238E27FC236}">
                    <a16:creationId xmlns="" xmlns:a16="http://schemas.microsoft.com/office/drawing/2014/main" id="{7371BF6E-5D00-4608-9B8A-B3725C7A5A14}"/>
                  </a:ext>
                </a:extLst>
              </p:cNvPr>
              <p:cNvSpPr txBox="1"/>
              <p:nvPr/>
            </p:nvSpPr>
            <p:spPr>
              <a:xfrm>
                <a:off x="1610038" y="1904213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21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29" name="Elipse 428">
                <a:extLst>
                  <a:ext uri="{FF2B5EF4-FFF2-40B4-BE49-F238E27FC236}">
                    <a16:creationId xmlns="" xmlns:a16="http://schemas.microsoft.com/office/drawing/2014/main" id="{BD8EC7E8-9DB9-4B23-85CF-64120B049C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422" name="Grupo 421">
              <a:extLst>
                <a:ext uri="{FF2B5EF4-FFF2-40B4-BE49-F238E27FC236}">
                  <a16:creationId xmlns="" xmlns:a16="http://schemas.microsoft.com/office/drawing/2014/main" id="{7C97E538-8407-4041-AAA3-D62DF5519C43}"/>
                </a:ext>
              </a:extLst>
            </p:cNvPr>
            <p:cNvGrpSpPr/>
            <p:nvPr/>
          </p:nvGrpSpPr>
          <p:grpSpPr>
            <a:xfrm>
              <a:off x="6158279" y="7554453"/>
              <a:ext cx="287200" cy="199456"/>
              <a:chOff x="1399841" y="1904505"/>
              <a:chExt cx="287200" cy="199456"/>
            </a:xfrm>
          </p:grpSpPr>
          <p:sp>
            <p:nvSpPr>
              <p:cNvPr id="426" name="CuadroTexto 425">
                <a:extLst>
                  <a:ext uri="{FF2B5EF4-FFF2-40B4-BE49-F238E27FC236}">
                    <a16:creationId xmlns="" xmlns:a16="http://schemas.microsoft.com/office/drawing/2014/main" id="{E642D552-CC9A-4C93-A4EA-7F66DF4B9164}"/>
                  </a:ext>
                </a:extLst>
              </p:cNvPr>
              <p:cNvSpPr txBox="1"/>
              <p:nvPr/>
            </p:nvSpPr>
            <p:spPr>
              <a:xfrm>
                <a:off x="1403117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27" name="Forma libre: forma 426">
                <a:extLst>
                  <a:ext uri="{FF2B5EF4-FFF2-40B4-BE49-F238E27FC236}">
                    <a16:creationId xmlns="" xmlns:a16="http://schemas.microsoft.com/office/drawing/2014/main" id="{A41BE342-D33A-4E2A-A1EA-D3046FE35899}"/>
                  </a:ext>
                </a:extLst>
              </p:cNvPr>
              <p:cNvSpPr/>
              <p:nvPr/>
            </p:nvSpPr>
            <p:spPr>
              <a:xfrm flipH="1">
                <a:off x="1399841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423" name="Grupo 422">
              <a:extLst>
                <a:ext uri="{FF2B5EF4-FFF2-40B4-BE49-F238E27FC236}">
                  <a16:creationId xmlns="" xmlns:a16="http://schemas.microsoft.com/office/drawing/2014/main" id="{1B47BE64-C54D-41C4-95A6-102E1F26255E}"/>
                </a:ext>
              </a:extLst>
            </p:cNvPr>
            <p:cNvGrpSpPr/>
            <p:nvPr/>
          </p:nvGrpSpPr>
          <p:grpSpPr>
            <a:xfrm>
              <a:off x="6612353" y="7554453"/>
              <a:ext cx="290877" cy="197478"/>
              <a:chOff x="6612353" y="7554453"/>
              <a:chExt cx="290877" cy="197478"/>
            </a:xfrm>
          </p:grpSpPr>
          <p:sp>
            <p:nvSpPr>
              <p:cNvPr id="424" name="CuadroTexto 423">
                <a:extLst>
                  <a:ext uri="{FF2B5EF4-FFF2-40B4-BE49-F238E27FC236}">
                    <a16:creationId xmlns="" xmlns:a16="http://schemas.microsoft.com/office/drawing/2014/main" id="{AD6EAEFC-9179-4716-8068-B44847249314}"/>
                  </a:ext>
                </a:extLst>
              </p:cNvPr>
              <p:cNvSpPr txBox="1"/>
              <p:nvPr/>
            </p:nvSpPr>
            <p:spPr>
              <a:xfrm>
                <a:off x="6622685" y="7554453"/>
                <a:ext cx="280545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29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25" name="Forma libre: forma 424">
                <a:extLst>
                  <a:ext uri="{FF2B5EF4-FFF2-40B4-BE49-F238E27FC236}">
                    <a16:creationId xmlns="" xmlns:a16="http://schemas.microsoft.com/office/drawing/2014/main" id="{E79C7CC6-986B-4613-BD59-45C1FBAE0F4E}"/>
                  </a:ext>
                </a:extLst>
              </p:cNvPr>
              <p:cNvSpPr/>
              <p:nvPr/>
            </p:nvSpPr>
            <p:spPr>
              <a:xfrm>
                <a:off x="6612353" y="764637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</p:grpSp>
      <p:pic>
        <p:nvPicPr>
          <p:cNvPr id="233" name="Imagen 232">
            <a:extLst>
              <a:ext uri="{FF2B5EF4-FFF2-40B4-BE49-F238E27FC236}">
                <a16:creationId xmlns="" xmlns:a16="http://schemas.microsoft.com/office/drawing/2014/main" id="{7E50C644-A5C0-42F4-94F7-FBF4FAE897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7646" y="4090819"/>
            <a:ext cx="1722786" cy="3177291"/>
          </a:xfrm>
          <a:prstGeom prst="rect">
            <a:avLst/>
          </a:prstGeom>
        </p:spPr>
      </p:pic>
      <p:grpSp>
        <p:nvGrpSpPr>
          <p:cNvPr id="19" name="Grupo 18">
            <a:extLst>
              <a:ext uri="{FF2B5EF4-FFF2-40B4-BE49-F238E27FC236}">
                <a16:creationId xmlns="" xmlns:a16="http://schemas.microsoft.com/office/drawing/2014/main" id="{8C79908B-C939-4928-9C69-B2A892C764AC}"/>
              </a:ext>
            </a:extLst>
          </p:cNvPr>
          <p:cNvGrpSpPr/>
          <p:nvPr/>
        </p:nvGrpSpPr>
        <p:grpSpPr>
          <a:xfrm>
            <a:off x="4714110" y="250190"/>
            <a:ext cx="2621299" cy="735925"/>
            <a:chOff x="4714110" y="250190"/>
            <a:chExt cx="2621299" cy="735925"/>
          </a:xfrm>
        </p:grpSpPr>
        <p:sp>
          <p:nvSpPr>
            <p:cNvPr id="234" name="Rectángulo 233">
              <a:extLst>
                <a:ext uri="{FF2B5EF4-FFF2-40B4-BE49-F238E27FC236}">
                  <a16:creationId xmlns="" xmlns:a16="http://schemas.microsoft.com/office/drawing/2014/main" id="{388DA40A-9794-41A6-9EFB-44267880EB00}"/>
                </a:ext>
              </a:extLst>
            </p:cNvPr>
            <p:cNvSpPr/>
            <p:nvPr/>
          </p:nvSpPr>
          <p:spPr>
            <a:xfrm>
              <a:off x="4714110" y="250190"/>
              <a:ext cx="2621299" cy="73592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s-ES" sz="6000" b="0" cap="none" spc="300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latin typeface="LEMON MILK Bold" panose="00000800000000000000" pitchFamily="50" charset="0"/>
                </a:rPr>
                <a:t>2</a:t>
              </a:r>
              <a:r>
                <a:rPr lang="es-ES" sz="6000" spc="300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latin typeface="LEMON MILK Bold" panose="00000800000000000000" pitchFamily="50" charset="0"/>
                </a:rPr>
                <a:t>0</a:t>
              </a:r>
              <a:r>
                <a:rPr lang="es-ES" sz="6000" b="0" cap="none" spc="300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latin typeface="LEMON MILK Bold" panose="00000800000000000000" pitchFamily="50" charset="0"/>
                </a:rPr>
                <a:t>25</a:t>
              </a:r>
            </a:p>
          </p:txBody>
        </p:sp>
        <p:sp>
          <p:nvSpPr>
            <p:cNvPr id="235" name="Rectángulo 234">
              <a:extLst>
                <a:ext uri="{FF2B5EF4-FFF2-40B4-BE49-F238E27FC236}">
                  <a16:creationId xmlns="" xmlns:a16="http://schemas.microsoft.com/office/drawing/2014/main" id="{E0C1E263-C17C-40F5-9D73-7838F3ABDCEA}"/>
                </a:ext>
              </a:extLst>
            </p:cNvPr>
            <p:cNvSpPr/>
            <p:nvPr/>
          </p:nvSpPr>
          <p:spPr>
            <a:xfrm>
              <a:off x="4714110" y="250190"/>
              <a:ext cx="2621299" cy="73592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s-ES" sz="6000" b="0" cap="none" spc="300" dirty="0">
                  <a:ln w="0">
                    <a:noFill/>
                  </a:ln>
                  <a:solidFill>
                    <a:srgbClr val="C00000"/>
                  </a:solidFill>
                  <a:effectLst/>
                  <a:latin typeface="LEMON MILK Bold" panose="00000800000000000000" pitchFamily="50" charset="0"/>
                </a:rPr>
                <a:t>2</a:t>
              </a:r>
              <a:r>
                <a:rPr lang="es-ES" sz="6000" spc="300" dirty="0">
                  <a:ln w="0">
                    <a:noFill/>
                  </a:ln>
                  <a:solidFill>
                    <a:srgbClr val="C00000"/>
                  </a:solidFill>
                  <a:effectLst/>
                  <a:latin typeface="LEMON MILK Bold" panose="00000800000000000000" pitchFamily="50" charset="0"/>
                </a:rPr>
                <a:t>0</a:t>
              </a:r>
              <a:r>
                <a:rPr lang="es-ES" sz="6000" b="0" cap="none" spc="300" dirty="0">
                  <a:ln w="0">
                    <a:noFill/>
                  </a:ln>
                  <a:solidFill>
                    <a:srgbClr val="C00000"/>
                  </a:solidFill>
                  <a:effectLst/>
                  <a:latin typeface="LEMON MILK Bold" panose="00000800000000000000" pitchFamily="50" charset="0"/>
                </a:rPr>
                <a:t>25</a:t>
              </a:r>
            </a:p>
          </p:txBody>
        </p:sp>
      </p:grpSp>
      <p:grpSp>
        <p:nvGrpSpPr>
          <p:cNvPr id="239" name="Grupo 238">
            <a:extLst>
              <a:ext uri="{FF2B5EF4-FFF2-40B4-BE49-F238E27FC236}">
                <a16:creationId xmlns="" xmlns:a16="http://schemas.microsoft.com/office/drawing/2014/main" id="{C1252D4F-A27B-4BC1-AE35-315FE8C5F6B4}"/>
              </a:ext>
            </a:extLst>
          </p:cNvPr>
          <p:cNvGrpSpPr/>
          <p:nvPr/>
        </p:nvGrpSpPr>
        <p:grpSpPr>
          <a:xfrm>
            <a:off x="357620" y="693176"/>
            <a:ext cx="6832594" cy="8486755"/>
            <a:chOff x="357620" y="693176"/>
            <a:chExt cx="6832594" cy="8486755"/>
          </a:xfrm>
        </p:grpSpPr>
        <p:sp>
          <p:nvSpPr>
            <p:cNvPr id="240" name="Rectángulo 239">
              <a:extLst>
                <a:ext uri="{FF2B5EF4-FFF2-40B4-BE49-F238E27FC236}">
                  <a16:creationId xmlns="" xmlns:a16="http://schemas.microsoft.com/office/drawing/2014/main" id="{AF515BA4-6858-41A7-9DB4-444EEBF21FA3}"/>
                </a:ext>
              </a:extLst>
            </p:cNvPr>
            <p:cNvSpPr/>
            <p:nvPr/>
          </p:nvSpPr>
          <p:spPr>
            <a:xfrm>
              <a:off x="357620" y="693176"/>
              <a:ext cx="1411529" cy="24622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000" dirty="0">
                  <a:ln w="0"/>
                  <a:solidFill>
                    <a:schemeClr val="bg1"/>
                  </a:solidFill>
                  <a:latin typeface="Geometr415 Blk BT" panose="020B0802020204020303" pitchFamily="34" charset="0"/>
                </a:rPr>
                <a:t>ENERO</a:t>
              </a:r>
              <a:endParaRPr lang="es-ES" sz="1000" b="0" cap="none" spc="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endParaRPr>
            </a:p>
          </p:txBody>
        </p:sp>
        <p:sp>
          <p:nvSpPr>
            <p:cNvPr id="241" name="Rectángulo 240">
              <a:extLst>
                <a:ext uri="{FF2B5EF4-FFF2-40B4-BE49-F238E27FC236}">
                  <a16:creationId xmlns="" xmlns:a16="http://schemas.microsoft.com/office/drawing/2014/main" id="{035BDE46-6F9F-48FD-81EC-A571D7B19FDC}"/>
                </a:ext>
              </a:extLst>
            </p:cNvPr>
            <p:cNvSpPr/>
            <p:nvPr/>
          </p:nvSpPr>
          <p:spPr>
            <a:xfrm>
              <a:off x="357620" y="3992570"/>
              <a:ext cx="1411529" cy="24622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000" dirty="0">
                  <a:ln w="0"/>
                  <a:solidFill>
                    <a:schemeClr val="bg1"/>
                  </a:solidFill>
                  <a:latin typeface="Geometr415 Blk BT" panose="020B0802020204020303" pitchFamily="34" charset="0"/>
                </a:rPr>
                <a:t>MARZO</a:t>
              </a:r>
              <a:endParaRPr lang="es-ES" sz="1000" b="0" cap="none" spc="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endParaRPr>
            </a:p>
          </p:txBody>
        </p:sp>
        <p:sp>
          <p:nvSpPr>
            <p:cNvPr id="242" name="Rectángulo 241">
              <a:extLst>
                <a:ext uri="{FF2B5EF4-FFF2-40B4-BE49-F238E27FC236}">
                  <a16:creationId xmlns="" xmlns:a16="http://schemas.microsoft.com/office/drawing/2014/main" id="{3D8FA923-39B6-49F2-89B9-A6DD8E195647}"/>
                </a:ext>
              </a:extLst>
            </p:cNvPr>
            <p:cNvSpPr/>
            <p:nvPr/>
          </p:nvSpPr>
          <p:spPr>
            <a:xfrm>
              <a:off x="359561" y="2348159"/>
              <a:ext cx="1411529" cy="24622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000" dirty="0">
                  <a:ln w="0"/>
                  <a:solidFill>
                    <a:schemeClr val="bg1"/>
                  </a:solidFill>
                  <a:latin typeface="Geometr415 Blk BT" panose="020B0802020204020303" pitchFamily="34" charset="0"/>
                </a:rPr>
                <a:t>FEBRERO</a:t>
              </a:r>
              <a:endParaRPr lang="es-ES" sz="1000" b="0" cap="none" spc="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endParaRPr>
            </a:p>
          </p:txBody>
        </p:sp>
        <p:sp>
          <p:nvSpPr>
            <p:cNvPr id="243" name="Rectángulo 242">
              <a:extLst>
                <a:ext uri="{FF2B5EF4-FFF2-40B4-BE49-F238E27FC236}">
                  <a16:creationId xmlns="" xmlns:a16="http://schemas.microsoft.com/office/drawing/2014/main" id="{27C6362E-A8B7-4A0C-BA96-BB0534D072CA}"/>
                </a:ext>
              </a:extLst>
            </p:cNvPr>
            <p:cNvSpPr/>
            <p:nvPr/>
          </p:nvSpPr>
          <p:spPr>
            <a:xfrm>
              <a:off x="357620" y="5641899"/>
              <a:ext cx="1411529" cy="24622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000" dirty="0">
                  <a:ln w="0"/>
                  <a:solidFill>
                    <a:schemeClr val="bg1"/>
                  </a:solidFill>
                  <a:latin typeface="Geometr415 Blk BT" panose="020B0802020204020303" pitchFamily="34" charset="0"/>
                </a:rPr>
                <a:t>ABRIL</a:t>
              </a:r>
              <a:endParaRPr lang="es-ES" sz="1000" b="0" cap="none" spc="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endParaRPr>
            </a:p>
          </p:txBody>
        </p:sp>
        <p:sp>
          <p:nvSpPr>
            <p:cNvPr id="244" name="Rectángulo 243">
              <a:extLst>
                <a:ext uri="{FF2B5EF4-FFF2-40B4-BE49-F238E27FC236}">
                  <a16:creationId xmlns="" xmlns:a16="http://schemas.microsoft.com/office/drawing/2014/main" id="{447C93EF-490D-4EE3-B7DC-6CB9A34F763D}"/>
                </a:ext>
              </a:extLst>
            </p:cNvPr>
            <p:cNvSpPr/>
            <p:nvPr/>
          </p:nvSpPr>
          <p:spPr>
            <a:xfrm>
              <a:off x="359782" y="7291578"/>
              <a:ext cx="1411529" cy="24622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000" dirty="0">
                  <a:ln w="0"/>
                  <a:solidFill>
                    <a:schemeClr val="bg1"/>
                  </a:solidFill>
                  <a:latin typeface="Geometr415 Blk BT" panose="020B0802020204020303" pitchFamily="34" charset="0"/>
                </a:rPr>
                <a:t>MAYO</a:t>
              </a:r>
              <a:endParaRPr lang="es-ES" sz="1000" b="0" cap="none" spc="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endParaRPr>
            </a:p>
          </p:txBody>
        </p:sp>
        <p:sp>
          <p:nvSpPr>
            <p:cNvPr id="245" name="Rectángulo 244">
              <a:extLst>
                <a:ext uri="{FF2B5EF4-FFF2-40B4-BE49-F238E27FC236}">
                  <a16:creationId xmlns="" xmlns:a16="http://schemas.microsoft.com/office/drawing/2014/main" id="{38E95749-BE52-447A-8AFA-DE1DA566539D}"/>
                </a:ext>
              </a:extLst>
            </p:cNvPr>
            <p:cNvSpPr/>
            <p:nvPr/>
          </p:nvSpPr>
          <p:spPr>
            <a:xfrm>
              <a:off x="2207273" y="7291578"/>
              <a:ext cx="1411529" cy="24622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000" dirty="0">
                  <a:ln w="0"/>
                  <a:solidFill>
                    <a:schemeClr val="bg1"/>
                  </a:solidFill>
                  <a:latin typeface="Geometr415 Blk BT" panose="020B0802020204020303" pitchFamily="34" charset="0"/>
                </a:rPr>
                <a:t>JUNIO</a:t>
              </a:r>
              <a:endParaRPr lang="es-ES" sz="1000" b="0" cap="none" spc="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endParaRPr>
            </a:p>
          </p:txBody>
        </p:sp>
        <p:sp>
          <p:nvSpPr>
            <p:cNvPr id="246" name="Rectángulo 245">
              <a:extLst>
                <a:ext uri="{FF2B5EF4-FFF2-40B4-BE49-F238E27FC236}">
                  <a16:creationId xmlns="" xmlns:a16="http://schemas.microsoft.com/office/drawing/2014/main" id="{0C07DDB8-C810-4092-9F8B-E37D33787474}"/>
                </a:ext>
              </a:extLst>
            </p:cNvPr>
            <p:cNvSpPr/>
            <p:nvPr/>
          </p:nvSpPr>
          <p:spPr>
            <a:xfrm>
              <a:off x="3996722" y="7291578"/>
              <a:ext cx="1411529" cy="24622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000" dirty="0">
                  <a:ln w="0"/>
                  <a:solidFill>
                    <a:schemeClr val="bg1"/>
                  </a:solidFill>
                  <a:latin typeface="Geometr415 Blk BT" panose="020B0802020204020303" pitchFamily="34" charset="0"/>
                </a:rPr>
                <a:t>JULIO</a:t>
              </a:r>
              <a:endParaRPr lang="es-ES" sz="1000" b="0" cap="none" spc="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endParaRPr>
            </a:p>
          </p:txBody>
        </p:sp>
        <p:sp>
          <p:nvSpPr>
            <p:cNvPr id="247" name="Rectángulo 246">
              <a:extLst>
                <a:ext uri="{FF2B5EF4-FFF2-40B4-BE49-F238E27FC236}">
                  <a16:creationId xmlns="" xmlns:a16="http://schemas.microsoft.com/office/drawing/2014/main" id="{F4735FCF-08C1-427A-A980-4D3D3E4A0981}"/>
                </a:ext>
              </a:extLst>
            </p:cNvPr>
            <p:cNvSpPr/>
            <p:nvPr/>
          </p:nvSpPr>
          <p:spPr>
            <a:xfrm>
              <a:off x="5777321" y="7291578"/>
              <a:ext cx="1411529" cy="24622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000" dirty="0">
                  <a:ln w="0"/>
                  <a:solidFill>
                    <a:schemeClr val="bg1"/>
                  </a:solidFill>
                  <a:latin typeface="Geometr415 Blk BT" panose="020B0802020204020303" pitchFamily="34" charset="0"/>
                </a:rPr>
                <a:t>AGOSTO</a:t>
              </a:r>
              <a:endParaRPr lang="es-ES" sz="1000" b="0" cap="none" spc="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endParaRPr>
            </a:p>
          </p:txBody>
        </p:sp>
        <p:sp>
          <p:nvSpPr>
            <p:cNvPr id="248" name="Rectángulo 247">
              <a:extLst>
                <a:ext uri="{FF2B5EF4-FFF2-40B4-BE49-F238E27FC236}">
                  <a16:creationId xmlns="" xmlns:a16="http://schemas.microsoft.com/office/drawing/2014/main" id="{0D3B3162-126E-49F2-B887-AF32118D1CFF}"/>
                </a:ext>
              </a:extLst>
            </p:cNvPr>
            <p:cNvSpPr/>
            <p:nvPr/>
          </p:nvSpPr>
          <p:spPr>
            <a:xfrm>
              <a:off x="361146" y="8933710"/>
              <a:ext cx="1411529" cy="24622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000" dirty="0">
                  <a:ln w="0"/>
                  <a:solidFill>
                    <a:schemeClr val="bg1"/>
                  </a:solidFill>
                  <a:latin typeface="Geometr415 Blk BT" panose="020B0802020204020303" pitchFamily="34" charset="0"/>
                </a:rPr>
                <a:t>SEPTIEMBRE</a:t>
              </a:r>
              <a:endParaRPr lang="es-ES" sz="1000" b="0" cap="none" spc="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endParaRPr>
            </a:p>
          </p:txBody>
        </p:sp>
        <p:sp>
          <p:nvSpPr>
            <p:cNvPr id="249" name="Rectángulo 248">
              <a:extLst>
                <a:ext uri="{FF2B5EF4-FFF2-40B4-BE49-F238E27FC236}">
                  <a16:creationId xmlns="" xmlns:a16="http://schemas.microsoft.com/office/drawing/2014/main" id="{0565EF8D-98CB-4651-BAAF-845F737CC3EA}"/>
                </a:ext>
              </a:extLst>
            </p:cNvPr>
            <p:cNvSpPr/>
            <p:nvPr/>
          </p:nvSpPr>
          <p:spPr>
            <a:xfrm>
              <a:off x="2208637" y="8933710"/>
              <a:ext cx="1411529" cy="24622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000" dirty="0">
                  <a:ln w="0"/>
                  <a:solidFill>
                    <a:schemeClr val="bg1"/>
                  </a:solidFill>
                  <a:latin typeface="Geometr415 Blk BT" panose="020B0802020204020303" pitchFamily="34" charset="0"/>
                </a:rPr>
                <a:t>OCTUBRE</a:t>
              </a:r>
              <a:endParaRPr lang="es-ES" sz="1000" b="0" cap="none" spc="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endParaRPr>
            </a:p>
          </p:txBody>
        </p:sp>
        <p:sp>
          <p:nvSpPr>
            <p:cNvPr id="250" name="Rectángulo 249">
              <a:extLst>
                <a:ext uri="{FF2B5EF4-FFF2-40B4-BE49-F238E27FC236}">
                  <a16:creationId xmlns="" xmlns:a16="http://schemas.microsoft.com/office/drawing/2014/main" id="{2DF24995-A410-4A53-A198-7AAA384FCCB9}"/>
                </a:ext>
              </a:extLst>
            </p:cNvPr>
            <p:cNvSpPr/>
            <p:nvPr/>
          </p:nvSpPr>
          <p:spPr>
            <a:xfrm>
              <a:off x="3998086" y="8933710"/>
              <a:ext cx="1411529" cy="24622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000" dirty="0">
                  <a:ln w="0"/>
                  <a:solidFill>
                    <a:schemeClr val="bg1"/>
                  </a:solidFill>
                  <a:latin typeface="Geometr415 Blk BT" panose="020B0802020204020303" pitchFamily="34" charset="0"/>
                </a:rPr>
                <a:t>NOVIEMBRE</a:t>
              </a:r>
              <a:endParaRPr lang="es-ES" sz="1000" b="0" cap="none" spc="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endParaRPr>
            </a:p>
          </p:txBody>
        </p:sp>
        <p:sp>
          <p:nvSpPr>
            <p:cNvPr id="251" name="Rectángulo 250">
              <a:extLst>
                <a:ext uri="{FF2B5EF4-FFF2-40B4-BE49-F238E27FC236}">
                  <a16:creationId xmlns="" xmlns:a16="http://schemas.microsoft.com/office/drawing/2014/main" id="{1474A533-56BF-46D4-934D-3237127B4133}"/>
                </a:ext>
              </a:extLst>
            </p:cNvPr>
            <p:cNvSpPr/>
            <p:nvPr/>
          </p:nvSpPr>
          <p:spPr>
            <a:xfrm>
              <a:off x="5778685" y="8933710"/>
              <a:ext cx="1411529" cy="24622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000" dirty="0">
                  <a:ln w="0"/>
                  <a:solidFill>
                    <a:schemeClr val="bg1"/>
                  </a:solidFill>
                  <a:latin typeface="Geometr415 Blk BT" panose="020B0802020204020303" pitchFamily="34" charset="0"/>
                </a:rPr>
                <a:t>DICIEMBRE</a:t>
              </a:r>
              <a:endParaRPr lang="es-ES" sz="1000" b="0" cap="none" spc="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709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2 Rectángulo">
            <a:extLst>
              <a:ext uri="{FF2B5EF4-FFF2-40B4-BE49-F238E27FC236}">
                <a16:creationId xmlns="" xmlns:a16="http://schemas.microsoft.com/office/drawing/2014/main" id="{D57CE7F9-597C-4A78-B4F5-7CFC52B79071}"/>
              </a:ext>
            </a:extLst>
          </p:cNvPr>
          <p:cNvSpPr/>
          <p:nvPr/>
        </p:nvSpPr>
        <p:spPr>
          <a:xfrm>
            <a:off x="89837" y="53906"/>
            <a:ext cx="7380000" cy="10584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7561" r="-5756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r>
              <a:rPr lang="es-ES" sz="2159" dirty="0"/>
              <a:t>f</a:t>
            </a:r>
          </a:p>
        </p:txBody>
      </p:sp>
      <p:pic>
        <p:nvPicPr>
          <p:cNvPr id="232" name="Imagen 231">
            <a:extLst>
              <a:ext uri="{FF2B5EF4-FFF2-40B4-BE49-F238E27FC236}">
                <a16:creationId xmlns="" xmlns:a16="http://schemas.microsoft.com/office/drawing/2014/main" id="{A23D24C2-E4F9-4C83-8A66-14153693B6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03" r="36573" b="12021"/>
          <a:stretch/>
        </p:blipFill>
        <p:spPr>
          <a:xfrm>
            <a:off x="3657220" y="659283"/>
            <a:ext cx="3807930" cy="6659223"/>
          </a:xfrm>
          <a:prstGeom prst="rect">
            <a:avLst/>
          </a:prstGeom>
        </p:spPr>
      </p:pic>
      <p:pic>
        <p:nvPicPr>
          <p:cNvPr id="233" name="Imagen 232">
            <a:extLst>
              <a:ext uri="{FF2B5EF4-FFF2-40B4-BE49-F238E27FC236}">
                <a16:creationId xmlns="" xmlns:a16="http://schemas.microsoft.com/office/drawing/2014/main" id="{7E50C644-A5C0-42F4-94F7-FBF4FAE897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2349" y="4085714"/>
            <a:ext cx="1722786" cy="3177291"/>
          </a:xfrm>
          <a:prstGeom prst="rect">
            <a:avLst/>
          </a:prstGeom>
        </p:spPr>
      </p:pic>
      <p:sp>
        <p:nvSpPr>
          <p:cNvPr id="240" name="Estrella: 5 puntas 239">
            <a:extLst>
              <a:ext uri="{FF2B5EF4-FFF2-40B4-BE49-F238E27FC236}">
                <a16:creationId xmlns="" xmlns:a16="http://schemas.microsoft.com/office/drawing/2014/main" id="{18EF399B-5014-44C2-9B23-61C00504B7C1}"/>
              </a:ext>
            </a:extLst>
          </p:cNvPr>
          <p:cNvSpPr/>
          <p:nvPr/>
        </p:nvSpPr>
        <p:spPr>
          <a:xfrm rot="495892">
            <a:off x="3326572" y="3411938"/>
            <a:ext cx="4091088" cy="3954752"/>
          </a:xfrm>
          <a:prstGeom prst="star5">
            <a:avLst>
              <a:gd name="adj" fmla="val 29053"/>
              <a:gd name="hf" fmla="val 105146"/>
              <a:gd name="vf" fmla="val 110557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1" name="Estrella: 5 puntas 240">
            <a:extLst>
              <a:ext uri="{FF2B5EF4-FFF2-40B4-BE49-F238E27FC236}">
                <a16:creationId xmlns="" xmlns:a16="http://schemas.microsoft.com/office/drawing/2014/main" id="{89BEE767-0C77-4991-BD80-63441B814258}"/>
              </a:ext>
            </a:extLst>
          </p:cNvPr>
          <p:cNvSpPr/>
          <p:nvPr/>
        </p:nvSpPr>
        <p:spPr>
          <a:xfrm rot="495892">
            <a:off x="3477881" y="3609807"/>
            <a:ext cx="3789908" cy="3618447"/>
          </a:xfrm>
          <a:prstGeom prst="star5">
            <a:avLst>
              <a:gd name="adj" fmla="val 29053"/>
              <a:gd name="hf" fmla="val 105146"/>
              <a:gd name="vf" fmla="val 110557"/>
            </a:avLst>
          </a:prstGeom>
          <a:blipFill>
            <a:blip r:embed="rId5"/>
            <a:stretch>
              <a:fillRect t="-19825" b="-19825"/>
            </a:stretch>
          </a:blipFill>
          <a:ln w="57150"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9" name="Estrella: 5 puntas 238">
            <a:extLst>
              <a:ext uri="{FF2B5EF4-FFF2-40B4-BE49-F238E27FC236}">
                <a16:creationId xmlns="" xmlns:a16="http://schemas.microsoft.com/office/drawing/2014/main" id="{43E79734-9BE4-4478-AA08-024048EAF398}"/>
              </a:ext>
            </a:extLst>
          </p:cNvPr>
          <p:cNvSpPr/>
          <p:nvPr/>
        </p:nvSpPr>
        <p:spPr>
          <a:xfrm rot="21599116">
            <a:off x="1677226" y="102191"/>
            <a:ext cx="4126078" cy="3988575"/>
          </a:xfrm>
          <a:prstGeom prst="star5">
            <a:avLst>
              <a:gd name="adj" fmla="val 29053"/>
              <a:gd name="hf" fmla="val 105146"/>
              <a:gd name="vf" fmla="val 110557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2" name="Estrella: 5 puntas 241">
            <a:extLst>
              <a:ext uri="{FF2B5EF4-FFF2-40B4-BE49-F238E27FC236}">
                <a16:creationId xmlns="" xmlns:a16="http://schemas.microsoft.com/office/drawing/2014/main" id="{F4418E4D-DFEA-490C-8156-C8C0061183F1}"/>
              </a:ext>
            </a:extLst>
          </p:cNvPr>
          <p:cNvSpPr/>
          <p:nvPr/>
        </p:nvSpPr>
        <p:spPr>
          <a:xfrm rot="21599116">
            <a:off x="1834137" y="288084"/>
            <a:ext cx="3822322" cy="3649394"/>
          </a:xfrm>
          <a:prstGeom prst="star5">
            <a:avLst>
              <a:gd name="adj" fmla="val 29053"/>
              <a:gd name="hf" fmla="val 105146"/>
              <a:gd name="vf" fmla="val 110557"/>
            </a:avLst>
          </a:prstGeom>
          <a:blipFill>
            <a:blip r:embed="rId6"/>
            <a:stretch>
              <a:fillRect t="-19825" b="-19825"/>
            </a:stretch>
          </a:blipFill>
          <a:ln w="57150"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pic>
        <p:nvPicPr>
          <p:cNvPr id="237" name="Imagen 236">
            <a:extLst>
              <a:ext uri="{FF2B5EF4-FFF2-40B4-BE49-F238E27FC236}">
                <a16:creationId xmlns="" xmlns:a16="http://schemas.microsoft.com/office/drawing/2014/main" id="{8B713616-8432-48C4-B658-8436EA62E3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25108" y="3804153"/>
            <a:ext cx="728600" cy="675776"/>
          </a:xfrm>
          <a:prstGeom prst="rect">
            <a:avLst/>
          </a:prstGeom>
        </p:spPr>
      </p:pic>
      <p:pic>
        <p:nvPicPr>
          <p:cNvPr id="238" name="Imagen 237">
            <a:extLst>
              <a:ext uri="{FF2B5EF4-FFF2-40B4-BE49-F238E27FC236}">
                <a16:creationId xmlns="" xmlns:a16="http://schemas.microsoft.com/office/drawing/2014/main" id="{03848E79-C218-448E-9B4F-3EA0A9018B8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736" y="6708167"/>
            <a:ext cx="857307" cy="635093"/>
          </a:xfrm>
          <a:prstGeom prst="rect">
            <a:avLst/>
          </a:prstGeom>
        </p:spPr>
      </p:pic>
      <p:grpSp>
        <p:nvGrpSpPr>
          <p:cNvPr id="18" name="Grupo 17">
            <a:extLst>
              <a:ext uri="{FF2B5EF4-FFF2-40B4-BE49-F238E27FC236}">
                <a16:creationId xmlns="" xmlns:a16="http://schemas.microsoft.com/office/drawing/2014/main" id="{D9163630-4E4B-4417-BEFD-2A75489B1C1F}"/>
              </a:ext>
            </a:extLst>
          </p:cNvPr>
          <p:cNvGrpSpPr/>
          <p:nvPr/>
        </p:nvGrpSpPr>
        <p:grpSpPr>
          <a:xfrm>
            <a:off x="266959" y="923851"/>
            <a:ext cx="7012923" cy="9565374"/>
            <a:chOff x="266959" y="923851"/>
            <a:chExt cx="7012923" cy="9565374"/>
          </a:xfrm>
          <a:solidFill>
            <a:schemeClr val="bg1"/>
          </a:solidFill>
        </p:grpSpPr>
        <p:sp>
          <p:nvSpPr>
            <p:cNvPr id="217" name="Rectángulo 216">
              <a:extLst>
                <a:ext uri="{FF2B5EF4-FFF2-40B4-BE49-F238E27FC236}">
                  <a16:creationId xmlns="" xmlns:a16="http://schemas.microsoft.com/office/drawing/2014/main" id="{C8AB7A43-5108-4E23-88E8-EB84EDDCB4B2}"/>
                </a:ext>
              </a:extLst>
            </p:cNvPr>
            <p:cNvSpPr/>
            <p:nvPr/>
          </p:nvSpPr>
          <p:spPr>
            <a:xfrm>
              <a:off x="2121108" y="9045096"/>
              <a:ext cx="1577302" cy="143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18" name="Rectángulo 217">
              <a:extLst>
                <a:ext uri="{FF2B5EF4-FFF2-40B4-BE49-F238E27FC236}">
                  <a16:creationId xmlns="" xmlns:a16="http://schemas.microsoft.com/office/drawing/2014/main" id="{B7AD4FB2-3A61-4B61-A44E-0F9D17346D1A}"/>
                </a:ext>
              </a:extLst>
            </p:cNvPr>
            <p:cNvSpPr/>
            <p:nvPr/>
          </p:nvSpPr>
          <p:spPr>
            <a:xfrm>
              <a:off x="266959" y="923851"/>
              <a:ext cx="1590073" cy="13597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19" name="Rectángulo 218">
              <a:extLst>
                <a:ext uri="{FF2B5EF4-FFF2-40B4-BE49-F238E27FC236}">
                  <a16:creationId xmlns="" xmlns:a16="http://schemas.microsoft.com/office/drawing/2014/main" id="{255342A6-A633-4F62-B880-CA3EFDA787FF}"/>
                </a:ext>
              </a:extLst>
            </p:cNvPr>
            <p:cNvSpPr/>
            <p:nvPr/>
          </p:nvSpPr>
          <p:spPr>
            <a:xfrm>
              <a:off x="266959" y="2492415"/>
              <a:ext cx="1590073" cy="143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20" name="Rectángulo 219">
              <a:extLst>
                <a:ext uri="{FF2B5EF4-FFF2-40B4-BE49-F238E27FC236}">
                  <a16:creationId xmlns="" xmlns:a16="http://schemas.microsoft.com/office/drawing/2014/main" id="{EF9FA22F-597F-41DF-99FD-C6A1B07E0B66}"/>
                </a:ext>
              </a:extLst>
            </p:cNvPr>
            <p:cNvSpPr/>
            <p:nvPr/>
          </p:nvSpPr>
          <p:spPr>
            <a:xfrm>
              <a:off x="266959" y="4085714"/>
              <a:ext cx="1590073" cy="143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21" name="Rectángulo 220">
              <a:extLst>
                <a:ext uri="{FF2B5EF4-FFF2-40B4-BE49-F238E27FC236}">
                  <a16:creationId xmlns="" xmlns:a16="http://schemas.microsoft.com/office/drawing/2014/main" id="{3B9A1DBF-15D7-4D58-90B3-B312EE25D2FF}"/>
                </a:ext>
              </a:extLst>
            </p:cNvPr>
            <p:cNvSpPr/>
            <p:nvPr/>
          </p:nvSpPr>
          <p:spPr>
            <a:xfrm>
              <a:off x="266959" y="5751347"/>
              <a:ext cx="1590073" cy="143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22" name="Rectángulo 221">
              <a:extLst>
                <a:ext uri="{FF2B5EF4-FFF2-40B4-BE49-F238E27FC236}">
                  <a16:creationId xmlns="" xmlns:a16="http://schemas.microsoft.com/office/drawing/2014/main" id="{F96CCCD1-AEC8-4462-878D-1780185BB593}"/>
                </a:ext>
              </a:extLst>
            </p:cNvPr>
            <p:cNvSpPr/>
            <p:nvPr/>
          </p:nvSpPr>
          <p:spPr>
            <a:xfrm>
              <a:off x="266959" y="7402155"/>
              <a:ext cx="1590073" cy="143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23" name="Rectángulo 222">
              <a:extLst>
                <a:ext uri="{FF2B5EF4-FFF2-40B4-BE49-F238E27FC236}">
                  <a16:creationId xmlns="" xmlns:a16="http://schemas.microsoft.com/office/drawing/2014/main" id="{0AFBDF3B-579F-4CA2-ABF2-EF689DF84433}"/>
                </a:ext>
              </a:extLst>
            </p:cNvPr>
            <p:cNvSpPr/>
            <p:nvPr/>
          </p:nvSpPr>
          <p:spPr>
            <a:xfrm>
              <a:off x="266959" y="9058749"/>
              <a:ext cx="1590073" cy="143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24" name="Rectángulo 223">
              <a:extLst>
                <a:ext uri="{FF2B5EF4-FFF2-40B4-BE49-F238E27FC236}">
                  <a16:creationId xmlns="" xmlns:a16="http://schemas.microsoft.com/office/drawing/2014/main" id="{011EA90B-03F5-470D-9950-A433D1718EC7}"/>
                </a:ext>
              </a:extLst>
            </p:cNvPr>
            <p:cNvSpPr/>
            <p:nvPr/>
          </p:nvSpPr>
          <p:spPr>
            <a:xfrm>
              <a:off x="2118002" y="7402155"/>
              <a:ext cx="1590073" cy="143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25" name="Rectángulo 224">
              <a:extLst>
                <a:ext uri="{FF2B5EF4-FFF2-40B4-BE49-F238E27FC236}">
                  <a16:creationId xmlns="" xmlns:a16="http://schemas.microsoft.com/office/drawing/2014/main" id="{51BBF443-4D1B-4CD5-BF8A-39DAB0322F04}"/>
                </a:ext>
              </a:extLst>
            </p:cNvPr>
            <p:cNvSpPr/>
            <p:nvPr/>
          </p:nvSpPr>
          <p:spPr>
            <a:xfrm>
              <a:off x="3906276" y="7402155"/>
              <a:ext cx="1590073" cy="143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26" name="Rectángulo 225">
              <a:extLst>
                <a:ext uri="{FF2B5EF4-FFF2-40B4-BE49-F238E27FC236}">
                  <a16:creationId xmlns="" xmlns:a16="http://schemas.microsoft.com/office/drawing/2014/main" id="{DB8B7D04-535F-42B3-90D9-3A85D4DB6BCA}"/>
                </a:ext>
              </a:extLst>
            </p:cNvPr>
            <p:cNvSpPr/>
            <p:nvPr/>
          </p:nvSpPr>
          <p:spPr>
            <a:xfrm>
              <a:off x="5689809" y="7402155"/>
              <a:ext cx="1590073" cy="143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27" name="Rectángulo 226">
              <a:extLst>
                <a:ext uri="{FF2B5EF4-FFF2-40B4-BE49-F238E27FC236}">
                  <a16:creationId xmlns="" xmlns:a16="http://schemas.microsoft.com/office/drawing/2014/main" id="{5EFC1C1A-EB3F-4357-8B85-B8A3FC2A43C2}"/>
                </a:ext>
              </a:extLst>
            </p:cNvPr>
            <p:cNvSpPr/>
            <p:nvPr/>
          </p:nvSpPr>
          <p:spPr>
            <a:xfrm>
              <a:off x="3909696" y="9048639"/>
              <a:ext cx="1577026" cy="143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28" name="Rectángulo 227">
              <a:extLst>
                <a:ext uri="{FF2B5EF4-FFF2-40B4-BE49-F238E27FC236}">
                  <a16:creationId xmlns="" xmlns:a16="http://schemas.microsoft.com/office/drawing/2014/main" id="{4FE7D516-B29A-41A4-9562-9227ACC0074D}"/>
                </a:ext>
              </a:extLst>
            </p:cNvPr>
            <p:cNvSpPr/>
            <p:nvPr/>
          </p:nvSpPr>
          <p:spPr>
            <a:xfrm>
              <a:off x="5688394" y="9048639"/>
              <a:ext cx="1588421" cy="143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="" xmlns:a16="http://schemas.microsoft.com/office/drawing/2014/main" id="{4F7D171C-1763-46E9-81A0-0A4EF0DDE0F8}"/>
              </a:ext>
            </a:extLst>
          </p:cNvPr>
          <p:cNvGrpSpPr/>
          <p:nvPr/>
        </p:nvGrpSpPr>
        <p:grpSpPr>
          <a:xfrm>
            <a:off x="264182" y="746308"/>
            <a:ext cx="7016692" cy="8387426"/>
            <a:chOff x="264182" y="746308"/>
            <a:chExt cx="7016692" cy="8387426"/>
          </a:xfrm>
          <a:solidFill>
            <a:srgbClr val="C00000"/>
          </a:solidFill>
        </p:grpSpPr>
        <p:sp>
          <p:nvSpPr>
            <p:cNvPr id="33" name="Rectángulo 32">
              <a:extLst>
                <a:ext uri="{FF2B5EF4-FFF2-40B4-BE49-F238E27FC236}">
                  <a16:creationId xmlns="" xmlns:a16="http://schemas.microsoft.com/office/drawing/2014/main" id="{F7D79B6D-7D8C-4DEF-B10F-968043A1B36E}"/>
                </a:ext>
              </a:extLst>
            </p:cNvPr>
            <p:cNvSpPr/>
            <p:nvPr/>
          </p:nvSpPr>
          <p:spPr>
            <a:xfrm>
              <a:off x="266959" y="746308"/>
              <a:ext cx="159285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="" xmlns:a16="http://schemas.microsoft.com/office/drawing/2014/main" id="{ED9055B1-AA84-4162-9633-1500B239C664}"/>
                </a:ext>
              </a:extLst>
            </p:cNvPr>
            <p:cNvSpPr/>
            <p:nvPr/>
          </p:nvSpPr>
          <p:spPr>
            <a:xfrm>
              <a:off x="266959" y="4045702"/>
              <a:ext cx="159285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2" name="Rectángulo 41">
              <a:extLst>
                <a:ext uri="{FF2B5EF4-FFF2-40B4-BE49-F238E27FC236}">
                  <a16:creationId xmlns="" xmlns:a16="http://schemas.microsoft.com/office/drawing/2014/main" id="{2D900DE3-6A32-4A41-BA53-69E4FC0870CE}"/>
                </a:ext>
              </a:extLst>
            </p:cNvPr>
            <p:cNvSpPr/>
            <p:nvPr/>
          </p:nvSpPr>
          <p:spPr>
            <a:xfrm>
              <a:off x="266959" y="5695031"/>
              <a:ext cx="159285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6" name="Rectángulo 35">
              <a:extLst>
                <a:ext uri="{FF2B5EF4-FFF2-40B4-BE49-F238E27FC236}">
                  <a16:creationId xmlns="" xmlns:a16="http://schemas.microsoft.com/office/drawing/2014/main" id="{2B135654-39FD-4AEE-8898-4BC63CA9A854}"/>
                </a:ext>
              </a:extLst>
            </p:cNvPr>
            <p:cNvSpPr/>
            <p:nvPr/>
          </p:nvSpPr>
          <p:spPr>
            <a:xfrm>
              <a:off x="264182" y="2401291"/>
              <a:ext cx="1597568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="" xmlns:a16="http://schemas.microsoft.com/office/drawing/2014/main" id="{CEA12ED2-3DEF-4F75-9BFC-45C7040264A4}"/>
                </a:ext>
              </a:extLst>
            </p:cNvPr>
            <p:cNvSpPr/>
            <p:nvPr/>
          </p:nvSpPr>
          <p:spPr>
            <a:xfrm>
              <a:off x="269121" y="7347439"/>
              <a:ext cx="159285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0" name="Rectángulo 49">
              <a:extLst>
                <a:ext uri="{FF2B5EF4-FFF2-40B4-BE49-F238E27FC236}">
                  <a16:creationId xmlns="" xmlns:a16="http://schemas.microsoft.com/office/drawing/2014/main" id="{0E6332C8-8E0F-49F9-8D8A-C4AAAA1C01DF}"/>
                </a:ext>
              </a:extLst>
            </p:cNvPr>
            <p:cNvSpPr/>
            <p:nvPr/>
          </p:nvSpPr>
          <p:spPr>
            <a:xfrm>
              <a:off x="2116612" y="7347439"/>
              <a:ext cx="159285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6" name="Rectángulo 55">
              <a:extLst>
                <a:ext uri="{FF2B5EF4-FFF2-40B4-BE49-F238E27FC236}">
                  <a16:creationId xmlns="" xmlns:a16="http://schemas.microsoft.com/office/drawing/2014/main" id="{89B311AC-304B-40C7-8A44-BD508920CC58}"/>
                </a:ext>
              </a:extLst>
            </p:cNvPr>
            <p:cNvSpPr/>
            <p:nvPr/>
          </p:nvSpPr>
          <p:spPr>
            <a:xfrm>
              <a:off x="3906061" y="7347439"/>
              <a:ext cx="159285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" name="Rectángulo 61">
              <a:extLst>
                <a:ext uri="{FF2B5EF4-FFF2-40B4-BE49-F238E27FC236}">
                  <a16:creationId xmlns="" xmlns:a16="http://schemas.microsoft.com/office/drawing/2014/main" id="{F0BB98EF-4CA8-4C10-B1B9-BBCE7EE41961}"/>
                </a:ext>
              </a:extLst>
            </p:cNvPr>
            <p:cNvSpPr/>
            <p:nvPr/>
          </p:nvSpPr>
          <p:spPr>
            <a:xfrm>
              <a:off x="5686660" y="7347439"/>
              <a:ext cx="159285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2" name="Rectángulo 81">
              <a:extLst>
                <a:ext uri="{FF2B5EF4-FFF2-40B4-BE49-F238E27FC236}">
                  <a16:creationId xmlns="" xmlns:a16="http://schemas.microsoft.com/office/drawing/2014/main" id="{A58827EE-9CE8-4075-A34F-F1FB50E166D2}"/>
                </a:ext>
              </a:extLst>
            </p:cNvPr>
            <p:cNvSpPr/>
            <p:nvPr/>
          </p:nvSpPr>
          <p:spPr>
            <a:xfrm>
              <a:off x="270485" y="8989571"/>
              <a:ext cx="159285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5" name="Rectángulo 84">
              <a:extLst>
                <a:ext uri="{FF2B5EF4-FFF2-40B4-BE49-F238E27FC236}">
                  <a16:creationId xmlns="" xmlns:a16="http://schemas.microsoft.com/office/drawing/2014/main" id="{53C3E907-2943-492E-A93F-6A5D3BF1DCBC}"/>
                </a:ext>
              </a:extLst>
            </p:cNvPr>
            <p:cNvSpPr/>
            <p:nvPr/>
          </p:nvSpPr>
          <p:spPr>
            <a:xfrm>
              <a:off x="2117976" y="8989571"/>
              <a:ext cx="159285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8" name="Rectángulo 87">
              <a:extLst>
                <a:ext uri="{FF2B5EF4-FFF2-40B4-BE49-F238E27FC236}">
                  <a16:creationId xmlns="" xmlns:a16="http://schemas.microsoft.com/office/drawing/2014/main" id="{59B922A6-E246-4D6B-AC1B-43B589468388}"/>
                </a:ext>
              </a:extLst>
            </p:cNvPr>
            <p:cNvSpPr/>
            <p:nvPr/>
          </p:nvSpPr>
          <p:spPr>
            <a:xfrm>
              <a:off x="3907425" y="8989571"/>
              <a:ext cx="159285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1" name="Rectángulo 90">
              <a:extLst>
                <a:ext uri="{FF2B5EF4-FFF2-40B4-BE49-F238E27FC236}">
                  <a16:creationId xmlns="" xmlns:a16="http://schemas.microsoft.com/office/drawing/2014/main" id="{19389222-F9E4-447F-9B5B-7438AC1191BB}"/>
                </a:ext>
              </a:extLst>
            </p:cNvPr>
            <p:cNvSpPr/>
            <p:nvPr/>
          </p:nvSpPr>
          <p:spPr>
            <a:xfrm>
              <a:off x="5688024" y="8989571"/>
              <a:ext cx="159285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aphicFrame>
        <p:nvGraphicFramePr>
          <p:cNvPr id="32" name="Tabla 31">
            <a:extLst>
              <a:ext uri="{FF2B5EF4-FFF2-40B4-BE49-F238E27FC236}">
                <a16:creationId xmlns="" xmlns:a16="http://schemas.microsoft.com/office/drawing/2014/main" id="{0A2A1CAF-A874-4384-B7E0-2F6D677BC8B7}"/>
              </a:ext>
            </a:extLst>
          </p:cNvPr>
          <p:cNvGraphicFramePr>
            <a:graphicFrameLocks noGrp="1"/>
          </p:cNvGraphicFramePr>
          <p:nvPr/>
        </p:nvGraphicFramePr>
        <p:xfrm>
          <a:off x="266959" y="887617"/>
          <a:ext cx="1592850" cy="11067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="" xmlns:a16="http://schemas.microsoft.com/office/drawing/2014/main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963894531"/>
                    </a:ext>
                  </a:extLst>
                </a:gridCol>
              </a:tblGrid>
              <a:tr h="95177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204097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186569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887004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2550213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0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6695148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62626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86111594"/>
                  </a:ext>
                </a:extLst>
              </a:tr>
            </a:tbl>
          </a:graphicData>
        </a:graphic>
      </p:graphicFrame>
      <p:graphicFrame>
        <p:nvGraphicFramePr>
          <p:cNvPr id="35" name="Tabla 34">
            <a:extLst>
              <a:ext uri="{FF2B5EF4-FFF2-40B4-BE49-F238E27FC236}">
                <a16:creationId xmlns="" xmlns:a16="http://schemas.microsoft.com/office/drawing/2014/main" id="{549C827D-4BB6-4437-BB20-ADD986472AD1}"/>
              </a:ext>
            </a:extLst>
          </p:cNvPr>
          <p:cNvGraphicFramePr>
            <a:graphicFrameLocks noGrp="1"/>
          </p:cNvGraphicFramePr>
          <p:nvPr/>
        </p:nvGraphicFramePr>
        <p:xfrm>
          <a:off x="268900" y="2542600"/>
          <a:ext cx="1592850" cy="11067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="" xmlns:a16="http://schemas.microsoft.com/office/drawing/2014/main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963894531"/>
                    </a:ext>
                  </a:extLst>
                </a:gridCol>
              </a:tblGrid>
              <a:tr h="95177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204097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186569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887004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2550213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0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6695148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86111594"/>
                  </a:ext>
                </a:extLst>
              </a:tr>
            </a:tbl>
          </a:graphicData>
        </a:graphic>
      </p:graphicFrame>
      <p:graphicFrame>
        <p:nvGraphicFramePr>
          <p:cNvPr id="38" name="Tabla 37">
            <a:extLst>
              <a:ext uri="{FF2B5EF4-FFF2-40B4-BE49-F238E27FC236}">
                <a16:creationId xmlns="" xmlns:a16="http://schemas.microsoft.com/office/drawing/2014/main" id="{DF217471-1225-484F-9937-CC0A75669D2A}"/>
              </a:ext>
            </a:extLst>
          </p:cNvPr>
          <p:cNvGraphicFramePr>
            <a:graphicFrameLocks noGrp="1"/>
          </p:cNvGraphicFramePr>
          <p:nvPr/>
        </p:nvGraphicFramePr>
        <p:xfrm>
          <a:off x="266959" y="4187011"/>
          <a:ext cx="1592850" cy="11067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="" xmlns:a16="http://schemas.microsoft.com/office/drawing/2014/main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963894531"/>
                    </a:ext>
                  </a:extLst>
                </a:gridCol>
              </a:tblGrid>
              <a:tr h="95177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204097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186569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887004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2550213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0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6695148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86111594"/>
                  </a:ext>
                </a:extLst>
              </a:tr>
            </a:tbl>
          </a:graphicData>
        </a:graphic>
      </p:graphicFrame>
      <p:graphicFrame>
        <p:nvGraphicFramePr>
          <p:cNvPr id="41" name="Tabla 40">
            <a:extLst>
              <a:ext uri="{FF2B5EF4-FFF2-40B4-BE49-F238E27FC236}">
                <a16:creationId xmlns="" xmlns:a16="http://schemas.microsoft.com/office/drawing/2014/main" id="{F58B84BF-BD06-4FE7-8567-2D330080DEAA}"/>
              </a:ext>
            </a:extLst>
          </p:cNvPr>
          <p:cNvGraphicFramePr>
            <a:graphicFrameLocks noGrp="1"/>
          </p:cNvGraphicFramePr>
          <p:nvPr/>
        </p:nvGraphicFramePr>
        <p:xfrm>
          <a:off x="266959" y="5836340"/>
          <a:ext cx="1592850" cy="11067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="" xmlns:a16="http://schemas.microsoft.com/office/drawing/2014/main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963894531"/>
                    </a:ext>
                  </a:extLst>
                </a:gridCol>
              </a:tblGrid>
              <a:tr h="95177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204097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186569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887004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2550213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0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6695148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86111594"/>
                  </a:ext>
                </a:extLst>
              </a:tr>
            </a:tbl>
          </a:graphicData>
        </a:graphic>
      </p:graphicFrame>
      <p:graphicFrame>
        <p:nvGraphicFramePr>
          <p:cNvPr id="44" name="Tabla 43">
            <a:extLst>
              <a:ext uri="{FF2B5EF4-FFF2-40B4-BE49-F238E27FC236}">
                <a16:creationId xmlns="" xmlns:a16="http://schemas.microsoft.com/office/drawing/2014/main" id="{C4C324E3-015E-4CD1-9C39-995AF66F92E9}"/>
              </a:ext>
            </a:extLst>
          </p:cNvPr>
          <p:cNvGraphicFramePr>
            <a:graphicFrameLocks noGrp="1"/>
          </p:cNvGraphicFramePr>
          <p:nvPr/>
        </p:nvGraphicFramePr>
        <p:xfrm>
          <a:off x="269121" y="7486019"/>
          <a:ext cx="1592850" cy="11067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="" xmlns:a16="http://schemas.microsoft.com/office/drawing/2014/main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963894531"/>
                    </a:ext>
                  </a:extLst>
                </a:gridCol>
              </a:tblGrid>
              <a:tr h="95177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204097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186569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887004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2550213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0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sng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6695148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86111594"/>
                  </a:ext>
                </a:extLst>
              </a:tr>
            </a:tbl>
          </a:graphicData>
        </a:graphic>
      </p:graphicFrame>
      <p:graphicFrame>
        <p:nvGraphicFramePr>
          <p:cNvPr id="48" name="Tabla 47">
            <a:extLst>
              <a:ext uri="{FF2B5EF4-FFF2-40B4-BE49-F238E27FC236}">
                <a16:creationId xmlns="" xmlns:a16="http://schemas.microsoft.com/office/drawing/2014/main" id="{BCAFBBFF-C513-46BE-B1CB-4D4D4715F11B}"/>
              </a:ext>
            </a:extLst>
          </p:cNvPr>
          <p:cNvGraphicFramePr>
            <a:graphicFrameLocks noGrp="1"/>
          </p:cNvGraphicFramePr>
          <p:nvPr/>
        </p:nvGraphicFramePr>
        <p:xfrm>
          <a:off x="2116612" y="7486019"/>
          <a:ext cx="1592850" cy="11067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="" xmlns:a16="http://schemas.microsoft.com/office/drawing/2014/main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963894531"/>
                    </a:ext>
                  </a:extLst>
                </a:gridCol>
              </a:tblGrid>
              <a:tr h="95177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204097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186569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887004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2550213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0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6695148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86111594"/>
                  </a:ext>
                </a:extLst>
              </a:tr>
            </a:tbl>
          </a:graphicData>
        </a:graphic>
      </p:graphicFrame>
      <p:graphicFrame>
        <p:nvGraphicFramePr>
          <p:cNvPr id="54" name="Tabla 53">
            <a:extLst>
              <a:ext uri="{FF2B5EF4-FFF2-40B4-BE49-F238E27FC236}">
                <a16:creationId xmlns="" xmlns:a16="http://schemas.microsoft.com/office/drawing/2014/main" id="{08A20559-9F62-437F-8C21-AB63E76FA632}"/>
              </a:ext>
            </a:extLst>
          </p:cNvPr>
          <p:cNvGraphicFramePr>
            <a:graphicFrameLocks noGrp="1"/>
          </p:cNvGraphicFramePr>
          <p:nvPr/>
        </p:nvGraphicFramePr>
        <p:xfrm>
          <a:off x="3906061" y="7486019"/>
          <a:ext cx="1592850" cy="11067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="" xmlns:a16="http://schemas.microsoft.com/office/drawing/2014/main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963894531"/>
                    </a:ext>
                  </a:extLst>
                </a:gridCol>
              </a:tblGrid>
              <a:tr h="95177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204097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186569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887004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2550213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0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6695148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62626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86111594"/>
                  </a:ext>
                </a:extLst>
              </a:tr>
            </a:tbl>
          </a:graphicData>
        </a:graphic>
      </p:graphicFrame>
      <p:graphicFrame>
        <p:nvGraphicFramePr>
          <p:cNvPr id="60" name="Tabla 59">
            <a:extLst>
              <a:ext uri="{FF2B5EF4-FFF2-40B4-BE49-F238E27FC236}">
                <a16:creationId xmlns="" xmlns:a16="http://schemas.microsoft.com/office/drawing/2014/main" id="{D2921720-BAF4-4CD3-AEE0-B8E52CF63EE9}"/>
              </a:ext>
            </a:extLst>
          </p:cNvPr>
          <p:cNvGraphicFramePr>
            <a:graphicFrameLocks noGrp="1"/>
          </p:cNvGraphicFramePr>
          <p:nvPr/>
        </p:nvGraphicFramePr>
        <p:xfrm>
          <a:off x="5686660" y="7486019"/>
          <a:ext cx="1592850" cy="10987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="" xmlns:a16="http://schemas.microsoft.com/office/drawing/2014/main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963894531"/>
                    </a:ext>
                  </a:extLst>
                </a:gridCol>
              </a:tblGrid>
              <a:tr h="103209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2040977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1865695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8870045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25502137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sng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0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6695148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86111594"/>
                  </a:ext>
                </a:extLst>
              </a:tr>
            </a:tbl>
          </a:graphicData>
        </a:graphic>
      </p:graphicFrame>
      <p:graphicFrame>
        <p:nvGraphicFramePr>
          <p:cNvPr id="81" name="Tabla 80">
            <a:extLst>
              <a:ext uri="{FF2B5EF4-FFF2-40B4-BE49-F238E27FC236}">
                <a16:creationId xmlns="" xmlns:a16="http://schemas.microsoft.com/office/drawing/2014/main" id="{B7FBFA67-B574-471E-961D-CA1BAFB56006}"/>
              </a:ext>
            </a:extLst>
          </p:cNvPr>
          <p:cNvGraphicFramePr>
            <a:graphicFrameLocks noGrp="1"/>
          </p:cNvGraphicFramePr>
          <p:nvPr/>
        </p:nvGraphicFramePr>
        <p:xfrm>
          <a:off x="270485" y="9128151"/>
          <a:ext cx="1592850" cy="10987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="" xmlns:a16="http://schemas.microsoft.com/office/drawing/2014/main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963894531"/>
                    </a:ext>
                  </a:extLst>
                </a:gridCol>
              </a:tblGrid>
              <a:tr h="103209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2040977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1865695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8870045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25502137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0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6695148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86111594"/>
                  </a:ext>
                </a:extLst>
              </a:tr>
            </a:tbl>
          </a:graphicData>
        </a:graphic>
      </p:graphicFrame>
      <p:graphicFrame>
        <p:nvGraphicFramePr>
          <p:cNvPr id="84" name="Tabla 83">
            <a:extLst>
              <a:ext uri="{FF2B5EF4-FFF2-40B4-BE49-F238E27FC236}">
                <a16:creationId xmlns="" xmlns:a16="http://schemas.microsoft.com/office/drawing/2014/main" id="{B349124C-179D-4118-9572-95824EDC0ED4}"/>
              </a:ext>
            </a:extLst>
          </p:cNvPr>
          <p:cNvGraphicFramePr>
            <a:graphicFrameLocks noGrp="1"/>
          </p:cNvGraphicFramePr>
          <p:nvPr/>
        </p:nvGraphicFramePr>
        <p:xfrm>
          <a:off x="2117976" y="9128151"/>
          <a:ext cx="1592850" cy="10987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="" xmlns:a16="http://schemas.microsoft.com/office/drawing/2014/main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963894531"/>
                    </a:ext>
                  </a:extLst>
                </a:gridCol>
              </a:tblGrid>
              <a:tr h="103209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2040977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1865695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8870045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sng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25502137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0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6695148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86111594"/>
                  </a:ext>
                </a:extLst>
              </a:tr>
            </a:tbl>
          </a:graphicData>
        </a:graphic>
      </p:graphicFrame>
      <p:graphicFrame>
        <p:nvGraphicFramePr>
          <p:cNvPr id="87" name="Tabla 86">
            <a:extLst>
              <a:ext uri="{FF2B5EF4-FFF2-40B4-BE49-F238E27FC236}">
                <a16:creationId xmlns="" xmlns:a16="http://schemas.microsoft.com/office/drawing/2014/main" id="{73D40266-3365-4708-87E2-85492A6B242C}"/>
              </a:ext>
            </a:extLst>
          </p:cNvPr>
          <p:cNvGraphicFramePr>
            <a:graphicFrameLocks noGrp="1"/>
          </p:cNvGraphicFramePr>
          <p:nvPr/>
        </p:nvGraphicFramePr>
        <p:xfrm>
          <a:off x="3907425" y="9128151"/>
          <a:ext cx="1592850" cy="10987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="" xmlns:a16="http://schemas.microsoft.com/office/drawing/2014/main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963894531"/>
                    </a:ext>
                  </a:extLst>
                </a:gridCol>
              </a:tblGrid>
              <a:tr h="103209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2040977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1865695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8870045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25502137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0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6695148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86111594"/>
                  </a:ext>
                </a:extLst>
              </a:tr>
            </a:tbl>
          </a:graphicData>
        </a:graphic>
      </p:graphicFrame>
      <p:graphicFrame>
        <p:nvGraphicFramePr>
          <p:cNvPr id="90" name="Tabla 89">
            <a:extLst>
              <a:ext uri="{FF2B5EF4-FFF2-40B4-BE49-F238E27FC236}">
                <a16:creationId xmlns="" xmlns:a16="http://schemas.microsoft.com/office/drawing/2014/main" id="{71F4D761-AA1A-4F7C-BD06-B09EB2C0CA93}"/>
              </a:ext>
            </a:extLst>
          </p:cNvPr>
          <p:cNvGraphicFramePr>
            <a:graphicFrameLocks noGrp="1"/>
          </p:cNvGraphicFramePr>
          <p:nvPr/>
        </p:nvGraphicFramePr>
        <p:xfrm>
          <a:off x="5688024" y="9128151"/>
          <a:ext cx="1592850" cy="10987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="" xmlns:a16="http://schemas.microsoft.com/office/drawing/2014/main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963894531"/>
                    </a:ext>
                  </a:extLst>
                </a:gridCol>
              </a:tblGrid>
              <a:tr h="103209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2040977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1865695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8870045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25502137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0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6695148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86111594"/>
                  </a:ext>
                </a:extLst>
              </a:tr>
            </a:tbl>
          </a:graphicData>
        </a:graphic>
      </p:graphicFrame>
      <p:grpSp>
        <p:nvGrpSpPr>
          <p:cNvPr id="21" name="Grupo 20">
            <a:extLst>
              <a:ext uri="{FF2B5EF4-FFF2-40B4-BE49-F238E27FC236}">
                <a16:creationId xmlns="" xmlns:a16="http://schemas.microsoft.com/office/drawing/2014/main" id="{07C1BE75-F23E-4FEB-8CB6-EA9548003CA5}"/>
              </a:ext>
            </a:extLst>
          </p:cNvPr>
          <p:cNvGrpSpPr/>
          <p:nvPr/>
        </p:nvGrpSpPr>
        <p:grpSpPr>
          <a:xfrm>
            <a:off x="357620" y="693176"/>
            <a:ext cx="6832594" cy="8486755"/>
            <a:chOff x="357620" y="693176"/>
            <a:chExt cx="6832594" cy="8486755"/>
          </a:xfrm>
        </p:grpSpPr>
        <p:sp>
          <p:nvSpPr>
            <p:cNvPr id="34" name="Rectángulo 33">
              <a:extLst>
                <a:ext uri="{FF2B5EF4-FFF2-40B4-BE49-F238E27FC236}">
                  <a16:creationId xmlns="" xmlns:a16="http://schemas.microsoft.com/office/drawing/2014/main" id="{3ED87596-5752-4DFC-A2E6-9CF4238329B8}"/>
                </a:ext>
              </a:extLst>
            </p:cNvPr>
            <p:cNvSpPr/>
            <p:nvPr/>
          </p:nvSpPr>
          <p:spPr>
            <a:xfrm>
              <a:off x="357620" y="693176"/>
              <a:ext cx="1411529" cy="24622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000" dirty="0">
                  <a:ln w="0"/>
                  <a:solidFill>
                    <a:schemeClr val="bg1"/>
                  </a:solidFill>
                  <a:latin typeface="Geometr415 Blk BT" panose="020B0802020204020303" pitchFamily="34" charset="0"/>
                </a:rPr>
                <a:t>ENERO</a:t>
              </a:r>
              <a:endParaRPr lang="es-ES" sz="1000" b="0" cap="none" spc="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endParaRPr>
            </a:p>
          </p:txBody>
        </p:sp>
        <p:sp>
          <p:nvSpPr>
            <p:cNvPr id="40" name="Rectángulo 39">
              <a:extLst>
                <a:ext uri="{FF2B5EF4-FFF2-40B4-BE49-F238E27FC236}">
                  <a16:creationId xmlns="" xmlns:a16="http://schemas.microsoft.com/office/drawing/2014/main" id="{E8B06D76-B7F1-4886-A3E5-68AA8023CDF1}"/>
                </a:ext>
              </a:extLst>
            </p:cNvPr>
            <p:cNvSpPr/>
            <p:nvPr/>
          </p:nvSpPr>
          <p:spPr>
            <a:xfrm>
              <a:off x="357620" y="3992570"/>
              <a:ext cx="1411529" cy="24622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000" dirty="0">
                  <a:ln w="0"/>
                  <a:solidFill>
                    <a:schemeClr val="bg1"/>
                  </a:solidFill>
                  <a:latin typeface="Geometr415 Blk BT" panose="020B0802020204020303" pitchFamily="34" charset="0"/>
                </a:rPr>
                <a:t>MARZO</a:t>
              </a:r>
              <a:endParaRPr lang="es-ES" sz="1000" b="0" cap="none" spc="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endParaRPr>
            </a:p>
          </p:txBody>
        </p:sp>
        <p:sp>
          <p:nvSpPr>
            <p:cNvPr id="37" name="Rectángulo 36">
              <a:extLst>
                <a:ext uri="{FF2B5EF4-FFF2-40B4-BE49-F238E27FC236}">
                  <a16:creationId xmlns="" xmlns:a16="http://schemas.microsoft.com/office/drawing/2014/main" id="{4506B683-0C05-4FA8-92EC-4C4CAD36E4A6}"/>
                </a:ext>
              </a:extLst>
            </p:cNvPr>
            <p:cNvSpPr/>
            <p:nvPr/>
          </p:nvSpPr>
          <p:spPr>
            <a:xfrm>
              <a:off x="359561" y="2348159"/>
              <a:ext cx="1411529" cy="24622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000" dirty="0">
                  <a:ln w="0"/>
                  <a:solidFill>
                    <a:schemeClr val="bg1"/>
                  </a:solidFill>
                  <a:latin typeface="Geometr415 Blk BT" panose="020B0802020204020303" pitchFamily="34" charset="0"/>
                </a:rPr>
                <a:t>FEBRERO</a:t>
              </a:r>
              <a:endParaRPr lang="es-ES" sz="1000" b="0" cap="none" spc="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endParaRPr>
            </a:p>
          </p:txBody>
        </p:sp>
        <p:sp>
          <p:nvSpPr>
            <p:cNvPr id="43" name="Rectángulo 42">
              <a:extLst>
                <a:ext uri="{FF2B5EF4-FFF2-40B4-BE49-F238E27FC236}">
                  <a16:creationId xmlns="" xmlns:a16="http://schemas.microsoft.com/office/drawing/2014/main" id="{58693A5A-21C3-4C35-AAFD-3842816B7538}"/>
                </a:ext>
              </a:extLst>
            </p:cNvPr>
            <p:cNvSpPr/>
            <p:nvPr/>
          </p:nvSpPr>
          <p:spPr>
            <a:xfrm>
              <a:off x="357620" y="5641899"/>
              <a:ext cx="1411529" cy="24622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000" dirty="0">
                  <a:ln w="0"/>
                  <a:solidFill>
                    <a:schemeClr val="bg1"/>
                  </a:solidFill>
                  <a:latin typeface="Geometr415 Blk BT" panose="020B0802020204020303" pitchFamily="34" charset="0"/>
                </a:rPr>
                <a:t>ABRIL</a:t>
              </a:r>
              <a:endParaRPr lang="es-ES" sz="1000" b="0" cap="none" spc="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endParaRPr>
            </a:p>
          </p:txBody>
        </p:sp>
        <p:sp>
          <p:nvSpPr>
            <p:cNvPr id="46" name="Rectángulo 45">
              <a:extLst>
                <a:ext uri="{FF2B5EF4-FFF2-40B4-BE49-F238E27FC236}">
                  <a16:creationId xmlns="" xmlns:a16="http://schemas.microsoft.com/office/drawing/2014/main" id="{E20E7A91-2761-467F-983B-52079B4D6123}"/>
                </a:ext>
              </a:extLst>
            </p:cNvPr>
            <p:cNvSpPr/>
            <p:nvPr/>
          </p:nvSpPr>
          <p:spPr>
            <a:xfrm>
              <a:off x="359782" y="7291578"/>
              <a:ext cx="1411529" cy="24622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000" dirty="0">
                  <a:ln w="0"/>
                  <a:solidFill>
                    <a:schemeClr val="bg1"/>
                  </a:solidFill>
                  <a:latin typeface="Geometr415 Blk BT" panose="020B0802020204020303" pitchFamily="34" charset="0"/>
                </a:rPr>
                <a:t>MAYO</a:t>
              </a:r>
              <a:endParaRPr lang="es-ES" sz="1000" b="0" cap="none" spc="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endParaRPr>
            </a:p>
          </p:txBody>
        </p:sp>
        <p:sp>
          <p:nvSpPr>
            <p:cNvPr id="52" name="Rectángulo 51">
              <a:extLst>
                <a:ext uri="{FF2B5EF4-FFF2-40B4-BE49-F238E27FC236}">
                  <a16:creationId xmlns="" xmlns:a16="http://schemas.microsoft.com/office/drawing/2014/main" id="{E3FD81E9-CF50-4FDC-BB8B-660DDD0B8DB3}"/>
                </a:ext>
              </a:extLst>
            </p:cNvPr>
            <p:cNvSpPr/>
            <p:nvPr/>
          </p:nvSpPr>
          <p:spPr>
            <a:xfrm>
              <a:off x="2207273" y="7291578"/>
              <a:ext cx="1411529" cy="24622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000" dirty="0">
                  <a:ln w="0"/>
                  <a:solidFill>
                    <a:schemeClr val="bg1"/>
                  </a:solidFill>
                  <a:latin typeface="Geometr415 Blk BT" panose="020B0802020204020303" pitchFamily="34" charset="0"/>
                </a:rPr>
                <a:t>JUNIO</a:t>
              </a:r>
              <a:endParaRPr lang="es-ES" sz="1000" b="0" cap="none" spc="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endParaRPr>
            </a:p>
          </p:txBody>
        </p:sp>
        <p:sp>
          <p:nvSpPr>
            <p:cNvPr id="58" name="Rectángulo 57">
              <a:extLst>
                <a:ext uri="{FF2B5EF4-FFF2-40B4-BE49-F238E27FC236}">
                  <a16:creationId xmlns="" xmlns:a16="http://schemas.microsoft.com/office/drawing/2014/main" id="{7463BBD9-0CE5-4D8C-AD6B-7DAB9088113A}"/>
                </a:ext>
              </a:extLst>
            </p:cNvPr>
            <p:cNvSpPr/>
            <p:nvPr/>
          </p:nvSpPr>
          <p:spPr>
            <a:xfrm>
              <a:off x="3996722" y="7291578"/>
              <a:ext cx="1411529" cy="24622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000" dirty="0">
                  <a:ln w="0"/>
                  <a:solidFill>
                    <a:schemeClr val="bg1"/>
                  </a:solidFill>
                  <a:latin typeface="Geometr415 Blk BT" panose="020B0802020204020303" pitchFamily="34" charset="0"/>
                </a:rPr>
                <a:t>JULIO</a:t>
              </a:r>
              <a:endParaRPr lang="es-ES" sz="1000" b="0" cap="none" spc="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endParaRPr>
            </a:p>
          </p:txBody>
        </p:sp>
        <p:sp>
          <p:nvSpPr>
            <p:cNvPr id="64" name="Rectángulo 63">
              <a:extLst>
                <a:ext uri="{FF2B5EF4-FFF2-40B4-BE49-F238E27FC236}">
                  <a16:creationId xmlns="" xmlns:a16="http://schemas.microsoft.com/office/drawing/2014/main" id="{1639E6C1-6C8B-47FD-9400-18E5563E5701}"/>
                </a:ext>
              </a:extLst>
            </p:cNvPr>
            <p:cNvSpPr/>
            <p:nvPr/>
          </p:nvSpPr>
          <p:spPr>
            <a:xfrm>
              <a:off x="5777321" y="7291578"/>
              <a:ext cx="1411529" cy="24622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000" dirty="0">
                  <a:ln w="0"/>
                  <a:solidFill>
                    <a:schemeClr val="bg1"/>
                  </a:solidFill>
                  <a:latin typeface="Geometr415 Blk BT" panose="020B0802020204020303" pitchFamily="34" charset="0"/>
                </a:rPr>
                <a:t>AGOSTO</a:t>
              </a:r>
              <a:endParaRPr lang="es-ES" sz="1000" b="0" cap="none" spc="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endParaRPr>
            </a:p>
          </p:txBody>
        </p:sp>
        <p:sp>
          <p:nvSpPr>
            <p:cNvPr id="83" name="Rectángulo 82">
              <a:extLst>
                <a:ext uri="{FF2B5EF4-FFF2-40B4-BE49-F238E27FC236}">
                  <a16:creationId xmlns="" xmlns:a16="http://schemas.microsoft.com/office/drawing/2014/main" id="{15731969-B729-43F9-BFC1-60DD5FBB5982}"/>
                </a:ext>
              </a:extLst>
            </p:cNvPr>
            <p:cNvSpPr/>
            <p:nvPr/>
          </p:nvSpPr>
          <p:spPr>
            <a:xfrm>
              <a:off x="361146" y="8933710"/>
              <a:ext cx="1411529" cy="24622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000" dirty="0">
                  <a:ln w="0"/>
                  <a:solidFill>
                    <a:schemeClr val="bg1"/>
                  </a:solidFill>
                  <a:latin typeface="Geometr415 Blk BT" panose="020B0802020204020303" pitchFamily="34" charset="0"/>
                </a:rPr>
                <a:t>SEPTIEMBRE</a:t>
              </a:r>
              <a:endParaRPr lang="es-ES" sz="1000" b="0" cap="none" spc="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endParaRPr>
            </a:p>
          </p:txBody>
        </p:sp>
        <p:sp>
          <p:nvSpPr>
            <p:cNvPr id="86" name="Rectángulo 85">
              <a:extLst>
                <a:ext uri="{FF2B5EF4-FFF2-40B4-BE49-F238E27FC236}">
                  <a16:creationId xmlns="" xmlns:a16="http://schemas.microsoft.com/office/drawing/2014/main" id="{13C615B3-FA93-4A44-833B-D8F3D6A1D479}"/>
                </a:ext>
              </a:extLst>
            </p:cNvPr>
            <p:cNvSpPr/>
            <p:nvPr/>
          </p:nvSpPr>
          <p:spPr>
            <a:xfrm>
              <a:off x="2208637" y="8933710"/>
              <a:ext cx="1411529" cy="24622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000" dirty="0">
                  <a:ln w="0"/>
                  <a:solidFill>
                    <a:schemeClr val="bg1"/>
                  </a:solidFill>
                  <a:latin typeface="Geometr415 Blk BT" panose="020B0802020204020303" pitchFamily="34" charset="0"/>
                </a:rPr>
                <a:t>OCTUBRE</a:t>
              </a:r>
              <a:endParaRPr lang="es-ES" sz="1000" b="0" cap="none" spc="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endParaRPr>
            </a:p>
          </p:txBody>
        </p:sp>
        <p:sp>
          <p:nvSpPr>
            <p:cNvPr id="89" name="Rectángulo 88">
              <a:extLst>
                <a:ext uri="{FF2B5EF4-FFF2-40B4-BE49-F238E27FC236}">
                  <a16:creationId xmlns="" xmlns:a16="http://schemas.microsoft.com/office/drawing/2014/main" id="{77045725-9115-4F2A-909A-4073D417456F}"/>
                </a:ext>
              </a:extLst>
            </p:cNvPr>
            <p:cNvSpPr/>
            <p:nvPr/>
          </p:nvSpPr>
          <p:spPr>
            <a:xfrm>
              <a:off x="3998086" y="8933710"/>
              <a:ext cx="1411529" cy="24622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000" dirty="0">
                  <a:ln w="0"/>
                  <a:solidFill>
                    <a:schemeClr val="bg1"/>
                  </a:solidFill>
                  <a:latin typeface="Geometr415 Blk BT" panose="020B0802020204020303" pitchFamily="34" charset="0"/>
                </a:rPr>
                <a:t>NOVIEMBRE</a:t>
              </a:r>
              <a:endParaRPr lang="es-ES" sz="1000" b="0" cap="none" spc="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endParaRPr>
            </a:p>
          </p:txBody>
        </p:sp>
        <p:sp>
          <p:nvSpPr>
            <p:cNvPr id="92" name="Rectángulo 91">
              <a:extLst>
                <a:ext uri="{FF2B5EF4-FFF2-40B4-BE49-F238E27FC236}">
                  <a16:creationId xmlns="" xmlns:a16="http://schemas.microsoft.com/office/drawing/2014/main" id="{8557C937-09C6-4119-8CF5-BFD541D6ADF1}"/>
                </a:ext>
              </a:extLst>
            </p:cNvPr>
            <p:cNvSpPr/>
            <p:nvPr/>
          </p:nvSpPr>
          <p:spPr>
            <a:xfrm>
              <a:off x="5778685" y="8933710"/>
              <a:ext cx="1411529" cy="24622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000" dirty="0">
                  <a:ln w="0"/>
                  <a:solidFill>
                    <a:schemeClr val="bg1"/>
                  </a:solidFill>
                  <a:latin typeface="Geometr415 Blk BT" panose="020B0802020204020303" pitchFamily="34" charset="0"/>
                </a:rPr>
                <a:t>DICIEMBRE</a:t>
              </a:r>
              <a:endParaRPr lang="es-ES" sz="1000" b="0" cap="none" spc="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endParaRPr>
            </a:p>
          </p:txBody>
        </p:sp>
      </p:grpSp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65976E88-E8A9-1C10-A53F-E209B5B7F24E}"/>
              </a:ext>
            </a:extLst>
          </p:cNvPr>
          <p:cNvSpPr/>
          <p:nvPr/>
        </p:nvSpPr>
        <p:spPr>
          <a:xfrm>
            <a:off x="2116612" y="10206005"/>
            <a:ext cx="1592384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AR" sz="600" b="0" i="0" dirty="0">
                <a:effectLst/>
                <a:latin typeface="Geometr415 Blk BT" panose="020B0802020204020303" pitchFamily="34" charset="0"/>
              </a:rPr>
              <a:t>12- DÍA del RESPETO a la DIVERSIDAD CULTURAL</a:t>
            </a:r>
            <a:endParaRPr lang="es-ES" sz="60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310F3E86-690F-672A-9CB3-0190F74A6068}"/>
              </a:ext>
            </a:extLst>
          </p:cNvPr>
          <p:cNvSpPr/>
          <p:nvPr/>
        </p:nvSpPr>
        <p:spPr>
          <a:xfrm>
            <a:off x="3896745" y="10206005"/>
            <a:ext cx="1602166" cy="1846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600" dirty="0">
                <a:ln w="0"/>
                <a:latin typeface="Geometr415 Blk BT" panose="020B0802020204020303" pitchFamily="34" charset="0"/>
              </a:rPr>
              <a:t>20- DIA de la SOBERANIA NACIONAL</a:t>
            </a:r>
            <a:endParaRPr lang="es-ES" sz="60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A7456DE6-2432-F22E-5BF8-5CB46B1120D2}"/>
              </a:ext>
            </a:extLst>
          </p:cNvPr>
          <p:cNvSpPr/>
          <p:nvPr/>
        </p:nvSpPr>
        <p:spPr>
          <a:xfrm>
            <a:off x="5686660" y="10206005"/>
            <a:ext cx="160216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600" dirty="0">
                <a:ln w="0"/>
                <a:latin typeface="Geometr415 Blk BT" panose="020B0802020204020303" pitchFamily="34" charset="0"/>
              </a:rPr>
              <a:t>8- INM. CONC. DE MARIA</a:t>
            </a:r>
          </a:p>
          <a:p>
            <a:pPr algn="r"/>
            <a:r>
              <a:rPr lang="es-ES" sz="600" dirty="0">
                <a:ln w="0"/>
                <a:latin typeface="Geometr415 Blk BT" panose="020B0802020204020303" pitchFamily="34" charset="0"/>
              </a:rPr>
              <a:t>25- NAVIDAD</a:t>
            </a:r>
            <a:endParaRPr lang="es-ES" sz="60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DF62CF41-5029-1835-52F6-D15BB65C0732}"/>
              </a:ext>
            </a:extLst>
          </p:cNvPr>
          <p:cNvSpPr/>
          <p:nvPr/>
        </p:nvSpPr>
        <p:spPr>
          <a:xfrm>
            <a:off x="264182" y="8575608"/>
            <a:ext cx="1592850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600" dirty="0">
                <a:ln w="0"/>
                <a:latin typeface="Geometr415 Blk BT" panose="020B0802020204020303" pitchFamily="34" charset="0"/>
              </a:rPr>
              <a:t>1- DIA del TRABAJADOR /</a:t>
            </a:r>
          </a:p>
          <a:p>
            <a:pPr algn="r"/>
            <a:r>
              <a:rPr lang="es-ES" sz="600" dirty="0">
                <a:ln w="0"/>
                <a:latin typeface="Geometr415 Blk BT" panose="020B0802020204020303" pitchFamily="34" charset="0"/>
              </a:rPr>
              <a:t>25- DIA de la REV. DE MAYO</a:t>
            </a:r>
            <a:endParaRPr lang="es-ES" sz="60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6130E8F9-1F7B-0502-46C7-B5C7D7EB7FF7}"/>
              </a:ext>
            </a:extLst>
          </p:cNvPr>
          <p:cNvSpPr/>
          <p:nvPr/>
        </p:nvSpPr>
        <p:spPr>
          <a:xfrm>
            <a:off x="2116613" y="8575608"/>
            <a:ext cx="1604044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600" dirty="0">
                <a:ln w="0"/>
                <a:latin typeface="Geometr415 Blk BT" panose="020B0802020204020303" pitchFamily="34" charset="0"/>
              </a:rPr>
              <a:t>20- </a:t>
            </a:r>
            <a:r>
              <a:rPr lang="es-AR" sz="600" dirty="0">
                <a:latin typeface="Geometr415 Blk BT" panose="020B0802020204020303" pitchFamily="34" charset="0"/>
              </a:rPr>
              <a:t>PASO a la INM. del GRAL.M. BELGRANO</a:t>
            </a:r>
            <a:endParaRPr lang="es-ES" sz="60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54073C05-0D7D-3E71-07B5-76724427CC96}"/>
              </a:ext>
            </a:extLst>
          </p:cNvPr>
          <p:cNvSpPr/>
          <p:nvPr/>
        </p:nvSpPr>
        <p:spPr>
          <a:xfrm>
            <a:off x="3894867" y="8575608"/>
            <a:ext cx="1604044" cy="1846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600" dirty="0">
                <a:ln w="0"/>
                <a:latin typeface="Geometr415 Blk BT" panose="020B0802020204020303" pitchFamily="34" charset="0"/>
              </a:rPr>
              <a:t>9- DIA de la INDEPENDENCIA</a:t>
            </a:r>
            <a:endParaRPr lang="es-ES" sz="60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0BCB4DD9-231A-7F7B-88D7-A56746FE6E36}"/>
              </a:ext>
            </a:extLst>
          </p:cNvPr>
          <p:cNvSpPr txBox="1"/>
          <p:nvPr/>
        </p:nvSpPr>
        <p:spPr>
          <a:xfrm>
            <a:off x="264183" y="5280671"/>
            <a:ext cx="1609698" cy="276999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es-ES" sz="600" dirty="0">
                <a:ln w="0"/>
                <a:latin typeface="Geometr415 Blk BT" panose="020B0802020204020303" pitchFamily="34" charset="0"/>
              </a:rPr>
              <a:t>3 / 4 – CARNAVAL</a:t>
            </a:r>
          </a:p>
          <a:p>
            <a:pPr algn="r"/>
            <a:r>
              <a:rPr lang="es-ES" sz="600" dirty="0">
                <a:ln w="0"/>
                <a:latin typeface="Geometr415 Blk BT" panose="020B0802020204020303" pitchFamily="34" charset="0"/>
              </a:rPr>
              <a:t>24 - DIA de la MEMORIA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75E2FE4A-5331-542E-69C5-A9B6C62264B9}"/>
              </a:ext>
            </a:extLst>
          </p:cNvPr>
          <p:cNvSpPr/>
          <p:nvPr/>
        </p:nvSpPr>
        <p:spPr>
          <a:xfrm>
            <a:off x="264182" y="6921145"/>
            <a:ext cx="1609698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600" dirty="0">
                <a:ln w="0"/>
                <a:latin typeface="Geometr415 Blk BT" panose="020B0802020204020303" pitchFamily="34" charset="0"/>
              </a:rPr>
              <a:t>2- DÍA del VET Y CAIDOS EN MALVINAS</a:t>
            </a:r>
          </a:p>
          <a:p>
            <a:pPr algn="r"/>
            <a:r>
              <a:rPr lang="es-ES" sz="600" dirty="0">
                <a:ln w="0"/>
                <a:latin typeface="Geometr415 Blk BT" panose="020B0802020204020303" pitchFamily="34" charset="0"/>
              </a:rPr>
              <a:t>18- VIERNES SANTO</a:t>
            </a:r>
            <a:endParaRPr lang="es-ES" sz="60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B9B8D3CB-13FF-8262-C0C9-B94E418073D6}"/>
              </a:ext>
            </a:extLst>
          </p:cNvPr>
          <p:cNvSpPr/>
          <p:nvPr/>
        </p:nvSpPr>
        <p:spPr>
          <a:xfrm>
            <a:off x="270848" y="1986464"/>
            <a:ext cx="1586184" cy="1846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600" dirty="0">
                <a:ln w="0"/>
                <a:latin typeface="Geometr415 Blk BT" panose="020B0802020204020303" pitchFamily="34" charset="0"/>
              </a:rPr>
              <a:t>1- AÑO NUEVO</a:t>
            </a:r>
            <a:endParaRPr lang="es-ES" sz="60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B638947D-401E-B5BE-EC36-F4E3975D188C}"/>
              </a:ext>
            </a:extLst>
          </p:cNvPr>
          <p:cNvSpPr/>
          <p:nvPr/>
        </p:nvSpPr>
        <p:spPr>
          <a:xfrm>
            <a:off x="5673121" y="8575608"/>
            <a:ext cx="161570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600" dirty="0">
                <a:ln w="0"/>
                <a:latin typeface="Geometr415 Blk BT" panose="020B0802020204020303" pitchFamily="34" charset="0"/>
              </a:rPr>
              <a:t>17- </a:t>
            </a:r>
            <a:r>
              <a:rPr lang="es-AR" sz="600" dirty="0">
                <a:latin typeface="Geometr415 Blk BT" panose="020B0802020204020303" pitchFamily="34" charset="0"/>
              </a:rPr>
              <a:t>PASO a la INMORT. Del</a:t>
            </a:r>
          </a:p>
          <a:p>
            <a:pPr algn="r"/>
            <a:r>
              <a:rPr lang="es-AR" sz="600" dirty="0">
                <a:latin typeface="Geometr415 Blk BT" panose="020B0802020204020303" pitchFamily="34" charset="0"/>
              </a:rPr>
              <a:t>GRAL. J. de SAN MARTIN</a:t>
            </a:r>
            <a:endParaRPr lang="es-ES" sz="600" b="0" cap="none" spc="0" dirty="0">
              <a:ln w="0"/>
              <a:latin typeface="Geometr415 Blk BT" panose="020B0802020204020303" pitchFamily="34" charset="0"/>
            </a:endParaRPr>
          </a:p>
        </p:txBody>
      </p:sp>
      <p:grpSp>
        <p:nvGrpSpPr>
          <p:cNvPr id="276" name="Grupo 275">
            <a:extLst>
              <a:ext uri="{FF2B5EF4-FFF2-40B4-BE49-F238E27FC236}">
                <a16:creationId xmlns="" xmlns:a16="http://schemas.microsoft.com/office/drawing/2014/main" id="{2842B4FD-9E76-4E5A-9A54-0340E46E40D5}"/>
              </a:ext>
            </a:extLst>
          </p:cNvPr>
          <p:cNvGrpSpPr/>
          <p:nvPr/>
        </p:nvGrpSpPr>
        <p:grpSpPr>
          <a:xfrm>
            <a:off x="507032" y="959292"/>
            <a:ext cx="286403" cy="198873"/>
            <a:chOff x="1176837" y="1904505"/>
            <a:chExt cx="286403" cy="198873"/>
          </a:xfrm>
        </p:grpSpPr>
        <p:sp>
          <p:nvSpPr>
            <p:cNvPr id="286" name="CuadroTexto 285">
              <a:extLst>
                <a:ext uri="{FF2B5EF4-FFF2-40B4-BE49-F238E27FC236}">
                  <a16:creationId xmlns="" xmlns:a16="http://schemas.microsoft.com/office/drawing/2014/main" id="{9973C31D-89BC-46B2-A25D-3E084ED8D0FF}"/>
                </a:ext>
              </a:extLst>
            </p:cNvPr>
            <p:cNvSpPr txBox="1"/>
            <p:nvPr/>
          </p:nvSpPr>
          <p:spPr>
            <a:xfrm>
              <a:off x="1182695" y="1904505"/>
              <a:ext cx="280545" cy="1846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600" dirty="0">
                  <a:ln w="0"/>
                  <a:latin typeface="Geometr415 Blk BT" panose="020B0802020204020303" pitchFamily="34" charset="0"/>
                </a:rPr>
                <a:t>13</a:t>
              </a:r>
              <a:endParaRPr lang="es-ES" sz="600" b="0" cap="none" spc="0" dirty="0">
                <a:ln w="0"/>
                <a:latin typeface="Geometr415 Blk BT" panose="020B0802020204020303" pitchFamily="34" charset="0"/>
              </a:endParaRPr>
            </a:p>
          </p:txBody>
        </p:sp>
        <p:sp>
          <p:nvSpPr>
            <p:cNvPr id="287" name="Elipse 286">
              <a:extLst>
                <a:ext uri="{FF2B5EF4-FFF2-40B4-BE49-F238E27FC236}">
                  <a16:creationId xmlns="" xmlns:a16="http://schemas.microsoft.com/office/drawing/2014/main" id="{5D67F3DF-50AE-4767-BE9B-05CAC3DDFE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6837" y="1998402"/>
              <a:ext cx="104976" cy="104976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600" dirty="0"/>
            </a:p>
          </p:txBody>
        </p:sp>
      </p:grpSp>
      <p:grpSp>
        <p:nvGrpSpPr>
          <p:cNvPr id="277" name="Grupo 276">
            <a:extLst>
              <a:ext uri="{FF2B5EF4-FFF2-40B4-BE49-F238E27FC236}">
                <a16:creationId xmlns="" xmlns:a16="http://schemas.microsoft.com/office/drawing/2014/main" id="{84352333-89FA-4D1E-BD6A-2FF93AD8EC17}"/>
              </a:ext>
            </a:extLst>
          </p:cNvPr>
          <p:cNvGrpSpPr/>
          <p:nvPr/>
        </p:nvGrpSpPr>
        <p:grpSpPr>
          <a:xfrm>
            <a:off x="1648725" y="1616550"/>
            <a:ext cx="283924" cy="198873"/>
            <a:chOff x="1610038" y="1904505"/>
            <a:chExt cx="283924" cy="198873"/>
          </a:xfrm>
        </p:grpSpPr>
        <p:sp>
          <p:nvSpPr>
            <p:cNvPr id="284" name="CuadroTexto 283">
              <a:extLst>
                <a:ext uri="{FF2B5EF4-FFF2-40B4-BE49-F238E27FC236}">
                  <a16:creationId xmlns="" xmlns:a16="http://schemas.microsoft.com/office/drawing/2014/main" id="{454A77AE-8EA8-4B4E-B362-0AF347250B3B}"/>
                </a:ext>
              </a:extLst>
            </p:cNvPr>
            <p:cNvSpPr txBox="1"/>
            <p:nvPr/>
          </p:nvSpPr>
          <p:spPr>
            <a:xfrm>
              <a:off x="1610038" y="1904505"/>
              <a:ext cx="283924" cy="1846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s-ES" sz="600" dirty="0">
                  <a:ln w="0"/>
                  <a:latin typeface="Geometr415 Blk BT" panose="020B0802020204020303" pitchFamily="34" charset="0"/>
                </a:rPr>
                <a:t>29</a:t>
              </a:r>
              <a:endParaRPr lang="es-ES" sz="600" b="0" cap="none" spc="0" dirty="0">
                <a:ln w="0"/>
                <a:latin typeface="Geometr415 Blk BT" panose="020B0802020204020303" pitchFamily="34" charset="0"/>
              </a:endParaRPr>
            </a:p>
          </p:txBody>
        </p:sp>
        <p:sp>
          <p:nvSpPr>
            <p:cNvPr id="285" name="Elipse 284">
              <a:extLst>
                <a:ext uri="{FF2B5EF4-FFF2-40B4-BE49-F238E27FC236}">
                  <a16:creationId xmlns="" xmlns:a16="http://schemas.microsoft.com/office/drawing/2014/main" id="{131740BE-0BA6-4FAE-B8FE-D5F29663C9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15526" y="1998402"/>
              <a:ext cx="104976" cy="104976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600"/>
            </a:p>
          </p:txBody>
        </p:sp>
      </p:grpSp>
      <p:grpSp>
        <p:nvGrpSpPr>
          <p:cNvPr id="278" name="Grupo 277">
            <a:extLst>
              <a:ext uri="{FF2B5EF4-FFF2-40B4-BE49-F238E27FC236}">
                <a16:creationId xmlns="" xmlns:a16="http://schemas.microsoft.com/office/drawing/2014/main" id="{2435ABBD-B11A-4745-8434-2B88553E8FBD}"/>
              </a:ext>
            </a:extLst>
          </p:cNvPr>
          <p:cNvGrpSpPr/>
          <p:nvPr/>
        </p:nvGrpSpPr>
        <p:grpSpPr>
          <a:xfrm>
            <a:off x="295382" y="955588"/>
            <a:ext cx="222591" cy="199456"/>
            <a:chOff x="958247" y="1904505"/>
            <a:chExt cx="222591" cy="199456"/>
          </a:xfrm>
        </p:grpSpPr>
        <p:sp>
          <p:nvSpPr>
            <p:cNvPr id="282" name="CuadroTexto 281">
              <a:extLst>
                <a:ext uri="{FF2B5EF4-FFF2-40B4-BE49-F238E27FC236}">
                  <a16:creationId xmlns="" xmlns:a16="http://schemas.microsoft.com/office/drawing/2014/main" id="{02CF2E40-FAC8-4872-B222-7D1FEABF5E8B}"/>
                </a:ext>
              </a:extLst>
            </p:cNvPr>
            <p:cNvSpPr txBox="1"/>
            <p:nvPr/>
          </p:nvSpPr>
          <p:spPr>
            <a:xfrm>
              <a:off x="1003814" y="1904505"/>
              <a:ext cx="177024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600" dirty="0">
                  <a:ln w="0"/>
                  <a:latin typeface="Geometr415 Blk BT" panose="020B0802020204020303" pitchFamily="34" charset="0"/>
                </a:rPr>
                <a:t>6</a:t>
              </a:r>
              <a:endParaRPr lang="es-ES" sz="600" b="0" cap="none" spc="0" dirty="0">
                <a:ln w="0"/>
                <a:latin typeface="Geometr415 Blk BT" panose="020B0802020204020303" pitchFamily="34" charset="0"/>
              </a:endParaRPr>
            </a:p>
          </p:txBody>
        </p:sp>
        <p:sp>
          <p:nvSpPr>
            <p:cNvPr id="283" name="Forma libre: forma 282">
              <a:extLst>
                <a:ext uri="{FF2B5EF4-FFF2-40B4-BE49-F238E27FC236}">
                  <a16:creationId xmlns="" xmlns:a16="http://schemas.microsoft.com/office/drawing/2014/main" id="{757A215F-29BA-49C5-88F4-2796945CB762}"/>
                </a:ext>
              </a:extLst>
            </p:cNvPr>
            <p:cNvSpPr/>
            <p:nvPr/>
          </p:nvSpPr>
          <p:spPr>
            <a:xfrm>
              <a:off x="958247" y="1998402"/>
              <a:ext cx="104968" cy="105559"/>
            </a:xfrm>
            <a:custGeom>
              <a:avLst/>
              <a:gdLst>
                <a:gd name="connsiteX0" fmla="*/ 41587 w 125990"/>
                <a:gd name="connsiteY0" fmla="*/ 122383 h 126699"/>
                <a:gd name="connsiteX1" fmla="*/ 53241 w 125990"/>
                <a:gd name="connsiteY1" fmla="*/ 124733 h 126699"/>
                <a:gd name="connsiteX2" fmla="*/ 47556 w 125990"/>
                <a:gd name="connsiteY2" fmla="*/ 124966 h 126699"/>
                <a:gd name="connsiteX3" fmla="*/ 35485 w 125990"/>
                <a:gd name="connsiteY3" fmla="*/ 119744 h 126699"/>
                <a:gd name="connsiteX4" fmla="*/ 41587 w 125990"/>
                <a:gd name="connsiteY4" fmla="*/ 122383 h 126699"/>
                <a:gd name="connsiteX5" fmla="*/ 38475 w 125990"/>
                <a:gd name="connsiteY5" fmla="*/ 121756 h 126699"/>
                <a:gd name="connsiteX6" fmla="*/ 21492 w 125990"/>
                <a:gd name="connsiteY6" fmla="*/ 110323 h 126699"/>
                <a:gd name="connsiteX7" fmla="*/ 35485 w 125990"/>
                <a:gd name="connsiteY7" fmla="*/ 119744 h 126699"/>
                <a:gd name="connsiteX8" fmla="*/ 26393 w 125990"/>
                <a:gd name="connsiteY8" fmla="*/ 115810 h 126699"/>
                <a:gd name="connsiteX9" fmla="*/ 14698 w 125990"/>
                <a:gd name="connsiteY9" fmla="*/ 102717 h 126699"/>
                <a:gd name="connsiteX10" fmla="*/ 21492 w 125990"/>
                <a:gd name="connsiteY10" fmla="*/ 110323 h 126699"/>
                <a:gd name="connsiteX11" fmla="*/ 18451 w 125990"/>
                <a:gd name="connsiteY11" fmla="*/ 108276 h 126699"/>
                <a:gd name="connsiteX12" fmla="*/ 7396 w 125990"/>
                <a:gd name="connsiteY12" fmla="*/ 91904 h 126699"/>
                <a:gd name="connsiteX13" fmla="*/ 14698 w 125990"/>
                <a:gd name="connsiteY13" fmla="*/ 102717 h 126699"/>
                <a:gd name="connsiteX14" fmla="*/ 8183 w 125990"/>
                <a:gd name="connsiteY14" fmla="*/ 95425 h 126699"/>
                <a:gd name="connsiteX15" fmla="*/ 8178 w 125990"/>
                <a:gd name="connsiteY15" fmla="*/ 34535 h 126699"/>
                <a:gd name="connsiteX16" fmla="*/ 800 w 125990"/>
                <a:gd name="connsiteY16" fmla="*/ 62401 h 126699"/>
                <a:gd name="connsiteX17" fmla="*/ 7396 w 125990"/>
                <a:gd name="connsiteY17" fmla="*/ 91904 h 126699"/>
                <a:gd name="connsiteX18" fmla="*/ 4951 w 125990"/>
                <a:gd name="connsiteY18" fmla="*/ 88282 h 126699"/>
                <a:gd name="connsiteX19" fmla="*/ 0 w 125990"/>
                <a:gd name="connsiteY19" fmla="*/ 63798 h 126699"/>
                <a:gd name="connsiteX20" fmla="*/ 4951 w 125990"/>
                <a:gd name="connsiteY20" fmla="*/ 39314 h 126699"/>
                <a:gd name="connsiteX21" fmla="*/ 15735 w 125990"/>
                <a:gd name="connsiteY21" fmla="*/ 23342 h 126699"/>
                <a:gd name="connsiteX22" fmla="*/ 8178 w 125990"/>
                <a:gd name="connsiteY22" fmla="*/ 34535 h 126699"/>
                <a:gd name="connsiteX23" fmla="*/ 9412 w 125990"/>
                <a:gd name="connsiteY23" fmla="*/ 29871 h 126699"/>
                <a:gd name="connsiteX24" fmla="*/ 21841 w 125990"/>
                <a:gd name="connsiteY24" fmla="*/ 17038 h 126699"/>
                <a:gd name="connsiteX25" fmla="*/ 15735 w 125990"/>
                <a:gd name="connsiteY25" fmla="*/ 23342 h 126699"/>
                <a:gd name="connsiteX26" fmla="*/ 18451 w 125990"/>
                <a:gd name="connsiteY26" fmla="*/ 19321 h 126699"/>
                <a:gd name="connsiteX27" fmla="*/ 37984 w 125990"/>
                <a:gd name="connsiteY27" fmla="*/ 6170 h 126699"/>
                <a:gd name="connsiteX28" fmla="*/ 21841 w 125990"/>
                <a:gd name="connsiteY28" fmla="*/ 17038 h 126699"/>
                <a:gd name="connsiteX29" fmla="*/ 28360 w 125990"/>
                <a:gd name="connsiteY29" fmla="*/ 10307 h 126699"/>
                <a:gd name="connsiteX30" fmla="*/ 38997 w 125990"/>
                <a:gd name="connsiteY30" fmla="*/ 5735 h 126699"/>
                <a:gd name="connsiteX31" fmla="*/ 37984 w 125990"/>
                <a:gd name="connsiteY31" fmla="*/ 6170 h 126699"/>
                <a:gd name="connsiteX32" fmla="*/ 38475 w 125990"/>
                <a:gd name="connsiteY32" fmla="*/ 5840 h 126699"/>
                <a:gd name="connsiteX33" fmla="*/ 63795 w 125990"/>
                <a:gd name="connsiteY33" fmla="*/ 1058 h 126699"/>
                <a:gd name="connsiteX34" fmla="*/ 87515 w 125990"/>
                <a:gd name="connsiteY34" fmla="*/ 5840 h 126699"/>
                <a:gd name="connsiteX35" fmla="*/ 125990 w 125990"/>
                <a:gd name="connsiteY35" fmla="*/ 63798 h 126699"/>
                <a:gd name="connsiteX36" fmla="*/ 62995 w 125990"/>
                <a:gd name="connsiteY36" fmla="*/ 126699 h 126699"/>
                <a:gd name="connsiteX37" fmla="*/ 53241 w 125990"/>
                <a:gd name="connsiteY37" fmla="*/ 124733 h 126699"/>
                <a:gd name="connsiteX38" fmla="*/ 63795 w 125990"/>
                <a:gd name="connsiteY38" fmla="*/ 124300 h 126699"/>
                <a:gd name="connsiteX39" fmla="*/ 63795 w 125990"/>
                <a:gd name="connsiteY39" fmla="*/ 501 h 126699"/>
                <a:gd name="connsiteX40" fmla="*/ 63795 w 125990"/>
                <a:gd name="connsiteY40" fmla="*/ 1058 h 126699"/>
                <a:gd name="connsiteX41" fmla="*/ 62995 w 125990"/>
                <a:gd name="connsiteY41" fmla="*/ 897 h 126699"/>
                <a:gd name="connsiteX42" fmla="*/ 38997 w 125990"/>
                <a:gd name="connsiteY42" fmla="*/ 5735 h 126699"/>
                <a:gd name="connsiteX43" fmla="*/ 49277 w 125990"/>
                <a:gd name="connsiteY43" fmla="*/ 1316 h 126699"/>
                <a:gd name="connsiteX44" fmla="*/ 63795 w 125990"/>
                <a:gd name="connsiteY44" fmla="*/ 501 h 12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25990" h="126699">
                  <a:moveTo>
                    <a:pt x="41587" y="122383"/>
                  </a:moveTo>
                  <a:lnTo>
                    <a:pt x="53241" y="124733"/>
                  </a:lnTo>
                  <a:lnTo>
                    <a:pt x="47556" y="124966"/>
                  </a:lnTo>
                  <a:close/>
                  <a:moveTo>
                    <a:pt x="35485" y="119744"/>
                  </a:moveTo>
                  <a:lnTo>
                    <a:pt x="41587" y="122383"/>
                  </a:lnTo>
                  <a:lnTo>
                    <a:pt x="38475" y="121756"/>
                  </a:lnTo>
                  <a:close/>
                  <a:moveTo>
                    <a:pt x="21492" y="110323"/>
                  </a:moveTo>
                  <a:lnTo>
                    <a:pt x="35485" y="119744"/>
                  </a:lnTo>
                  <a:lnTo>
                    <a:pt x="26393" y="115810"/>
                  </a:lnTo>
                  <a:close/>
                  <a:moveTo>
                    <a:pt x="14698" y="102717"/>
                  </a:moveTo>
                  <a:lnTo>
                    <a:pt x="21492" y="110323"/>
                  </a:lnTo>
                  <a:lnTo>
                    <a:pt x="18451" y="108276"/>
                  </a:lnTo>
                  <a:close/>
                  <a:moveTo>
                    <a:pt x="7396" y="91904"/>
                  </a:moveTo>
                  <a:lnTo>
                    <a:pt x="14698" y="102717"/>
                  </a:lnTo>
                  <a:lnTo>
                    <a:pt x="8183" y="95425"/>
                  </a:lnTo>
                  <a:close/>
                  <a:moveTo>
                    <a:pt x="8178" y="34535"/>
                  </a:moveTo>
                  <a:lnTo>
                    <a:pt x="800" y="62401"/>
                  </a:lnTo>
                  <a:lnTo>
                    <a:pt x="7396" y="91904"/>
                  </a:lnTo>
                  <a:lnTo>
                    <a:pt x="4951" y="88282"/>
                  </a:lnTo>
                  <a:cubicBezTo>
                    <a:pt x="1763" y="80757"/>
                    <a:pt x="0" y="72483"/>
                    <a:pt x="0" y="63798"/>
                  </a:cubicBezTo>
                  <a:cubicBezTo>
                    <a:pt x="0" y="55113"/>
                    <a:pt x="1763" y="46840"/>
                    <a:pt x="4951" y="39314"/>
                  </a:cubicBezTo>
                  <a:close/>
                  <a:moveTo>
                    <a:pt x="15735" y="23342"/>
                  </a:moveTo>
                  <a:lnTo>
                    <a:pt x="8178" y="34535"/>
                  </a:lnTo>
                  <a:lnTo>
                    <a:pt x="9412" y="29871"/>
                  </a:lnTo>
                  <a:close/>
                  <a:moveTo>
                    <a:pt x="21841" y="17038"/>
                  </a:moveTo>
                  <a:lnTo>
                    <a:pt x="15735" y="23342"/>
                  </a:lnTo>
                  <a:lnTo>
                    <a:pt x="18451" y="19321"/>
                  </a:lnTo>
                  <a:close/>
                  <a:moveTo>
                    <a:pt x="37984" y="6170"/>
                  </a:moveTo>
                  <a:lnTo>
                    <a:pt x="21841" y="17038"/>
                  </a:lnTo>
                  <a:lnTo>
                    <a:pt x="28360" y="10307"/>
                  </a:lnTo>
                  <a:close/>
                  <a:moveTo>
                    <a:pt x="38997" y="5735"/>
                  </a:moveTo>
                  <a:lnTo>
                    <a:pt x="37984" y="6170"/>
                  </a:lnTo>
                  <a:lnTo>
                    <a:pt x="38475" y="5840"/>
                  </a:lnTo>
                  <a:close/>
                  <a:moveTo>
                    <a:pt x="63795" y="1058"/>
                  </a:moveTo>
                  <a:lnTo>
                    <a:pt x="87515" y="5840"/>
                  </a:lnTo>
                  <a:cubicBezTo>
                    <a:pt x="110125" y="15389"/>
                    <a:pt x="125990" y="37744"/>
                    <a:pt x="125990" y="63798"/>
                  </a:cubicBezTo>
                  <a:cubicBezTo>
                    <a:pt x="125990" y="98537"/>
                    <a:pt x="97786" y="126699"/>
                    <a:pt x="62995" y="126699"/>
                  </a:cubicBezTo>
                  <a:lnTo>
                    <a:pt x="53241" y="124733"/>
                  </a:lnTo>
                  <a:lnTo>
                    <a:pt x="63795" y="124300"/>
                  </a:lnTo>
                  <a:close/>
                  <a:moveTo>
                    <a:pt x="63795" y="501"/>
                  </a:moveTo>
                  <a:lnTo>
                    <a:pt x="63795" y="1058"/>
                  </a:lnTo>
                  <a:lnTo>
                    <a:pt x="62995" y="897"/>
                  </a:lnTo>
                  <a:lnTo>
                    <a:pt x="38997" y="5735"/>
                  </a:lnTo>
                  <a:lnTo>
                    <a:pt x="49277" y="1316"/>
                  </a:lnTo>
                  <a:cubicBezTo>
                    <a:pt x="55647" y="-185"/>
                    <a:pt x="60952" y="-324"/>
                    <a:pt x="63795" y="501"/>
                  </a:cubicBez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AR" sz="600" dirty="0"/>
            </a:p>
          </p:txBody>
        </p:sp>
      </p:grpSp>
      <p:grpSp>
        <p:nvGrpSpPr>
          <p:cNvPr id="279" name="Grupo 278">
            <a:extLst>
              <a:ext uri="{FF2B5EF4-FFF2-40B4-BE49-F238E27FC236}">
                <a16:creationId xmlns="" xmlns:a16="http://schemas.microsoft.com/office/drawing/2014/main" id="{743895BF-B654-42BA-93D5-FB11E2BEFA71}"/>
              </a:ext>
            </a:extLst>
          </p:cNvPr>
          <p:cNvGrpSpPr/>
          <p:nvPr/>
        </p:nvGrpSpPr>
        <p:grpSpPr>
          <a:xfrm>
            <a:off x="738090" y="962412"/>
            <a:ext cx="283924" cy="199456"/>
            <a:chOff x="1396293" y="1904505"/>
            <a:chExt cx="283924" cy="199456"/>
          </a:xfrm>
        </p:grpSpPr>
        <p:sp>
          <p:nvSpPr>
            <p:cNvPr id="280" name="CuadroTexto 279">
              <a:extLst>
                <a:ext uri="{FF2B5EF4-FFF2-40B4-BE49-F238E27FC236}">
                  <a16:creationId xmlns="" xmlns:a16="http://schemas.microsoft.com/office/drawing/2014/main" id="{02EF627F-6AF9-46FE-A911-42A3E176D71C}"/>
                </a:ext>
              </a:extLst>
            </p:cNvPr>
            <p:cNvSpPr txBox="1"/>
            <p:nvPr/>
          </p:nvSpPr>
          <p:spPr>
            <a:xfrm>
              <a:off x="1396293" y="1904505"/>
              <a:ext cx="283924" cy="1846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600" dirty="0">
                  <a:ln w="0"/>
                  <a:latin typeface="Geometr415 Blk BT" panose="020B0802020204020303" pitchFamily="34" charset="0"/>
                </a:rPr>
                <a:t>21</a:t>
              </a:r>
              <a:endParaRPr lang="es-ES" sz="600" b="0" cap="none" spc="0" dirty="0">
                <a:ln w="0"/>
                <a:latin typeface="Geometr415 Blk BT" panose="020B0802020204020303" pitchFamily="34" charset="0"/>
              </a:endParaRPr>
            </a:p>
          </p:txBody>
        </p:sp>
        <p:sp>
          <p:nvSpPr>
            <p:cNvPr id="281" name="Forma libre: forma 280">
              <a:extLst>
                <a:ext uri="{FF2B5EF4-FFF2-40B4-BE49-F238E27FC236}">
                  <a16:creationId xmlns="" xmlns:a16="http://schemas.microsoft.com/office/drawing/2014/main" id="{3227A105-D7CA-43E9-A93F-C8E0AED275C8}"/>
                </a:ext>
              </a:extLst>
            </p:cNvPr>
            <p:cNvSpPr/>
            <p:nvPr/>
          </p:nvSpPr>
          <p:spPr>
            <a:xfrm flipH="1">
              <a:off x="1396429" y="1998402"/>
              <a:ext cx="104968" cy="105559"/>
            </a:xfrm>
            <a:custGeom>
              <a:avLst/>
              <a:gdLst>
                <a:gd name="connsiteX0" fmla="*/ 41587 w 125990"/>
                <a:gd name="connsiteY0" fmla="*/ 122383 h 126699"/>
                <a:gd name="connsiteX1" fmla="*/ 53241 w 125990"/>
                <a:gd name="connsiteY1" fmla="*/ 124733 h 126699"/>
                <a:gd name="connsiteX2" fmla="*/ 47556 w 125990"/>
                <a:gd name="connsiteY2" fmla="*/ 124966 h 126699"/>
                <a:gd name="connsiteX3" fmla="*/ 35485 w 125990"/>
                <a:gd name="connsiteY3" fmla="*/ 119744 h 126699"/>
                <a:gd name="connsiteX4" fmla="*/ 41587 w 125990"/>
                <a:gd name="connsiteY4" fmla="*/ 122383 h 126699"/>
                <a:gd name="connsiteX5" fmla="*/ 38475 w 125990"/>
                <a:gd name="connsiteY5" fmla="*/ 121756 h 126699"/>
                <a:gd name="connsiteX6" fmla="*/ 21492 w 125990"/>
                <a:gd name="connsiteY6" fmla="*/ 110323 h 126699"/>
                <a:gd name="connsiteX7" fmla="*/ 35485 w 125990"/>
                <a:gd name="connsiteY7" fmla="*/ 119744 h 126699"/>
                <a:gd name="connsiteX8" fmla="*/ 26393 w 125990"/>
                <a:gd name="connsiteY8" fmla="*/ 115810 h 126699"/>
                <a:gd name="connsiteX9" fmla="*/ 14698 w 125990"/>
                <a:gd name="connsiteY9" fmla="*/ 102717 h 126699"/>
                <a:gd name="connsiteX10" fmla="*/ 21492 w 125990"/>
                <a:gd name="connsiteY10" fmla="*/ 110323 h 126699"/>
                <a:gd name="connsiteX11" fmla="*/ 18451 w 125990"/>
                <a:gd name="connsiteY11" fmla="*/ 108276 h 126699"/>
                <a:gd name="connsiteX12" fmla="*/ 7396 w 125990"/>
                <a:gd name="connsiteY12" fmla="*/ 91904 h 126699"/>
                <a:gd name="connsiteX13" fmla="*/ 14698 w 125990"/>
                <a:gd name="connsiteY13" fmla="*/ 102717 h 126699"/>
                <a:gd name="connsiteX14" fmla="*/ 8183 w 125990"/>
                <a:gd name="connsiteY14" fmla="*/ 95425 h 126699"/>
                <a:gd name="connsiteX15" fmla="*/ 8178 w 125990"/>
                <a:gd name="connsiteY15" fmla="*/ 34535 h 126699"/>
                <a:gd name="connsiteX16" fmla="*/ 800 w 125990"/>
                <a:gd name="connsiteY16" fmla="*/ 62401 h 126699"/>
                <a:gd name="connsiteX17" fmla="*/ 7396 w 125990"/>
                <a:gd name="connsiteY17" fmla="*/ 91904 h 126699"/>
                <a:gd name="connsiteX18" fmla="*/ 4951 w 125990"/>
                <a:gd name="connsiteY18" fmla="*/ 88282 h 126699"/>
                <a:gd name="connsiteX19" fmla="*/ 0 w 125990"/>
                <a:gd name="connsiteY19" fmla="*/ 63798 h 126699"/>
                <a:gd name="connsiteX20" fmla="*/ 4951 w 125990"/>
                <a:gd name="connsiteY20" fmla="*/ 39314 h 126699"/>
                <a:gd name="connsiteX21" fmla="*/ 15735 w 125990"/>
                <a:gd name="connsiteY21" fmla="*/ 23342 h 126699"/>
                <a:gd name="connsiteX22" fmla="*/ 8178 w 125990"/>
                <a:gd name="connsiteY22" fmla="*/ 34535 h 126699"/>
                <a:gd name="connsiteX23" fmla="*/ 9412 w 125990"/>
                <a:gd name="connsiteY23" fmla="*/ 29871 h 126699"/>
                <a:gd name="connsiteX24" fmla="*/ 21841 w 125990"/>
                <a:gd name="connsiteY24" fmla="*/ 17038 h 126699"/>
                <a:gd name="connsiteX25" fmla="*/ 15735 w 125990"/>
                <a:gd name="connsiteY25" fmla="*/ 23342 h 126699"/>
                <a:gd name="connsiteX26" fmla="*/ 18451 w 125990"/>
                <a:gd name="connsiteY26" fmla="*/ 19321 h 126699"/>
                <a:gd name="connsiteX27" fmla="*/ 37984 w 125990"/>
                <a:gd name="connsiteY27" fmla="*/ 6170 h 126699"/>
                <a:gd name="connsiteX28" fmla="*/ 21841 w 125990"/>
                <a:gd name="connsiteY28" fmla="*/ 17038 h 126699"/>
                <a:gd name="connsiteX29" fmla="*/ 28360 w 125990"/>
                <a:gd name="connsiteY29" fmla="*/ 10307 h 126699"/>
                <a:gd name="connsiteX30" fmla="*/ 38997 w 125990"/>
                <a:gd name="connsiteY30" fmla="*/ 5735 h 126699"/>
                <a:gd name="connsiteX31" fmla="*/ 37984 w 125990"/>
                <a:gd name="connsiteY31" fmla="*/ 6170 h 126699"/>
                <a:gd name="connsiteX32" fmla="*/ 38475 w 125990"/>
                <a:gd name="connsiteY32" fmla="*/ 5840 h 126699"/>
                <a:gd name="connsiteX33" fmla="*/ 63795 w 125990"/>
                <a:gd name="connsiteY33" fmla="*/ 1058 h 126699"/>
                <a:gd name="connsiteX34" fmla="*/ 87515 w 125990"/>
                <a:gd name="connsiteY34" fmla="*/ 5840 h 126699"/>
                <a:gd name="connsiteX35" fmla="*/ 125990 w 125990"/>
                <a:gd name="connsiteY35" fmla="*/ 63798 h 126699"/>
                <a:gd name="connsiteX36" fmla="*/ 62995 w 125990"/>
                <a:gd name="connsiteY36" fmla="*/ 126699 h 126699"/>
                <a:gd name="connsiteX37" fmla="*/ 53241 w 125990"/>
                <a:gd name="connsiteY37" fmla="*/ 124733 h 126699"/>
                <a:gd name="connsiteX38" fmla="*/ 63795 w 125990"/>
                <a:gd name="connsiteY38" fmla="*/ 124300 h 126699"/>
                <a:gd name="connsiteX39" fmla="*/ 63795 w 125990"/>
                <a:gd name="connsiteY39" fmla="*/ 501 h 126699"/>
                <a:gd name="connsiteX40" fmla="*/ 63795 w 125990"/>
                <a:gd name="connsiteY40" fmla="*/ 1058 h 126699"/>
                <a:gd name="connsiteX41" fmla="*/ 62995 w 125990"/>
                <a:gd name="connsiteY41" fmla="*/ 897 h 126699"/>
                <a:gd name="connsiteX42" fmla="*/ 38997 w 125990"/>
                <a:gd name="connsiteY42" fmla="*/ 5735 h 126699"/>
                <a:gd name="connsiteX43" fmla="*/ 49277 w 125990"/>
                <a:gd name="connsiteY43" fmla="*/ 1316 h 126699"/>
                <a:gd name="connsiteX44" fmla="*/ 63795 w 125990"/>
                <a:gd name="connsiteY44" fmla="*/ 501 h 12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25990" h="126699">
                  <a:moveTo>
                    <a:pt x="41587" y="122383"/>
                  </a:moveTo>
                  <a:lnTo>
                    <a:pt x="53241" y="124733"/>
                  </a:lnTo>
                  <a:lnTo>
                    <a:pt x="47556" y="124966"/>
                  </a:lnTo>
                  <a:close/>
                  <a:moveTo>
                    <a:pt x="35485" y="119744"/>
                  </a:moveTo>
                  <a:lnTo>
                    <a:pt x="41587" y="122383"/>
                  </a:lnTo>
                  <a:lnTo>
                    <a:pt x="38475" y="121756"/>
                  </a:lnTo>
                  <a:close/>
                  <a:moveTo>
                    <a:pt x="21492" y="110323"/>
                  </a:moveTo>
                  <a:lnTo>
                    <a:pt x="35485" y="119744"/>
                  </a:lnTo>
                  <a:lnTo>
                    <a:pt x="26393" y="115810"/>
                  </a:lnTo>
                  <a:close/>
                  <a:moveTo>
                    <a:pt x="14698" y="102717"/>
                  </a:moveTo>
                  <a:lnTo>
                    <a:pt x="21492" y="110323"/>
                  </a:lnTo>
                  <a:lnTo>
                    <a:pt x="18451" y="108276"/>
                  </a:lnTo>
                  <a:close/>
                  <a:moveTo>
                    <a:pt x="7396" y="91904"/>
                  </a:moveTo>
                  <a:lnTo>
                    <a:pt x="14698" y="102717"/>
                  </a:lnTo>
                  <a:lnTo>
                    <a:pt x="8183" y="95425"/>
                  </a:lnTo>
                  <a:close/>
                  <a:moveTo>
                    <a:pt x="8178" y="34535"/>
                  </a:moveTo>
                  <a:lnTo>
                    <a:pt x="800" y="62401"/>
                  </a:lnTo>
                  <a:lnTo>
                    <a:pt x="7396" y="91904"/>
                  </a:lnTo>
                  <a:lnTo>
                    <a:pt x="4951" y="88282"/>
                  </a:lnTo>
                  <a:cubicBezTo>
                    <a:pt x="1763" y="80757"/>
                    <a:pt x="0" y="72483"/>
                    <a:pt x="0" y="63798"/>
                  </a:cubicBezTo>
                  <a:cubicBezTo>
                    <a:pt x="0" y="55113"/>
                    <a:pt x="1763" y="46840"/>
                    <a:pt x="4951" y="39314"/>
                  </a:cubicBezTo>
                  <a:close/>
                  <a:moveTo>
                    <a:pt x="15735" y="23342"/>
                  </a:moveTo>
                  <a:lnTo>
                    <a:pt x="8178" y="34535"/>
                  </a:lnTo>
                  <a:lnTo>
                    <a:pt x="9412" y="29871"/>
                  </a:lnTo>
                  <a:close/>
                  <a:moveTo>
                    <a:pt x="21841" y="17038"/>
                  </a:moveTo>
                  <a:lnTo>
                    <a:pt x="15735" y="23342"/>
                  </a:lnTo>
                  <a:lnTo>
                    <a:pt x="18451" y="19321"/>
                  </a:lnTo>
                  <a:close/>
                  <a:moveTo>
                    <a:pt x="37984" y="6170"/>
                  </a:moveTo>
                  <a:lnTo>
                    <a:pt x="21841" y="17038"/>
                  </a:lnTo>
                  <a:lnTo>
                    <a:pt x="28360" y="10307"/>
                  </a:lnTo>
                  <a:close/>
                  <a:moveTo>
                    <a:pt x="38997" y="5735"/>
                  </a:moveTo>
                  <a:lnTo>
                    <a:pt x="37984" y="6170"/>
                  </a:lnTo>
                  <a:lnTo>
                    <a:pt x="38475" y="5840"/>
                  </a:lnTo>
                  <a:close/>
                  <a:moveTo>
                    <a:pt x="63795" y="1058"/>
                  </a:moveTo>
                  <a:lnTo>
                    <a:pt x="87515" y="5840"/>
                  </a:lnTo>
                  <a:cubicBezTo>
                    <a:pt x="110125" y="15389"/>
                    <a:pt x="125990" y="37744"/>
                    <a:pt x="125990" y="63798"/>
                  </a:cubicBezTo>
                  <a:cubicBezTo>
                    <a:pt x="125990" y="98537"/>
                    <a:pt x="97786" y="126699"/>
                    <a:pt x="62995" y="126699"/>
                  </a:cubicBezTo>
                  <a:lnTo>
                    <a:pt x="53241" y="124733"/>
                  </a:lnTo>
                  <a:lnTo>
                    <a:pt x="63795" y="124300"/>
                  </a:lnTo>
                  <a:close/>
                  <a:moveTo>
                    <a:pt x="63795" y="501"/>
                  </a:moveTo>
                  <a:lnTo>
                    <a:pt x="63795" y="1058"/>
                  </a:lnTo>
                  <a:lnTo>
                    <a:pt x="62995" y="897"/>
                  </a:lnTo>
                  <a:lnTo>
                    <a:pt x="38997" y="5735"/>
                  </a:lnTo>
                  <a:lnTo>
                    <a:pt x="49277" y="1316"/>
                  </a:lnTo>
                  <a:cubicBezTo>
                    <a:pt x="55647" y="-185"/>
                    <a:pt x="60952" y="-324"/>
                    <a:pt x="63795" y="501"/>
                  </a:cubicBez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AR" sz="600"/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="" xmlns:a16="http://schemas.microsoft.com/office/drawing/2014/main" id="{103E3821-16DA-4243-8EA5-316C585E75E4}"/>
              </a:ext>
            </a:extLst>
          </p:cNvPr>
          <p:cNvGrpSpPr/>
          <p:nvPr/>
        </p:nvGrpSpPr>
        <p:grpSpPr>
          <a:xfrm>
            <a:off x="293468" y="2614737"/>
            <a:ext cx="958548" cy="199456"/>
            <a:chOff x="293468" y="2614737"/>
            <a:chExt cx="958548" cy="199456"/>
          </a:xfrm>
        </p:grpSpPr>
        <p:grpSp>
          <p:nvGrpSpPr>
            <p:cNvPr id="288" name="Grupo 287">
              <a:extLst>
                <a:ext uri="{FF2B5EF4-FFF2-40B4-BE49-F238E27FC236}">
                  <a16:creationId xmlns="" xmlns:a16="http://schemas.microsoft.com/office/drawing/2014/main" id="{C02F733A-278C-4E9D-9736-809745E4A207}"/>
                </a:ext>
              </a:extLst>
            </p:cNvPr>
            <p:cNvGrpSpPr/>
            <p:nvPr/>
          </p:nvGrpSpPr>
          <p:grpSpPr>
            <a:xfrm>
              <a:off x="505118" y="2615029"/>
              <a:ext cx="286403" cy="198873"/>
              <a:chOff x="1176837" y="1904505"/>
              <a:chExt cx="286403" cy="198873"/>
            </a:xfrm>
          </p:grpSpPr>
          <p:sp>
            <p:nvSpPr>
              <p:cNvPr id="289" name="CuadroTexto 288">
                <a:extLst>
                  <a:ext uri="{FF2B5EF4-FFF2-40B4-BE49-F238E27FC236}">
                    <a16:creationId xmlns="" xmlns:a16="http://schemas.microsoft.com/office/drawing/2014/main" id="{ADEADE72-B96E-4FFD-9DA4-A49C5B2DF28B}"/>
                  </a:ext>
                </a:extLst>
              </p:cNvPr>
              <p:cNvSpPr txBox="1"/>
              <p:nvPr/>
            </p:nvSpPr>
            <p:spPr>
              <a:xfrm>
                <a:off x="1182695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290" name="Elipse 289">
                <a:extLst>
                  <a:ext uri="{FF2B5EF4-FFF2-40B4-BE49-F238E27FC236}">
                    <a16:creationId xmlns="" xmlns:a16="http://schemas.microsoft.com/office/drawing/2014/main" id="{07D7370C-678F-4C1C-91A8-0307F92B898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76837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291" name="Grupo 290">
              <a:extLst>
                <a:ext uri="{FF2B5EF4-FFF2-40B4-BE49-F238E27FC236}">
                  <a16:creationId xmlns="" xmlns:a16="http://schemas.microsoft.com/office/drawing/2014/main" id="{7D032C39-1111-47AB-8FBE-60D6E8F6E9A9}"/>
                </a:ext>
              </a:extLst>
            </p:cNvPr>
            <p:cNvGrpSpPr/>
            <p:nvPr/>
          </p:nvGrpSpPr>
          <p:grpSpPr>
            <a:xfrm>
              <a:off x="968092" y="2615029"/>
              <a:ext cx="283924" cy="198873"/>
              <a:chOff x="1610038" y="1904505"/>
              <a:chExt cx="283924" cy="198873"/>
            </a:xfrm>
          </p:grpSpPr>
          <p:sp>
            <p:nvSpPr>
              <p:cNvPr id="292" name="CuadroTexto 291">
                <a:extLst>
                  <a:ext uri="{FF2B5EF4-FFF2-40B4-BE49-F238E27FC236}">
                    <a16:creationId xmlns="" xmlns:a16="http://schemas.microsoft.com/office/drawing/2014/main" id="{B6BA9C3D-0A0B-493A-BF8F-3FC809D48FCA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293" name="Elipse 292">
                <a:extLst>
                  <a:ext uri="{FF2B5EF4-FFF2-40B4-BE49-F238E27FC236}">
                    <a16:creationId xmlns="" xmlns:a16="http://schemas.microsoft.com/office/drawing/2014/main" id="{F2920F48-A6D3-4CEE-8913-5DC082B232C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294" name="Grupo 293">
              <a:extLst>
                <a:ext uri="{FF2B5EF4-FFF2-40B4-BE49-F238E27FC236}">
                  <a16:creationId xmlns="" xmlns:a16="http://schemas.microsoft.com/office/drawing/2014/main" id="{24FD3101-9524-4A11-A105-BC6B8E5EED4A}"/>
                </a:ext>
              </a:extLst>
            </p:cNvPr>
            <p:cNvGrpSpPr/>
            <p:nvPr/>
          </p:nvGrpSpPr>
          <p:grpSpPr>
            <a:xfrm>
              <a:off x="293468" y="2614737"/>
              <a:ext cx="222591" cy="199456"/>
              <a:chOff x="958247" y="1904505"/>
              <a:chExt cx="222591" cy="199456"/>
            </a:xfrm>
          </p:grpSpPr>
          <p:sp>
            <p:nvSpPr>
              <p:cNvPr id="295" name="CuadroTexto 294">
                <a:extLst>
                  <a:ext uri="{FF2B5EF4-FFF2-40B4-BE49-F238E27FC236}">
                    <a16:creationId xmlns="" xmlns:a16="http://schemas.microsoft.com/office/drawing/2014/main" id="{5C1D5FE7-2A20-40FE-81D3-941836527C08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5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296" name="Forma libre: forma 295">
                <a:extLst>
                  <a:ext uri="{FF2B5EF4-FFF2-40B4-BE49-F238E27FC236}">
                    <a16:creationId xmlns="" xmlns:a16="http://schemas.microsoft.com/office/drawing/2014/main" id="{20396145-16FC-4FDE-8782-57EC31C61C3D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297" name="Grupo 296">
              <a:extLst>
                <a:ext uri="{FF2B5EF4-FFF2-40B4-BE49-F238E27FC236}">
                  <a16:creationId xmlns="" xmlns:a16="http://schemas.microsoft.com/office/drawing/2014/main" id="{08D1626E-D0D6-45E7-BCB0-0B7AA1C7AD63}"/>
                </a:ext>
              </a:extLst>
            </p:cNvPr>
            <p:cNvGrpSpPr/>
            <p:nvPr/>
          </p:nvGrpSpPr>
          <p:grpSpPr>
            <a:xfrm>
              <a:off x="736176" y="2614737"/>
              <a:ext cx="283924" cy="199456"/>
              <a:chOff x="1396293" y="1904505"/>
              <a:chExt cx="283924" cy="199456"/>
            </a:xfrm>
          </p:grpSpPr>
          <p:sp>
            <p:nvSpPr>
              <p:cNvPr id="298" name="CuadroTexto 297">
                <a:extLst>
                  <a:ext uri="{FF2B5EF4-FFF2-40B4-BE49-F238E27FC236}">
                    <a16:creationId xmlns="" xmlns:a16="http://schemas.microsoft.com/office/drawing/2014/main" id="{2DB93EE2-29F3-40F3-AA14-DC25C0EFA1B6}"/>
                  </a:ext>
                </a:extLst>
              </p:cNvPr>
              <p:cNvSpPr txBox="1"/>
              <p:nvPr/>
            </p:nvSpPr>
            <p:spPr>
              <a:xfrm>
                <a:off x="1396293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20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299" name="Forma libre: forma 298">
                <a:extLst>
                  <a:ext uri="{FF2B5EF4-FFF2-40B4-BE49-F238E27FC236}">
                    <a16:creationId xmlns="" xmlns:a16="http://schemas.microsoft.com/office/drawing/2014/main" id="{570EA02A-309A-432A-A547-3A66C79B1463}"/>
                  </a:ext>
                </a:extLst>
              </p:cNvPr>
              <p:cNvSpPr/>
              <p:nvPr/>
            </p:nvSpPr>
            <p:spPr>
              <a:xfrm flipH="1">
                <a:off x="1396429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pSp>
        <p:nvGrpSpPr>
          <p:cNvPr id="300" name="Grupo 299">
            <a:extLst>
              <a:ext uri="{FF2B5EF4-FFF2-40B4-BE49-F238E27FC236}">
                <a16:creationId xmlns="" xmlns:a16="http://schemas.microsoft.com/office/drawing/2014/main" id="{57060602-DF84-4A09-AE60-79E673070CE3}"/>
              </a:ext>
            </a:extLst>
          </p:cNvPr>
          <p:cNvGrpSpPr/>
          <p:nvPr/>
        </p:nvGrpSpPr>
        <p:grpSpPr>
          <a:xfrm>
            <a:off x="291478" y="4259488"/>
            <a:ext cx="958548" cy="199456"/>
            <a:chOff x="293468" y="2614737"/>
            <a:chExt cx="958548" cy="199456"/>
          </a:xfrm>
        </p:grpSpPr>
        <p:grpSp>
          <p:nvGrpSpPr>
            <p:cNvPr id="301" name="Grupo 300">
              <a:extLst>
                <a:ext uri="{FF2B5EF4-FFF2-40B4-BE49-F238E27FC236}">
                  <a16:creationId xmlns="" xmlns:a16="http://schemas.microsoft.com/office/drawing/2014/main" id="{5C9A352F-947B-4796-B400-00EB416DBE69}"/>
                </a:ext>
              </a:extLst>
            </p:cNvPr>
            <p:cNvGrpSpPr/>
            <p:nvPr/>
          </p:nvGrpSpPr>
          <p:grpSpPr>
            <a:xfrm>
              <a:off x="505118" y="2615029"/>
              <a:ext cx="286403" cy="198873"/>
              <a:chOff x="1176837" y="1904505"/>
              <a:chExt cx="286403" cy="198873"/>
            </a:xfrm>
          </p:grpSpPr>
          <p:sp>
            <p:nvSpPr>
              <p:cNvPr id="311" name="CuadroTexto 310">
                <a:extLst>
                  <a:ext uri="{FF2B5EF4-FFF2-40B4-BE49-F238E27FC236}">
                    <a16:creationId xmlns="" xmlns:a16="http://schemas.microsoft.com/office/drawing/2014/main" id="{3FE319FE-5EFA-4D89-8D40-DB6F6C6AF99D}"/>
                  </a:ext>
                </a:extLst>
              </p:cNvPr>
              <p:cNvSpPr txBox="1"/>
              <p:nvPr/>
            </p:nvSpPr>
            <p:spPr>
              <a:xfrm>
                <a:off x="1182695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12" name="Elipse 311">
                <a:extLst>
                  <a:ext uri="{FF2B5EF4-FFF2-40B4-BE49-F238E27FC236}">
                    <a16:creationId xmlns="" xmlns:a16="http://schemas.microsoft.com/office/drawing/2014/main" id="{E85C4A5C-4A63-4AE7-A873-EDFF83466D4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76837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02" name="Grupo 301">
              <a:extLst>
                <a:ext uri="{FF2B5EF4-FFF2-40B4-BE49-F238E27FC236}">
                  <a16:creationId xmlns="" xmlns:a16="http://schemas.microsoft.com/office/drawing/2014/main" id="{252E3C70-134B-4FD0-8AB5-FBFC9531BBAF}"/>
                </a:ext>
              </a:extLst>
            </p:cNvPr>
            <p:cNvGrpSpPr/>
            <p:nvPr/>
          </p:nvGrpSpPr>
          <p:grpSpPr>
            <a:xfrm>
              <a:off x="968092" y="2615029"/>
              <a:ext cx="283924" cy="198873"/>
              <a:chOff x="1610038" y="1904505"/>
              <a:chExt cx="283924" cy="198873"/>
            </a:xfrm>
          </p:grpSpPr>
          <p:sp>
            <p:nvSpPr>
              <p:cNvPr id="309" name="CuadroTexto 308">
                <a:extLst>
                  <a:ext uri="{FF2B5EF4-FFF2-40B4-BE49-F238E27FC236}">
                    <a16:creationId xmlns="" xmlns:a16="http://schemas.microsoft.com/office/drawing/2014/main" id="{F458CD5B-3BDC-49EE-9D45-AAFC9762417F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29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10" name="Elipse 309">
                <a:extLst>
                  <a:ext uri="{FF2B5EF4-FFF2-40B4-BE49-F238E27FC236}">
                    <a16:creationId xmlns="" xmlns:a16="http://schemas.microsoft.com/office/drawing/2014/main" id="{792E0308-BA23-45A4-B6FF-B1EAC382306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303" name="Grupo 302">
              <a:extLst>
                <a:ext uri="{FF2B5EF4-FFF2-40B4-BE49-F238E27FC236}">
                  <a16:creationId xmlns="" xmlns:a16="http://schemas.microsoft.com/office/drawing/2014/main" id="{5FF9295C-6964-4480-A3C1-948822EE334F}"/>
                </a:ext>
              </a:extLst>
            </p:cNvPr>
            <p:cNvGrpSpPr/>
            <p:nvPr/>
          </p:nvGrpSpPr>
          <p:grpSpPr>
            <a:xfrm>
              <a:off x="293468" y="2614737"/>
              <a:ext cx="222591" cy="199456"/>
              <a:chOff x="958247" y="1904505"/>
              <a:chExt cx="222591" cy="199456"/>
            </a:xfrm>
          </p:grpSpPr>
          <p:sp>
            <p:nvSpPr>
              <p:cNvPr id="307" name="CuadroTexto 306">
                <a:extLst>
                  <a:ext uri="{FF2B5EF4-FFF2-40B4-BE49-F238E27FC236}">
                    <a16:creationId xmlns="" xmlns:a16="http://schemas.microsoft.com/office/drawing/2014/main" id="{5EF33CF0-8A67-4A6B-8BCD-F73D76C9F12E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6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08" name="Forma libre: forma 307">
                <a:extLst>
                  <a:ext uri="{FF2B5EF4-FFF2-40B4-BE49-F238E27FC236}">
                    <a16:creationId xmlns="" xmlns:a16="http://schemas.microsoft.com/office/drawing/2014/main" id="{9991CB5A-77CB-496D-ADDE-D7E98F5A72C7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04" name="Grupo 303">
              <a:extLst>
                <a:ext uri="{FF2B5EF4-FFF2-40B4-BE49-F238E27FC236}">
                  <a16:creationId xmlns="" xmlns:a16="http://schemas.microsoft.com/office/drawing/2014/main" id="{6F305F0D-6A9A-439E-BD96-6A976F93781C}"/>
                </a:ext>
              </a:extLst>
            </p:cNvPr>
            <p:cNvGrpSpPr/>
            <p:nvPr/>
          </p:nvGrpSpPr>
          <p:grpSpPr>
            <a:xfrm>
              <a:off x="736176" y="2614737"/>
              <a:ext cx="283924" cy="199456"/>
              <a:chOff x="1396293" y="1904505"/>
              <a:chExt cx="283924" cy="199456"/>
            </a:xfrm>
          </p:grpSpPr>
          <p:sp>
            <p:nvSpPr>
              <p:cNvPr id="305" name="CuadroTexto 304">
                <a:extLst>
                  <a:ext uri="{FF2B5EF4-FFF2-40B4-BE49-F238E27FC236}">
                    <a16:creationId xmlns="" xmlns:a16="http://schemas.microsoft.com/office/drawing/2014/main" id="{7357ED53-BA0B-40D2-B943-5F16256DE759}"/>
                  </a:ext>
                </a:extLst>
              </p:cNvPr>
              <p:cNvSpPr txBox="1"/>
              <p:nvPr/>
            </p:nvSpPr>
            <p:spPr>
              <a:xfrm>
                <a:off x="1396293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06" name="Forma libre: forma 305">
                <a:extLst>
                  <a:ext uri="{FF2B5EF4-FFF2-40B4-BE49-F238E27FC236}">
                    <a16:creationId xmlns="" xmlns:a16="http://schemas.microsoft.com/office/drawing/2014/main" id="{59A9BFED-7BD9-4133-95D9-240A95AD7EBB}"/>
                  </a:ext>
                </a:extLst>
              </p:cNvPr>
              <p:cNvSpPr/>
              <p:nvPr/>
            </p:nvSpPr>
            <p:spPr>
              <a:xfrm flipH="1">
                <a:off x="1396429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pSp>
        <p:nvGrpSpPr>
          <p:cNvPr id="313" name="Grupo 312">
            <a:extLst>
              <a:ext uri="{FF2B5EF4-FFF2-40B4-BE49-F238E27FC236}">
                <a16:creationId xmlns="" xmlns:a16="http://schemas.microsoft.com/office/drawing/2014/main" id="{42D7D05C-4F40-4F1B-9C3F-672A00C98BD0}"/>
              </a:ext>
            </a:extLst>
          </p:cNvPr>
          <p:cNvGrpSpPr/>
          <p:nvPr/>
        </p:nvGrpSpPr>
        <p:grpSpPr>
          <a:xfrm>
            <a:off x="287469" y="5906863"/>
            <a:ext cx="1657485" cy="853815"/>
            <a:chOff x="293468" y="2614737"/>
            <a:chExt cx="1657485" cy="853815"/>
          </a:xfrm>
        </p:grpSpPr>
        <p:grpSp>
          <p:nvGrpSpPr>
            <p:cNvPr id="314" name="Grupo 313">
              <a:extLst>
                <a:ext uri="{FF2B5EF4-FFF2-40B4-BE49-F238E27FC236}">
                  <a16:creationId xmlns="" xmlns:a16="http://schemas.microsoft.com/office/drawing/2014/main" id="{588CDC1C-ABA8-4532-A69E-8264E5DF390C}"/>
                </a:ext>
              </a:extLst>
            </p:cNvPr>
            <p:cNvGrpSpPr/>
            <p:nvPr/>
          </p:nvGrpSpPr>
          <p:grpSpPr>
            <a:xfrm>
              <a:off x="518766" y="2618441"/>
              <a:ext cx="286403" cy="192340"/>
              <a:chOff x="1190485" y="1907917"/>
              <a:chExt cx="286403" cy="192340"/>
            </a:xfrm>
          </p:grpSpPr>
          <p:sp>
            <p:nvSpPr>
              <p:cNvPr id="324" name="CuadroTexto 323">
                <a:extLst>
                  <a:ext uri="{FF2B5EF4-FFF2-40B4-BE49-F238E27FC236}">
                    <a16:creationId xmlns="" xmlns:a16="http://schemas.microsoft.com/office/drawing/2014/main" id="{2BA947CE-8330-4B20-B831-2FB452A75F08}"/>
                  </a:ext>
                </a:extLst>
              </p:cNvPr>
              <p:cNvSpPr txBox="1"/>
              <p:nvPr/>
            </p:nvSpPr>
            <p:spPr>
              <a:xfrm>
                <a:off x="1196343" y="1907917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25" name="Elipse 324">
                <a:extLst>
                  <a:ext uri="{FF2B5EF4-FFF2-40B4-BE49-F238E27FC236}">
                    <a16:creationId xmlns="" xmlns:a16="http://schemas.microsoft.com/office/drawing/2014/main" id="{F9E88B34-2C1E-4E38-AAEC-199DAB14763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0485" y="1995281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15" name="Grupo 314">
              <a:extLst>
                <a:ext uri="{FF2B5EF4-FFF2-40B4-BE49-F238E27FC236}">
                  <a16:creationId xmlns="" xmlns:a16="http://schemas.microsoft.com/office/drawing/2014/main" id="{1610A3E4-C593-4975-A3EC-4D81E94C188B}"/>
                </a:ext>
              </a:extLst>
            </p:cNvPr>
            <p:cNvGrpSpPr/>
            <p:nvPr/>
          </p:nvGrpSpPr>
          <p:grpSpPr>
            <a:xfrm>
              <a:off x="1654791" y="3276211"/>
              <a:ext cx="296162" cy="192341"/>
              <a:chOff x="2296737" y="2565687"/>
              <a:chExt cx="296162" cy="192341"/>
            </a:xfrm>
          </p:grpSpPr>
          <p:sp>
            <p:nvSpPr>
              <p:cNvPr id="322" name="CuadroTexto 321">
                <a:extLst>
                  <a:ext uri="{FF2B5EF4-FFF2-40B4-BE49-F238E27FC236}">
                    <a16:creationId xmlns="" xmlns:a16="http://schemas.microsoft.com/office/drawing/2014/main" id="{3A553591-9464-48E5-B165-81A960876175}"/>
                  </a:ext>
                </a:extLst>
              </p:cNvPr>
              <p:cNvSpPr txBox="1"/>
              <p:nvPr/>
            </p:nvSpPr>
            <p:spPr>
              <a:xfrm>
                <a:off x="2308975" y="2565687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23" name="Elipse 322">
                <a:extLst>
                  <a:ext uri="{FF2B5EF4-FFF2-40B4-BE49-F238E27FC236}">
                    <a16:creationId xmlns="" xmlns:a16="http://schemas.microsoft.com/office/drawing/2014/main" id="{035E0C86-F792-404A-B5B6-B7D99C57830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96737" y="265305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316" name="Grupo 315">
              <a:extLst>
                <a:ext uri="{FF2B5EF4-FFF2-40B4-BE49-F238E27FC236}">
                  <a16:creationId xmlns="" xmlns:a16="http://schemas.microsoft.com/office/drawing/2014/main" id="{06BA9293-5125-48D0-8D4A-9D739142862E}"/>
                </a:ext>
              </a:extLst>
            </p:cNvPr>
            <p:cNvGrpSpPr/>
            <p:nvPr/>
          </p:nvGrpSpPr>
          <p:grpSpPr>
            <a:xfrm>
              <a:off x="293468" y="2614737"/>
              <a:ext cx="222591" cy="192632"/>
              <a:chOff x="958247" y="1904505"/>
              <a:chExt cx="222591" cy="192632"/>
            </a:xfrm>
          </p:grpSpPr>
          <p:sp>
            <p:nvSpPr>
              <p:cNvPr id="320" name="CuadroTexto 319">
                <a:extLst>
                  <a:ext uri="{FF2B5EF4-FFF2-40B4-BE49-F238E27FC236}">
                    <a16:creationId xmlns="" xmlns:a16="http://schemas.microsoft.com/office/drawing/2014/main" id="{967B61B4-81D1-4066-85C3-7960E6C2F926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21" name="Forma libre: forma 320">
                <a:extLst>
                  <a:ext uri="{FF2B5EF4-FFF2-40B4-BE49-F238E27FC236}">
                    <a16:creationId xmlns="" xmlns:a16="http://schemas.microsoft.com/office/drawing/2014/main" id="{0127D24A-3440-4364-B83F-7234C798C158}"/>
                  </a:ext>
                </a:extLst>
              </p:cNvPr>
              <p:cNvSpPr/>
              <p:nvPr/>
            </p:nvSpPr>
            <p:spPr>
              <a:xfrm>
                <a:off x="958247" y="1991578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17" name="Grupo 316">
              <a:extLst>
                <a:ext uri="{FF2B5EF4-FFF2-40B4-BE49-F238E27FC236}">
                  <a16:creationId xmlns="" xmlns:a16="http://schemas.microsoft.com/office/drawing/2014/main" id="{4ED48F52-064A-4D72-9B0B-31529B95933F}"/>
                </a:ext>
              </a:extLst>
            </p:cNvPr>
            <p:cNvGrpSpPr/>
            <p:nvPr/>
          </p:nvGrpSpPr>
          <p:grpSpPr>
            <a:xfrm>
              <a:off x="1424347" y="3276211"/>
              <a:ext cx="294024" cy="189220"/>
              <a:chOff x="2084464" y="2565979"/>
              <a:chExt cx="294024" cy="189220"/>
            </a:xfrm>
          </p:grpSpPr>
          <p:sp>
            <p:nvSpPr>
              <p:cNvPr id="318" name="CuadroTexto 317">
                <a:extLst>
                  <a:ext uri="{FF2B5EF4-FFF2-40B4-BE49-F238E27FC236}">
                    <a16:creationId xmlns="" xmlns:a16="http://schemas.microsoft.com/office/drawing/2014/main" id="{9779A4E2-B93D-48D8-8BD6-A4DAA77E8FCD}"/>
                  </a:ext>
                </a:extLst>
              </p:cNvPr>
              <p:cNvSpPr txBox="1"/>
              <p:nvPr/>
            </p:nvSpPr>
            <p:spPr>
              <a:xfrm>
                <a:off x="2094564" y="2565979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20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19" name="Forma libre: forma 318">
                <a:extLst>
                  <a:ext uri="{FF2B5EF4-FFF2-40B4-BE49-F238E27FC236}">
                    <a16:creationId xmlns="" xmlns:a16="http://schemas.microsoft.com/office/drawing/2014/main" id="{BB96C21C-D30F-41D9-AF0B-1E92AD6ECB6E}"/>
                  </a:ext>
                </a:extLst>
              </p:cNvPr>
              <p:cNvSpPr/>
              <p:nvPr/>
            </p:nvSpPr>
            <p:spPr>
              <a:xfrm flipH="1">
                <a:off x="2084464" y="2649640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pSp>
        <p:nvGrpSpPr>
          <p:cNvPr id="326" name="Grupo 325">
            <a:extLst>
              <a:ext uri="{FF2B5EF4-FFF2-40B4-BE49-F238E27FC236}">
                <a16:creationId xmlns="" xmlns:a16="http://schemas.microsoft.com/office/drawing/2014/main" id="{51B9921B-50CC-4BC2-A651-E25A93327E27}"/>
              </a:ext>
            </a:extLst>
          </p:cNvPr>
          <p:cNvGrpSpPr/>
          <p:nvPr/>
        </p:nvGrpSpPr>
        <p:grpSpPr>
          <a:xfrm>
            <a:off x="288558" y="7557799"/>
            <a:ext cx="958548" cy="199456"/>
            <a:chOff x="293468" y="2614737"/>
            <a:chExt cx="958548" cy="199456"/>
          </a:xfrm>
        </p:grpSpPr>
        <p:grpSp>
          <p:nvGrpSpPr>
            <p:cNvPr id="327" name="Grupo 326">
              <a:extLst>
                <a:ext uri="{FF2B5EF4-FFF2-40B4-BE49-F238E27FC236}">
                  <a16:creationId xmlns="" xmlns:a16="http://schemas.microsoft.com/office/drawing/2014/main" id="{50EEF751-5A31-4034-BA19-B92F2D0A4D96}"/>
                </a:ext>
              </a:extLst>
            </p:cNvPr>
            <p:cNvGrpSpPr/>
            <p:nvPr/>
          </p:nvGrpSpPr>
          <p:grpSpPr>
            <a:xfrm>
              <a:off x="505118" y="2615029"/>
              <a:ext cx="286403" cy="198873"/>
              <a:chOff x="1176837" y="1904505"/>
              <a:chExt cx="286403" cy="198873"/>
            </a:xfrm>
          </p:grpSpPr>
          <p:sp>
            <p:nvSpPr>
              <p:cNvPr id="337" name="CuadroTexto 336">
                <a:extLst>
                  <a:ext uri="{FF2B5EF4-FFF2-40B4-BE49-F238E27FC236}">
                    <a16:creationId xmlns="" xmlns:a16="http://schemas.microsoft.com/office/drawing/2014/main" id="{EA7ECF12-AFC9-4442-B02A-9EBF42C8E3C0}"/>
                  </a:ext>
                </a:extLst>
              </p:cNvPr>
              <p:cNvSpPr txBox="1"/>
              <p:nvPr/>
            </p:nvSpPr>
            <p:spPr>
              <a:xfrm>
                <a:off x="1182695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38" name="Elipse 337">
                <a:extLst>
                  <a:ext uri="{FF2B5EF4-FFF2-40B4-BE49-F238E27FC236}">
                    <a16:creationId xmlns="" xmlns:a16="http://schemas.microsoft.com/office/drawing/2014/main" id="{6BC41FD5-6615-4928-94B3-A176F7B6F9D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76837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28" name="Grupo 327">
              <a:extLst>
                <a:ext uri="{FF2B5EF4-FFF2-40B4-BE49-F238E27FC236}">
                  <a16:creationId xmlns="" xmlns:a16="http://schemas.microsoft.com/office/drawing/2014/main" id="{29AC82B2-2A58-4216-95E2-AA483A5B296B}"/>
                </a:ext>
              </a:extLst>
            </p:cNvPr>
            <p:cNvGrpSpPr/>
            <p:nvPr/>
          </p:nvGrpSpPr>
          <p:grpSpPr>
            <a:xfrm>
              <a:off x="968092" y="2615029"/>
              <a:ext cx="283924" cy="198873"/>
              <a:chOff x="1610038" y="1904505"/>
              <a:chExt cx="283924" cy="198873"/>
            </a:xfrm>
          </p:grpSpPr>
          <p:sp>
            <p:nvSpPr>
              <p:cNvPr id="335" name="CuadroTexto 334">
                <a:extLst>
                  <a:ext uri="{FF2B5EF4-FFF2-40B4-BE49-F238E27FC236}">
                    <a16:creationId xmlns="" xmlns:a16="http://schemas.microsoft.com/office/drawing/2014/main" id="{FABCB860-443B-4B69-BCEC-FE2229746272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36" name="Elipse 335">
                <a:extLst>
                  <a:ext uri="{FF2B5EF4-FFF2-40B4-BE49-F238E27FC236}">
                    <a16:creationId xmlns="" xmlns:a16="http://schemas.microsoft.com/office/drawing/2014/main" id="{0A795F77-4331-4C07-B800-951708CFEE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329" name="Grupo 328">
              <a:extLst>
                <a:ext uri="{FF2B5EF4-FFF2-40B4-BE49-F238E27FC236}">
                  <a16:creationId xmlns="" xmlns:a16="http://schemas.microsoft.com/office/drawing/2014/main" id="{0325EA1B-D858-461D-A378-77708E35D3BE}"/>
                </a:ext>
              </a:extLst>
            </p:cNvPr>
            <p:cNvGrpSpPr/>
            <p:nvPr/>
          </p:nvGrpSpPr>
          <p:grpSpPr>
            <a:xfrm>
              <a:off x="293468" y="2614737"/>
              <a:ext cx="222591" cy="199456"/>
              <a:chOff x="958247" y="1904505"/>
              <a:chExt cx="222591" cy="199456"/>
            </a:xfrm>
          </p:grpSpPr>
          <p:sp>
            <p:nvSpPr>
              <p:cNvPr id="333" name="CuadroTexto 332">
                <a:extLst>
                  <a:ext uri="{FF2B5EF4-FFF2-40B4-BE49-F238E27FC236}">
                    <a16:creationId xmlns="" xmlns:a16="http://schemas.microsoft.com/office/drawing/2014/main" id="{4615012B-0D19-436B-A8BA-84FC474F4853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34" name="Forma libre: forma 333">
                <a:extLst>
                  <a:ext uri="{FF2B5EF4-FFF2-40B4-BE49-F238E27FC236}">
                    <a16:creationId xmlns="" xmlns:a16="http://schemas.microsoft.com/office/drawing/2014/main" id="{61D7A5BC-0607-4F43-86E8-65C8CB24E7C2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30" name="Grupo 329">
              <a:extLst>
                <a:ext uri="{FF2B5EF4-FFF2-40B4-BE49-F238E27FC236}">
                  <a16:creationId xmlns="" xmlns:a16="http://schemas.microsoft.com/office/drawing/2014/main" id="{D4924621-5888-44D3-94B9-8AB2CBBF9A18}"/>
                </a:ext>
              </a:extLst>
            </p:cNvPr>
            <p:cNvGrpSpPr/>
            <p:nvPr/>
          </p:nvGrpSpPr>
          <p:grpSpPr>
            <a:xfrm>
              <a:off x="736176" y="2614737"/>
              <a:ext cx="283924" cy="199456"/>
              <a:chOff x="1396293" y="1904505"/>
              <a:chExt cx="283924" cy="199456"/>
            </a:xfrm>
          </p:grpSpPr>
          <p:sp>
            <p:nvSpPr>
              <p:cNvPr id="331" name="CuadroTexto 330">
                <a:extLst>
                  <a:ext uri="{FF2B5EF4-FFF2-40B4-BE49-F238E27FC236}">
                    <a16:creationId xmlns="" xmlns:a16="http://schemas.microsoft.com/office/drawing/2014/main" id="{DF5C79C6-1DEA-4691-9CC0-E9C7323B7893}"/>
                  </a:ext>
                </a:extLst>
              </p:cNvPr>
              <p:cNvSpPr txBox="1"/>
              <p:nvPr/>
            </p:nvSpPr>
            <p:spPr>
              <a:xfrm>
                <a:off x="1396293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20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32" name="Forma libre: forma 331">
                <a:extLst>
                  <a:ext uri="{FF2B5EF4-FFF2-40B4-BE49-F238E27FC236}">
                    <a16:creationId xmlns="" xmlns:a16="http://schemas.microsoft.com/office/drawing/2014/main" id="{57156538-9101-4AAF-BCEA-A679E9E7242E}"/>
                  </a:ext>
                </a:extLst>
              </p:cNvPr>
              <p:cNvSpPr/>
              <p:nvPr/>
            </p:nvSpPr>
            <p:spPr>
              <a:xfrm flipH="1">
                <a:off x="1396429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pSp>
        <p:nvGrpSpPr>
          <p:cNvPr id="339" name="Grupo 338">
            <a:extLst>
              <a:ext uri="{FF2B5EF4-FFF2-40B4-BE49-F238E27FC236}">
                <a16:creationId xmlns="" xmlns:a16="http://schemas.microsoft.com/office/drawing/2014/main" id="{E385D293-2E48-462B-93F2-E4375E23874C}"/>
              </a:ext>
            </a:extLst>
          </p:cNvPr>
          <p:cNvGrpSpPr/>
          <p:nvPr/>
        </p:nvGrpSpPr>
        <p:grpSpPr>
          <a:xfrm>
            <a:off x="2821386" y="8214972"/>
            <a:ext cx="958548" cy="199456"/>
            <a:chOff x="293468" y="2614737"/>
            <a:chExt cx="958548" cy="199456"/>
          </a:xfrm>
        </p:grpSpPr>
        <p:grpSp>
          <p:nvGrpSpPr>
            <p:cNvPr id="340" name="Grupo 339">
              <a:extLst>
                <a:ext uri="{FF2B5EF4-FFF2-40B4-BE49-F238E27FC236}">
                  <a16:creationId xmlns="" xmlns:a16="http://schemas.microsoft.com/office/drawing/2014/main" id="{3EF49D33-4AF7-4FA5-AB82-45AA27BC7A09}"/>
                </a:ext>
              </a:extLst>
            </p:cNvPr>
            <p:cNvGrpSpPr/>
            <p:nvPr/>
          </p:nvGrpSpPr>
          <p:grpSpPr>
            <a:xfrm>
              <a:off x="511942" y="2615029"/>
              <a:ext cx="286403" cy="198873"/>
              <a:chOff x="1183661" y="1904505"/>
              <a:chExt cx="286403" cy="198873"/>
            </a:xfrm>
          </p:grpSpPr>
          <p:sp>
            <p:nvSpPr>
              <p:cNvPr id="350" name="CuadroTexto 349">
                <a:extLst>
                  <a:ext uri="{FF2B5EF4-FFF2-40B4-BE49-F238E27FC236}">
                    <a16:creationId xmlns="" xmlns:a16="http://schemas.microsoft.com/office/drawing/2014/main" id="{6D2B33D0-970E-4820-AD9D-D7F090DADF74}"/>
                  </a:ext>
                </a:extLst>
              </p:cNvPr>
              <p:cNvSpPr txBox="1"/>
              <p:nvPr/>
            </p:nvSpPr>
            <p:spPr>
              <a:xfrm>
                <a:off x="1189519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11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51" name="Elipse 350">
                <a:extLst>
                  <a:ext uri="{FF2B5EF4-FFF2-40B4-BE49-F238E27FC236}">
                    <a16:creationId xmlns="" xmlns:a16="http://schemas.microsoft.com/office/drawing/2014/main" id="{7E1DD35A-11F6-4A5D-B4F1-45DE246F8E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83661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41" name="Grupo 340">
              <a:extLst>
                <a:ext uri="{FF2B5EF4-FFF2-40B4-BE49-F238E27FC236}">
                  <a16:creationId xmlns="" xmlns:a16="http://schemas.microsoft.com/office/drawing/2014/main" id="{1BB7690C-686D-47E3-A220-C93AC818EA07}"/>
                </a:ext>
              </a:extLst>
            </p:cNvPr>
            <p:cNvGrpSpPr/>
            <p:nvPr/>
          </p:nvGrpSpPr>
          <p:grpSpPr>
            <a:xfrm>
              <a:off x="968092" y="2615029"/>
              <a:ext cx="283924" cy="198873"/>
              <a:chOff x="1610038" y="1904505"/>
              <a:chExt cx="283924" cy="198873"/>
            </a:xfrm>
          </p:grpSpPr>
          <p:sp>
            <p:nvSpPr>
              <p:cNvPr id="348" name="CuadroTexto 347">
                <a:extLst>
                  <a:ext uri="{FF2B5EF4-FFF2-40B4-BE49-F238E27FC236}">
                    <a16:creationId xmlns="" xmlns:a16="http://schemas.microsoft.com/office/drawing/2014/main" id="{0E1DDFF5-B9C1-4C0B-B5D3-67D5E5B5BBB0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25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49" name="Elipse 348">
                <a:extLst>
                  <a:ext uri="{FF2B5EF4-FFF2-40B4-BE49-F238E27FC236}">
                    <a16:creationId xmlns="" xmlns:a16="http://schemas.microsoft.com/office/drawing/2014/main" id="{0463B2B5-B983-4EE1-8F39-2ACCF186BEA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342" name="Grupo 341">
              <a:extLst>
                <a:ext uri="{FF2B5EF4-FFF2-40B4-BE49-F238E27FC236}">
                  <a16:creationId xmlns="" xmlns:a16="http://schemas.microsoft.com/office/drawing/2014/main" id="{A53B3D37-D4B4-4C76-9723-248B9C9B7524}"/>
                </a:ext>
              </a:extLst>
            </p:cNvPr>
            <p:cNvGrpSpPr/>
            <p:nvPr/>
          </p:nvGrpSpPr>
          <p:grpSpPr>
            <a:xfrm>
              <a:off x="293468" y="2614737"/>
              <a:ext cx="222591" cy="199456"/>
              <a:chOff x="958247" y="1904505"/>
              <a:chExt cx="222591" cy="199456"/>
            </a:xfrm>
          </p:grpSpPr>
          <p:sp>
            <p:nvSpPr>
              <p:cNvPr id="346" name="CuadroTexto 345">
                <a:extLst>
                  <a:ext uri="{FF2B5EF4-FFF2-40B4-BE49-F238E27FC236}">
                    <a16:creationId xmlns="" xmlns:a16="http://schemas.microsoft.com/office/drawing/2014/main" id="{C4E0A656-B17F-4A01-B84A-3AD58C2F7A7C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3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47" name="Forma libre: forma 346">
                <a:extLst>
                  <a:ext uri="{FF2B5EF4-FFF2-40B4-BE49-F238E27FC236}">
                    <a16:creationId xmlns="" xmlns:a16="http://schemas.microsoft.com/office/drawing/2014/main" id="{0A91804D-B527-48F0-8DDC-B5EB6E56EE76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43" name="Grupo 342">
              <a:extLst>
                <a:ext uri="{FF2B5EF4-FFF2-40B4-BE49-F238E27FC236}">
                  <a16:creationId xmlns="" xmlns:a16="http://schemas.microsoft.com/office/drawing/2014/main" id="{BA64C704-F71B-4F45-A6DC-A4000F1AD533}"/>
                </a:ext>
              </a:extLst>
            </p:cNvPr>
            <p:cNvGrpSpPr/>
            <p:nvPr/>
          </p:nvGrpSpPr>
          <p:grpSpPr>
            <a:xfrm>
              <a:off x="739724" y="2614737"/>
              <a:ext cx="287200" cy="199456"/>
              <a:chOff x="1399841" y="1904505"/>
              <a:chExt cx="287200" cy="199456"/>
            </a:xfrm>
          </p:grpSpPr>
          <p:sp>
            <p:nvSpPr>
              <p:cNvPr id="344" name="CuadroTexto 343">
                <a:extLst>
                  <a:ext uri="{FF2B5EF4-FFF2-40B4-BE49-F238E27FC236}">
                    <a16:creationId xmlns="" xmlns:a16="http://schemas.microsoft.com/office/drawing/2014/main" id="{99E2D7AC-8152-41E1-B20C-9BEC3615881A}"/>
                  </a:ext>
                </a:extLst>
              </p:cNvPr>
              <p:cNvSpPr txBox="1"/>
              <p:nvPr/>
            </p:nvSpPr>
            <p:spPr>
              <a:xfrm>
                <a:off x="1403117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18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45" name="Forma libre: forma 344">
                <a:extLst>
                  <a:ext uri="{FF2B5EF4-FFF2-40B4-BE49-F238E27FC236}">
                    <a16:creationId xmlns="" xmlns:a16="http://schemas.microsoft.com/office/drawing/2014/main" id="{F52BE564-C752-4235-8C0F-BEAEEEA7CC51}"/>
                  </a:ext>
                </a:extLst>
              </p:cNvPr>
              <p:cNvSpPr/>
              <p:nvPr/>
            </p:nvSpPr>
            <p:spPr>
              <a:xfrm flipH="1">
                <a:off x="1399841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pSp>
        <p:nvGrpSpPr>
          <p:cNvPr id="352" name="Grupo 351">
            <a:extLst>
              <a:ext uri="{FF2B5EF4-FFF2-40B4-BE49-F238E27FC236}">
                <a16:creationId xmlns="" xmlns:a16="http://schemas.microsoft.com/office/drawing/2014/main" id="{82885B0B-CB3C-4DEA-A108-9DD4A1EE81B3}"/>
              </a:ext>
            </a:extLst>
          </p:cNvPr>
          <p:cNvGrpSpPr/>
          <p:nvPr/>
        </p:nvGrpSpPr>
        <p:grpSpPr>
          <a:xfrm>
            <a:off x="3957321" y="7558676"/>
            <a:ext cx="1618915" cy="855803"/>
            <a:chOff x="293468" y="2614737"/>
            <a:chExt cx="1618915" cy="855803"/>
          </a:xfrm>
        </p:grpSpPr>
        <p:grpSp>
          <p:nvGrpSpPr>
            <p:cNvPr id="353" name="Grupo 352">
              <a:extLst>
                <a:ext uri="{FF2B5EF4-FFF2-40B4-BE49-F238E27FC236}">
                  <a16:creationId xmlns="" xmlns:a16="http://schemas.microsoft.com/office/drawing/2014/main" id="{9F5F2610-270F-4390-9560-AEE3DBD8B29E}"/>
                </a:ext>
              </a:extLst>
            </p:cNvPr>
            <p:cNvGrpSpPr/>
            <p:nvPr/>
          </p:nvGrpSpPr>
          <p:grpSpPr>
            <a:xfrm>
              <a:off x="511942" y="2615029"/>
              <a:ext cx="286403" cy="198873"/>
              <a:chOff x="1183661" y="1904505"/>
              <a:chExt cx="286403" cy="198873"/>
            </a:xfrm>
          </p:grpSpPr>
          <p:sp>
            <p:nvSpPr>
              <p:cNvPr id="363" name="CuadroTexto 362">
                <a:extLst>
                  <a:ext uri="{FF2B5EF4-FFF2-40B4-BE49-F238E27FC236}">
                    <a16:creationId xmlns="" xmlns:a16="http://schemas.microsoft.com/office/drawing/2014/main" id="{4C014D3B-1E6A-4BA6-8440-8F038772579F}"/>
                  </a:ext>
                </a:extLst>
              </p:cNvPr>
              <p:cNvSpPr txBox="1"/>
              <p:nvPr/>
            </p:nvSpPr>
            <p:spPr>
              <a:xfrm>
                <a:off x="1189519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10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64" name="Elipse 363">
                <a:extLst>
                  <a:ext uri="{FF2B5EF4-FFF2-40B4-BE49-F238E27FC236}">
                    <a16:creationId xmlns="" xmlns:a16="http://schemas.microsoft.com/office/drawing/2014/main" id="{88DEF9D9-7630-4193-90DB-76D87BC3BA1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83661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54" name="Grupo 353">
              <a:extLst>
                <a:ext uri="{FF2B5EF4-FFF2-40B4-BE49-F238E27FC236}">
                  <a16:creationId xmlns="" xmlns:a16="http://schemas.microsoft.com/office/drawing/2014/main" id="{5572F50B-0819-4921-ADE6-888723E5581A}"/>
                </a:ext>
              </a:extLst>
            </p:cNvPr>
            <p:cNvGrpSpPr/>
            <p:nvPr/>
          </p:nvGrpSpPr>
          <p:grpSpPr>
            <a:xfrm>
              <a:off x="1628459" y="3271376"/>
              <a:ext cx="283924" cy="198873"/>
              <a:chOff x="2270405" y="2560852"/>
              <a:chExt cx="283924" cy="198873"/>
            </a:xfrm>
          </p:grpSpPr>
          <p:sp>
            <p:nvSpPr>
              <p:cNvPr id="361" name="CuadroTexto 360">
                <a:extLst>
                  <a:ext uri="{FF2B5EF4-FFF2-40B4-BE49-F238E27FC236}">
                    <a16:creationId xmlns="" xmlns:a16="http://schemas.microsoft.com/office/drawing/2014/main" id="{47C1EDA3-CB70-4539-8831-487E1A2B6BE4}"/>
                  </a:ext>
                </a:extLst>
              </p:cNvPr>
              <p:cNvSpPr txBox="1"/>
              <p:nvPr/>
            </p:nvSpPr>
            <p:spPr>
              <a:xfrm>
                <a:off x="2270405" y="2560852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62" name="Elipse 361">
                <a:extLst>
                  <a:ext uri="{FF2B5EF4-FFF2-40B4-BE49-F238E27FC236}">
                    <a16:creationId xmlns="" xmlns:a16="http://schemas.microsoft.com/office/drawing/2014/main" id="{7FFA4EEA-28BB-422F-9FF5-8300D060978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75893" y="2654749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355" name="Grupo 354">
              <a:extLst>
                <a:ext uri="{FF2B5EF4-FFF2-40B4-BE49-F238E27FC236}">
                  <a16:creationId xmlns="" xmlns:a16="http://schemas.microsoft.com/office/drawing/2014/main" id="{53BBB968-17A1-4272-A472-82C30E3ACB26}"/>
                </a:ext>
              </a:extLst>
            </p:cNvPr>
            <p:cNvGrpSpPr/>
            <p:nvPr/>
          </p:nvGrpSpPr>
          <p:grpSpPr>
            <a:xfrm>
              <a:off x="293468" y="2614737"/>
              <a:ext cx="222591" cy="199456"/>
              <a:chOff x="958247" y="1904505"/>
              <a:chExt cx="222591" cy="199456"/>
            </a:xfrm>
          </p:grpSpPr>
          <p:sp>
            <p:nvSpPr>
              <p:cNvPr id="359" name="CuadroTexto 358">
                <a:extLst>
                  <a:ext uri="{FF2B5EF4-FFF2-40B4-BE49-F238E27FC236}">
                    <a16:creationId xmlns="" xmlns:a16="http://schemas.microsoft.com/office/drawing/2014/main" id="{91E5FA39-6F77-4452-A3C9-F81E7E7F9753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60" name="Forma libre: forma 359">
                <a:extLst>
                  <a:ext uri="{FF2B5EF4-FFF2-40B4-BE49-F238E27FC236}">
                    <a16:creationId xmlns="" xmlns:a16="http://schemas.microsoft.com/office/drawing/2014/main" id="{AA112464-ECF9-4480-836E-C38C49605611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56" name="Grupo 355">
              <a:extLst>
                <a:ext uri="{FF2B5EF4-FFF2-40B4-BE49-F238E27FC236}">
                  <a16:creationId xmlns="" xmlns:a16="http://schemas.microsoft.com/office/drawing/2014/main" id="{F7FA3C66-51BB-4200-AD43-A970D3DF83B3}"/>
                </a:ext>
              </a:extLst>
            </p:cNvPr>
            <p:cNvGrpSpPr/>
            <p:nvPr/>
          </p:nvGrpSpPr>
          <p:grpSpPr>
            <a:xfrm>
              <a:off x="1400091" y="3271084"/>
              <a:ext cx="287200" cy="199456"/>
              <a:chOff x="2060208" y="2560852"/>
              <a:chExt cx="287200" cy="199456"/>
            </a:xfrm>
          </p:grpSpPr>
          <p:sp>
            <p:nvSpPr>
              <p:cNvPr id="357" name="CuadroTexto 356">
                <a:extLst>
                  <a:ext uri="{FF2B5EF4-FFF2-40B4-BE49-F238E27FC236}">
                    <a16:creationId xmlns="" xmlns:a16="http://schemas.microsoft.com/office/drawing/2014/main" id="{3A3DFE93-F784-4361-A741-A2508BFDF72C}"/>
                  </a:ext>
                </a:extLst>
              </p:cNvPr>
              <p:cNvSpPr txBox="1"/>
              <p:nvPr/>
            </p:nvSpPr>
            <p:spPr>
              <a:xfrm>
                <a:off x="2063484" y="2560852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58" name="Forma libre: forma 357">
                <a:extLst>
                  <a:ext uri="{FF2B5EF4-FFF2-40B4-BE49-F238E27FC236}">
                    <a16:creationId xmlns="" xmlns:a16="http://schemas.microsoft.com/office/drawing/2014/main" id="{EFB25FB6-39C6-457C-A74E-3B811B682EBB}"/>
                  </a:ext>
                </a:extLst>
              </p:cNvPr>
              <p:cNvSpPr/>
              <p:nvPr/>
            </p:nvSpPr>
            <p:spPr>
              <a:xfrm flipH="1">
                <a:off x="2060208" y="2654749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pSp>
        <p:nvGrpSpPr>
          <p:cNvPr id="17" name="Grupo 16">
            <a:extLst>
              <a:ext uri="{FF2B5EF4-FFF2-40B4-BE49-F238E27FC236}">
                <a16:creationId xmlns="" xmlns:a16="http://schemas.microsoft.com/office/drawing/2014/main" id="{0A09398E-7886-4292-8718-A7AF5BF5CCCF}"/>
              </a:ext>
            </a:extLst>
          </p:cNvPr>
          <p:cNvGrpSpPr/>
          <p:nvPr/>
        </p:nvGrpSpPr>
        <p:grpSpPr>
          <a:xfrm>
            <a:off x="5712023" y="7554453"/>
            <a:ext cx="1191207" cy="199456"/>
            <a:chOff x="5712023" y="7554453"/>
            <a:chExt cx="1191207" cy="199456"/>
          </a:xfrm>
        </p:grpSpPr>
        <p:grpSp>
          <p:nvGrpSpPr>
            <p:cNvPr id="368" name="Grupo 367">
              <a:extLst>
                <a:ext uri="{FF2B5EF4-FFF2-40B4-BE49-F238E27FC236}">
                  <a16:creationId xmlns="" xmlns:a16="http://schemas.microsoft.com/office/drawing/2014/main" id="{9DC140B0-59ED-4228-BDBD-C9BB5D161498}"/>
                </a:ext>
              </a:extLst>
            </p:cNvPr>
            <p:cNvGrpSpPr/>
            <p:nvPr/>
          </p:nvGrpSpPr>
          <p:grpSpPr>
            <a:xfrm>
              <a:off x="5712023" y="7554453"/>
              <a:ext cx="222591" cy="199456"/>
              <a:chOff x="958247" y="1904505"/>
              <a:chExt cx="222591" cy="199456"/>
            </a:xfrm>
          </p:grpSpPr>
          <p:sp>
            <p:nvSpPr>
              <p:cNvPr id="372" name="CuadroTexto 371">
                <a:extLst>
                  <a:ext uri="{FF2B5EF4-FFF2-40B4-BE49-F238E27FC236}">
                    <a16:creationId xmlns="" xmlns:a16="http://schemas.microsoft.com/office/drawing/2014/main" id="{B6E40920-8FB4-4730-85A9-3472A8C06B1C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73" name="Forma libre: forma 372">
                <a:extLst>
                  <a:ext uri="{FF2B5EF4-FFF2-40B4-BE49-F238E27FC236}">
                    <a16:creationId xmlns="" xmlns:a16="http://schemas.microsoft.com/office/drawing/2014/main" id="{A58CCB77-89C7-446E-B78A-71A71F324FA9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16" name="Grupo 15">
              <a:extLst>
                <a:ext uri="{FF2B5EF4-FFF2-40B4-BE49-F238E27FC236}">
                  <a16:creationId xmlns="" xmlns:a16="http://schemas.microsoft.com/office/drawing/2014/main" id="{5E53DE16-0133-4EEF-A495-14D37C0022A5}"/>
                </a:ext>
              </a:extLst>
            </p:cNvPr>
            <p:cNvGrpSpPr/>
            <p:nvPr/>
          </p:nvGrpSpPr>
          <p:grpSpPr>
            <a:xfrm>
              <a:off x="5930497" y="7554453"/>
              <a:ext cx="972733" cy="199456"/>
              <a:chOff x="5930497" y="7554453"/>
              <a:chExt cx="972733" cy="199456"/>
            </a:xfrm>
          </p:grpSpPr>
          <p:grpSp>
            <p:nvGrpSpPr>
              <p:cNvPr id="366" name="Grupo 365">
                <a:extLst>
                  <a:ext uri="{FF2B5EF4-FFF2-40B4-BE49-F238E27FC236}">
                    <a16:creationId xmlns="" xmlns:a16="http://schemas.microsoft.com/office/drawing/2014/main" id="{9A065855-C512-40CA-B31B-6120F678249B}"/>
                  </a:ext>
                </a:extLst>
              </p:cNvPr>
              <p:cNvGrpSpPr/>
              <p:nvPr/>
            </p:nvGrpSpPr>
            <p:grpSpPr>
              <a:xfrm>
                <a:off x="5930497" y="7554745"/>
                <a:ext cx="286403" cy="198873"/>
                <a:chOff x="1183661" y="1904505"/>
                <a:chExt cx="286403" cy="198873"/>
              </a:xfrm>
            </p:grpSpPr>
            <p:sp>
              <p:nvSpPr>
                <p:cNvPr id="376" name="CuadroTexto 375">
                  <a:extLst>
                    <a:ext uri="{FF2B5EF4-FFF2-40B4-BE49-F238E27FC236}">
                      <a16:creationId xmlns="" xmlns:a16="http://schemas.microsoft.com/office/drawing/2014/main" id="{23E5A8B9-C2C0-4DEF-8878-68B7DF1988EA}"/>
                    </a:ext>
                  </a:extLst>
                </p:cNvPr>
                <p:cNvSpPr txBox="1"/>
                <p:nvPr/>
              </p:nvSpPr>
              <p:spPr>
                <a:xfrm>
                  <a:off x="1189519" y="1904505"/>
                  <a:ext cx="280545" cy="1846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s-ES" sz="600" dirty="0">
                      <a:ln w="0"/>
                      <a:latin typeface="Geometr415 Blk BT" panose="020B0802020204020303" pitchFamily="34" charset="0"/>
                    </a:rPr>
                    <a:t>9</a:t>
                  </a:r>
                  <a:endParaRPr lang="es-ES" sz="600" b="0" cap="none" spc="0" dirty="0">
                    <a:ln w="0"/>
                    <a:latin typeface="Geometr415 Blk BT" panose="020B0802020204020303" pitchFamily="34" charset="0"/>
                  </a:endParaRPr>
                </a:p>
              </p:txBody>
            </p:sp>
            <p:sp>
              <p:nvSpPr>
                <p:cNvPr id="377" name="Elipse 376">
                  <a:extLst>
                    <a:ext uri="{FF2B5EF4-FFF2-40B4-BE49-F238E27FC236}">
                      <a16:creationId xmlns="" xmlns:a16="http://schemas.microsoft.com/office/drawing/2014/main" id="{8DA9B57E-46C8-4921-910E-F029DC0262E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183661" y="1998402"/>
                  <a:ext cx="104976" cy="104976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600" dirty="0"/>
                </a:p>
              </p:txBody>
            </p:sp>
          </p:grpSp>
          <p:grpSp>
            <p:nvGrpSpPr>
              <p:cNvPr id="367" name="Grupo 366">
                <a:extLst>
                  <a:ext uri="{FF2B5EF4-FFF2-40B4-BE49-F238E27FC236}">
                    <a16:creationId xmlns="" xmlns:a16="http://schemas.microsoft.com/office/drawing/2014/main" id="{23DADEDA-6604-492E-91FD-3AC96682FAE3}"/>
                  </a:ext>
                </a:extLst>
              </p:cNvPr>
              <p:cNvGrpSpPr/>
              <p:nvPr/>
            </p:nvGrpSpPr>
            <p:grpSpPr>
              <a:xfrm>
                <a:off x="6386647" y="7554745"/>
                <a:ext cx="283924" cy="198873"/>
                <a:chOff x="1610038" y="1904505"/>
                <a:chExt cx="283924" cy="198873"/>
              </a:xfrm>
            </p:grpSpPr>
            <p:sp>
              <p:nvSpPr>
                <p:cNvPr id="374" name="CuadroTexto 373">
                  <a:extLst>
                    <a:ext uri="{FF2B5EF4-FFF2-40B4-BE49-F238E27FC236}">
                      <a16:creationId xmlns="" xmlns:a16="http://schemas.microsoft.com/office/drawing/2014/main" id="{9D90FD90-94C2-42CE-813F-C72C6C494433}"/>
                    </a:ext>
                  </a:extLst>
                </p:cNvPr>
                <p:cNvSpPr txBox="1"/>
                <p:nvPr/>
              </p:nvSpPr>
              <p:spPr>
                <a:xfrm>
                  <a:off x="1610038" y="1904505"/>
                  <a:ext cx="283924" cy="1846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es-ES" sz="600" dirty="0">
                      <a:ln w="0"/>
                      <a:latin typeface="Geometr415 Blk BT" panose="020B0802020204020303" pitchFamily="34" charset="0"/>
                    </a:rPr>
                    <a:t>23</a:t>
                  </a:r>
                  <a:endParaRPr lang="es-ES" sz="600" b="0" cap="none" spc="0" dirty="0">
                    <a:ln w="0"/>
                    <a:latin typeface="Geometr415 Blk BT" panose="020B0802020204020303" pitchFamily="34" charset="0"/>
                  </a:endParaRPr>
                </a:p>
              </p:txBody>
            </p:sp>
            <p:sp>
              <p:nvSpPr>
                <p:cNvPr id="375" name="Elipse 374">
                  <a:extLst>
                    <a:ext uri="{FF2B5EF4-FFF2-40B4-BE49-F238E27FC236}">
                      <a16:creationId xmlns="" xmlns:a16="http://schemas.microsoft.com/office/drawing/2014/main" id="{0E16CA3A-AB5C-41D8-9B45-AA5753D15E0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15526" y="1998402"/>
                  <a:ext cx="104976" cy="104976"/>
                </a:xfrm>
                <a:prstGeom prst="ellipse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600"/>
                </a:p>
              </p:txBody>
            </p:sp>
          </p:grpSp>
          <p:grpSp>
            <p:nvGrpSpPr>
              <p:cNvPr id="369" name="Grupo 368">
                <a:extLst>
                  <a:ext uri="{FF2B5EF4-FFF2-40B4-BE49-F238E27FC236}">
                    <a16:creationId xmlns="" xmlns:a16="http://schemas.microsoft.com/office/drawing/2014/main" id="{7CB8361A-C027-4A16-98E8-F73CE35F59C3}"/>
                  </a:ext>
                </a:extLst>
              </p:cNvPr>
              <p:cNvGrpSpPr/>
              <p:nvPr/>
            </p:nvGrpSpPr>
            <p:grpSpPr>
              <a:xfrm>
                <a:off x="6158279" y="7554453"/>
                <a:ext cx="287200" cy="199456"/>
                <a:chOff x="1399841" y="1904505"/>
                <a:chExt cx="287200" cy="199456"/>
              </a:xfrm>
            </p:grpSpPr>
            <p:sp>
              <p:nvSpPr>
                <p:cNvPr id="370" name="CuadroTexto 369">
                  <a:extLst>
                    <a:ext uri="{FF2B5EF4-FFF2-40B4-BE49-F238E27FC236}">
                      <a16:creationId xmlns="" xmlns:a16="http://schemas.microsoft.com/office/drawing/2014/main" id="{85F85370-2108-438A-8C20-4328CDB5CF6D}"/>
                    </a:ext>
                  </a:extLst>
                </p:cNvPr>
                <p:cNvSpPr txBox="1"/>
                <p:nvPr/>
              </p:nvSpPr>
              <p:spPr>
                <a:xfrm>
                  <a:off x="1403117" y="1904505"/>
                  <a:ext cx="283924" cy="1846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s-ES" sz="600" dirty="0">
                      <a:ln w="0"/>
                      <a:latin typeface="Geometr415 Blk BT" panose="020B0802020204020303" pitchFamily="34" charset="0"/>
                    </a:rPr>
                    <a:t>16</a:t>
                  </a:r>
                  <a:endParaRPr lang="es-ES" sz="600" b="0" cap="none" spc="0" dirty="0">
                    <a:ln w="0"/>
                    <a:latin typeface="Geometr415 Blk BT" panose="020B0802020204020303" pitchFamily="34" charset="0"/>
                  </a:endParaRPr>
                </a:p>
              </p:txBody>
            </p:sp>
            <p:sp>
              <p:nvSpPr>
                <p:cNvPr id="371" name="Forma libre: forma 370">
                  <a:extLst>
                    <a:ext uri="{FF2B5EF4-FFF2-40B4-BE49-F238E27FC236}">
                      <a16:creationId xmlns="" xmlns:a16="http://schemas.microsoft.com/office/drawing/2014/main" id="{E05E8B85-B8C4-406B-8228-C2087D0523BB}"/>
                    </a:ext>
                  </a:extLst>
                </p:cNvPr>
                <p:cNvSpPr/>
                <p:nvPr/>
              </p:nvSpPr>
              <p:spPr>
                <a:xfrm flipH="1">
                  <a:off x="1399841" y="1998402"/>
                  <a:ext cx="104968" cy="105559"/>
                </a:xfrm>
                <a:custGeom>
                  <a:avLst/>
                  <a:gdLst>
                    <a:gd name="connsiteX0" fmla="*/ 41587 w 125990"/>
                    <a:gd name="connsiteY0" fmla="*/ 122383 h 126699"/>
                    <a:gd name="connsiteX1" fmla="*/ 53241 w 125990"/>
                    <a:gd name="connsiteY1" fmla="*/ 124733 h 126699"/>
                    <a:gd name="connsiteX2" fmla="*/ 47556 w 125990"/>
                    <a:gd name="connsiteY2" fmla="*/ 124966 h 126699"/>
                    <a:gd name="connsiteX3" fmla="*/ 35485 w 125990"/>
                    <a:gd name="connsiteY3" fmla="*/ 119744 h 126699"/>
                    <a:gd name="connsiteX4" fmla="*/ 41587 w 125990"/>
                    <a:gd name="connsiteY4" fmla="*/ 122383 h 126699"/>
                    <a:gd name="connsiteX5" fmla="*/ 38475 w 125990"/>
                    <a:gd name="connsiteY5" fmla="*/ 121756 h 126699"/>
                    <a:gd name="connsiteX6" fmla="*/ 21492 w 125990"/>
                    <a:gd name="connsiteY6" fmla="*/ 110323 h 126699"/>
                    <a:gd name="connsiteX7" fmla="*/ 35485 w 125990"/>
                    <a:gd name="connsiteY7" fmla="*/ 119744 h 126699"/>
                    <a:gd name="connsiteX8" fmla="*/ 26393 w 125990"/>
                    <a:gd name="connsiteY8" fmla="*/ 115810 h 126699"/>
                    <a:gd name="connsiteX9" fmla="*/ 14698 w 125990"/>
                    <a:gd name="connsiteY9" fmla="*/ 102717 h 126699"/>
                    <a:gd name="connsiteX10" fmla="*/ 21492 w 125990"/>
                    <a:gd name="connsiteY10" fmla="*/ 110323 h 126699"/>
                    <a:gd name="connsiteX11" fmla="*/ 18451 w 125990"/>
                    <a:gd name="connsiteY11" fmla="*/ 108276 h 126699"/>
                    <a:gd name="connsiteX12" fmla="*/ 7396 w 125990"/>
                    <a:gd name="connsiteY12" fmla="*/ 91904 h 126699"/>
                    <a:gd name="connsiteX13" fmla="*/ 14698 w 125990"/>
                    <a:gd name="connsiteY13" fmla="*/ 102717 h 126699"/>
                    <a:gd name="connsiteX14" fmla="*/ 8183 w 125990"/>
                    <a:gd name="connsiteY14" fmla="*/ 95425 h 126699"/>
                    <a:gd name="connsiteX15" fmla="*/ 8178 w 125990"/>
                    <a:gd name="connsiteY15" fmla="*/ 34535 h 126699"/>
                    <a:gd name="connsiteX16" fmla="*/ 800 w 125990"/>
                    <a:gd name="connsiteY16" fmla="*/ 62401 h 126699"/>
                    <a:gd name="connsiteX17" fmla="*/ 7396 w 125990"/>
                    <a:gd name="connsiteY17" fmla="*/ 91904 h 126699"/>
                    <a:gd name="connsiteX18" fmla="*/ 4951 w 125990"/>
                    <a:gd name="connsiteY18" fmla="*/ 88282 h 126699"/>
                    <a:gd name="connsiteX19" fmla="*/ 0 w 125990"/>
                    <a:gd name="connsiteY19" fmla="*/ 63798 h 126699"/>
                    <a:gd name="connsiteX20" fmla="*/ 4951 w 125990"/>
                    <a:gd name="connsiteY20" fmla="*/ 39314 h 126699"/>
                    <a:gd name="connsiteX21" fmla="*/ 15735 w 125990"/>
                    <a:gd name="connsiteY21" fmla="*/ 23342 h 126699"/>
                    <a:gd name="connsiteX22" fmla="*/ 8178 w 125990"/>
                    <a:gd name="connsiteY22" fmla="*/ 34535 h 126699"/>
                    <a:gd name="connsiteX23" fmla="*/ 9412 w 125990"/>
                    <a:gd name="connsiteY23" fmla="*/ 29871 h 126699"/>
                    <a:gd name="connsiteX24" fmla="*/ 21841 w 125990"/>
                    <a:gd name="connsiteY24" fmla="*/ 17038 h 126699"/>
                    <a:gd name="connsiteX25" fmla="*/ 15735 w 125990"/>
                    <a:gd name="connsiteY25" fmla="*/ 23342 h 126699"/>
                    <a:gd name="connsiteX26" fmla="*/ 18451 w 125990"/>
                    <a:gd name="connsiteY26" fmla="*/ 19321 h 126699"/>
                    <a:gd name="connsiteX27" fmla="*/ 37984 w 125990"/>
                    <a:gd name="connsiteY27" fmla="*/ 6170 h 126699"/>
                    <a:gd name="connsiteX28" fmla="*/ 21841 w 125990"/>
                    <a:gd name="connsiteY28" fmla="*/ 17038 h 126699"/>
                    <a:gd name="connsiteX29" fmla="*/ 28360 w 125990"/>
                    <a:gd name="connsiteY29" fmla="*/ 10307 h 126699"/>
                    <a:gd name="connsiteX30" fmla="*/ 38997 w 125990"/>
                    <a:gd name="connsiteY30" fmla="*/ 5735 h 126699"/>
                    <a:gd name="connsiteX31" fmla="*/ 37984 w 125990"/>
                    <a:gd name="connsiteY31" fmla="*/ 6170 h 126699"/>
                    <a:gd name="connsiteX32" fmla="*/ 38475 w 125990"/>
                    <a:gd name="connsiteY32" fmla="*/ 5840 h 126699"/>
                    <a:gd name="connsiteX33" fmla="*/ 63795 w 125990"/>
                    <a:gd name="connsiteY33" fmla="*/ 1058 h 126699"/>
                    <a:gd name="connsiteX34" fmla="*/ 87515 w 125990"/>
                    <a:gd name="connsiteY34" fmla="*/ 5840 h 126699"/>
                    <a:gd name="connsiteX35" fmla="*/ 125990 w 125990"/>
                    <a:gd name="connsiteY35" fmla="*/ 63798 h 126699"/>
                    <a:gd name="connsiteX36" fmla="*/ 62995 w 125990"/>
                    <a:gd name="connsiteY36" fmla="*/ 126699 h 126699"/>
                    <a:gd name="connsiteX37" fmla="*/ 53241 w 125990"/>
                    <a:gd name="connsiteY37" fmla="*/ 124733 h 126699"/>
                    <a:gd name="connsiteX38" fmla="*/ 63795 w 125990"/>
                    <a:gd name="connsiteY38" fmla="*/ 124300 h 126699"/>
                    <a:gd name="connsiteX39" fmla="*/ 63795 w 125990"/>
                    <a:gd name="connsiteY39" fmla="*/ 501 h 126699"/>
                    <a:gd name="connsiteX40" fmla="*/ 63795 w 125990"/>
                    <a:gd name="connsiteY40" fmla="*/ 1058 h 126699"/>
                    <a:gd name="connsiteX41" fmla="*/ 62995 w 125990"/>
                    <a:gd name="connsiteY41" fmla="*/ 897 h 126699"/>
                    <a:gd name="connsiteX42" fmla="*/ 38997 w 125990"/>
                    <a:gd name="connsiteY42" fmla="*/ 5735 h 126699"/>
                    <a:gd name="connsiteX43" fmla="*/ 49277 w 125990"/>
                    <a:gd name="connsiteY43" fmla="*/ 1316 h 126699"/>
                    <a:gd name="connsiteX44" fmla="*/ 63795 w 125990"/>
                    <a:gd name="connsiteY44" fmla="*/ 501 h 126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125990" h="126699">
                      <a:moveTo>
                        <a:pt x="41587" y="122383"/>
                      </a:moveTo>
                      <a:lnTo>
                        <a:pt x="53241" y="124733"/>
                      </a:lnTo>
                      <a:lnTo>
                        <a:pt x="47556" y="124966"/>
                      </a:lnTo>
                      <a:close/>
                      <a:moveTo>
                        <a:pt x="35485" y="119744"/>
                      </a:moveTo>
                      <a:lnTo>
                        <a:pt x="41587" y="122383"/>
                      </a:lnTo>
                      <a:lnTo>
                        <a:pt x="38475" y="121756"/>
                      </a:lnTo>
                      <a:close/>
                      <a:moveTo>
                        <a:pt x="21492" y="110323"/>
                      </a:moveTo>
                      <a:lnTo>
                        <a:pt x="35485" y="119744"/>
                      </a:lnTo>
                      <a:lnTo>
                        <a:pt x="26393" y="115810"/>
                      </a:lnTo>
                      <a:close/>
                      <a:moveTo>
                        <a:pt x="14698" y="102717"/>
                      </a:moveTo>
                      <a:lnTo>
                        <a:pt x="21492" y="110323"/>
                      </a:lnTo>
                      <a:lnTo>
                        <a:pt x="18451" y="108276"/>
                      </a:lnTo>
                      <a:close/>
                      <a:moveTo>
                        <a:pt x="7396" y="91904"/>
                      </a:moveTo>
                      <a:lnTo>
                        <a:pt x="14698" y="102717"/>
                      </a:lnTo>
                      <a:lnTo>
                        <a:pt x="8183" y="95425"/>
                      </a:lnTo>
                      <a:close/>
                      <a:moveTo>
                        <a:pt x="8178" y="34535"/>
                      </a:moveTo>
                      <a:lnTo>
                        <a:pt x="800" y="62401"/>
                      </a:lnTo>
                      <a:lnTo>
                        <a:pt x="7396" y="91904"/>
                      </a:lnTo>
                      <a:lnTo>
                        <a:pt x="4951" y="88282"/>
                      </a:lnTo>
                      <a:cubicBezTo>
                        <a:pt x="1763" y="80757"/>
                        <a:pt x="0" y="72483"/>
                        <a:pt x="0" y="63798"/>
                      </a:cubicBezTo>
                      <a:cubicBezTo>
                        <a:pt x="0" y="55113"/>
                        <a:pt x="1763" y="46840"/>
                        <a:pt x="4951" y="39314"/>
                      </a:cubicBezTo>
                      <a:close/>
                      <a:moveTo>
                        <a:pt x="15735" y="23342"/>
                      </a:moveTo>
                      <a:lnTo>
                        <a:pt x="8178" y="34535"/>
                      </a:lnTo>
                      <a:lnTo>
                        <a:pt x="9412" y="29871"/>
                      </a:lnTo>
                      <a:close/>
                      <a:moveTo>
                        <a:pt x="21841" y="17038"/>
                      </a:moveTo>
                      <a:lnTo>
                        <a:pt x="15735" y="23342"/>
                      </a:lnTo>
                      <a:lnTo>
                        <a:pt x="18451" y="19321"/>
                      </a:lnTo>
                      <a:close/>
                      <a:moveTo>
                        <a:pt x="37984" y="6170"/>
                      </a:moveTo>
                      <a:lnTo>
                        <a:pt x="21841" y="17038"/>
                      </a:lnTo>
                      <a:lnTo>
                        <a:pt x="28360" y="10307"/>
                      </a:lnTo>
                      <a:close/>
                      <a:moveTo>
                        <a:pt x="38997" y="5735"/>
                      </a:moveTo>
                      <a:lnTo>
                        <a:pt x="37984" y="6170"/>
                      </a:lnTo>
                      <a:lnTo>
                        <a:pt x="38475" y="5840"/>
                      </a:lnTo>
                      <a:close/>
                      <a:moveTo>
                        <a:pt x="63795" y="1058"/>
                      </a:moveTo>
                      <a:lnTo>
                        <a:pt x="87515" y="5840"/>
                      </a:lnTo>
                      <a:cubicBezTo>
                        <a:pt x="110125" y="15389"/>
                        <a:pt x="125990" y="37744"/>
                        <a:pt x="125990" y="63798"/>
                      </a:cubicBezTo>
                      <a:cubicBezTo>
                        <a:pt x="125990" y="98537"/>
                        <a:pt x="97786" y="126699"/>
                        <a:pt x="62995" y="126699"/>
                      </a:cubicBezTo>
                      <a:lnTo>
                        <a:pt x="53241" y="124733"/>
                      </a:lnTo>
                      <a:lnTo>
                        <a:pt x="63795" y="124300"/>
                      </a:lnTo>
                      <a:close/>
                      <a:moveTo>
                        <a:pt x="63795" y="501"/>
                      </a:moveTo>
                      <a:lnTo>
                        <a:pt x="63795" y="1058"/>
                      </a:lnTo>
                      <a:lnTo>
                        <a:pt x="62995" y="897"/>
                      </a:lnTo>
                      <a:lnTo>
                        <a:pt x="38997" y="5735"/>
                      </a:lnTo>
                      <a:lnTo>
                        <a:pt x="49277" y="1316"/>
                      </a:lnTo>
                      <a:cubicBezTo>
                        <a:pt x="55647" y="-185"/>
                        <a:pt x="60952" y="-324"/>
                        <a:pt x="63795" y="50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AR" sz="600"/>
                </a:p>
              </p:txBody>
            </p:sp>
          </p:grpSp>
          <p:grpSp>
            <p:nvGrpSpPr>
              <p:cNvPr id="15" name="Grupo 14">
                <a:extLst>
                  <a:ext uri="{FF2B5EF4-FFF2-40B4-BE49-F238E27FC236}">
                    <a16:creationId xmlns="" xmlns:a16="http://schemas.microsoft.com/office/drawing/2014/main" id="{C6E69267-B2B1-49AF-9F54-F6828D168798}"/>
                  </a:ext>
                </a:extLst>
              </p:cNvPr>
              <p:cNvGrpSpPr/>
              <p:nvPr/>
            </p:nvGrpSpPr>
            <p:grpSpPr>
              <a:xfrm>
                <a:off x="6612353" y="7561849"/>
                <a:ext cx="290877" cy="190082"/>
                <a:chOff x="6612353" y="7561849"/>
                <a:chExt cx="290877" cy="190082"/>
              </a:xfrm>
            </p:grpSpPr>
            <p:sp>
              <p:nvSpPr>
                <p:cNvPr id="378" name="CuadroTexto 377">
                  <a:extLst>
                    <a:ext uri="{FF2B5EF4-FFF2-40B4-BE49-F238E27FC236}">
                      <a16:creationId xmlns="" xmlns:a16="http://schemas.microsoft.com/office/drawing/2014/main" id="{0B70A69C-249B-4A52-855E-A012C1B72BC4}"/>
                    </a:ext>
                  </a:extLst>
                </p:cNvPr>
                <p:cNvSpPr txBox="1"/>
                <p:nvPr/>
              </p:nvSpPr>
              <p:spPr>
                <a:xfrm>
                  <a:off x="6622685" y="7561849"/>
                  <a:ext cx="280545" cy="18466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s-ES" sz="600" dirty="0">
                      <a:ln w="0"/>
                      <a:latin typeface="Geometr415 Blk BT" panose="020B0802020204020303" pitchFamily="34" charset="0"/>
                    </a:rPr>
                    <a:t>31</a:t>
                  </a:r>
                  <a:endParaRPr lang="es-ES" sz="600" b="0" cap="none" spc="0" dirty="0">
                    <a:ln w="0"/>
                    <a:latin typeface="Geometr415 Blk BT" panose="020B0802020204020303" pitchFamily="34" charset="0"/>
                  </a:endParaRPr>
                </a:p>
              </p:txBody>
            </p:sp>
            <p:sp>
              <p:nvSpPr>
                <p:cNvPr id="379" name="Forma libre: forma 378">
                  <a:extLst>
                    <a:ext uri="{FF2B5EF4-FFF2-40B4-BE49-F238E27FC236}">
                      <a16:creationId xmlns="" xmlns:a16="http://schemas.microsoft.com/office/drawing/2014/main" id="{D3C7F408-99D9-42B6-92AB-6027D45ED0F8}"/>
                    </a:ext>
                  </a:extLst>
                </p:cNvPr>
                <p:cNvSpPr/>
                <p:nvPr/>
              </p:nvSpPr>
              <p:spPr>
                <a:xfrm>
                  <a:off x="6612353" y="7646372"/>
                  <a:ext cx="104968" cy="105559"/>
                </a:xfrm>
                <a:custGeom>
                  <a:avLst/>
                  <a:gdLst>
                    <a:gd name="connsiteX0" fmla="*/ 41587 w 125990"/>
                    <a:gd name="connsiteY0" fmla="*/ 122383 h 126699"/>
                    <a:gd name="connsiteX1" fmla="*/ 53241 w 125990"/>
                    <a:gd name="connsiteY1" fmla="*/ 124733 h 126699"/>
                    <a:gd name="connsiteX2" fmla="*/ 47556 w 125990"/>
                    <a:gd name="connsiteY2" fmla="*/ 124966 h 126699"/>
                    <a:gd name="connsiteX3" fmla="*/ 35485 w 125990"/>
                    <a:gd name="connsiteY3" fmla="*/ 119744 h 126699"/>
                    <a:gd name="connsiteX4" fmla="*/ 41587 w 125990"/>
                    <a:gd name="connsiteY4" fmla="*/ 122383 h 126699"/>
                    <a:gd name="connsiteX5" fmla="*/ 38475 w 125990"/>
                    <a:gd name="connsiteY5" fmla="*/ 121756 h 126699"/>
                    <a:gd name="connsiteX6" fmla="*/ 21492 w 125990"/>
                    <a:gd name="connsiteY6" fmla="*/ 110323 h 126699"/>
                    <a:gd name="connsiteX7" fmla="*/ 35485 w 125990"/>
                    <a:gd name="connsiteY7" fmla="*/ 119744 h 126699"/>
                    <a:gd name="connsiteX8" fmla="*/ 26393 w 125990"/>
                    <a:gd name="connsiteY8" fmla="*/ 115810 h 126699"/>
                    <a:gd name="connsiteX9" fmla="*/ 14698 w 125990"/>
                    <a:gd name="connsiteY9" fmla="*/ 102717 h 126699"/>
                    <a:gd name="connsiteX10" fmla="*/ 21492 w 125990"/>
                    <a:gd name="connsiteY10" fmla="*/ 110323 h 126699"/>
                    <a:gd name="connsiteX11" fmla="*/ 18451 w 125990"/>
                    <a:gd name="connsiteY11" fmla="*/ 108276 h 126699"/>
                    <a:gd name="connsiteX12" fmla="*/ 7396 w 125990"/>
                    <a:gd name="connsiteY12" fmla="*/ 91904 h 126699"/>
                    <a:gd name="connsiteX13" fmla="*/ 14698 w 125990"/>
                    <a:gd name="connsiteY13" fmla="*/ 102717 h 126699"/>
                    <a:gd name="connsiteX14" fmla="*/ 8183 w 125990"/>
                    <a:gd name="connsiteY14" fmla="*/ 95425 h 126699"/>
                    <a:gd name="connsiteX15" fmla="*/ 8178 w 125990"/>
                    <a:gd name="connsiteY15" fmla="*/ 34535 h 126699"/>
                    <a:gd name="connsiteX16" fmla="*/ 800 w 125990"/>
                    <a:gd name="connsiteY16" fmla="*/ 62401 h 126699"/>
                    <a:gd name="connsiteX17" fmla="*/ 7396 w 125990"/>
                    <a:gd name="connsiteY17" fmla="*/ 91904 h 126699"/>
                    <a:gd name="connsiteX18" fmla="*/ 4951 w 125990"/>
                    <a:gd name="connsiteY18" fmla="*/ 88282 h 126699"/>
                    <a:gd name="connsiteX19" fmla="*/ 0 w 125990"/>
                    <a:gd name="connsiteY19" fmla="*/ 63798 h 126699"/>
                    <a:gd name="connsiteX20" fmla="*/ 4951 w 125990"/>
                    <a:gd name="connsiteY20" fmla="*/ 39314 h 126699"/>
                    <a:gd name="connsiteX21" fmla="*/ 15735 w 125990"/>
                    <a:gd name="connsiteY21" fmla="*/ 23342 h 126699"/>
                    <a:gd name="connsiteX22" fmla="*/ 8178 w 125990"/>
                    <a:gd name="connsiteY22" fmla="*/ 34535 h 126699"/>
                    <a:gd name="connsiteX23" fmla="*/ 9412 w 125990"/>
                    <a:gd name="connsiteY23" fmla="*/ 29871 h 126699"/>
                    <a:gd name="connsiteX24" fmla="*/ 21841 w 125990"/>
                    <a:gd name="connsiteY24" fmla="*/ 17038 h 126699"/>
                    <a:gd name="connsiteX25" fmla="*/ 15735 w 125990"/>
                    <a:gd name="connsiteY25" fmla="*/ 23342 h 126699"/>
                    <a:gd name="connsiteX26" fmla="*/ 18451 w 125990"/>
                    <a:gd name="connsiteY26" fmla="*/ 19321 h 126699"/>
                    <a:gd name="connsiteX27" fmla="*/ 37984 w 125990"/>
                    <a:gd name="connsiteY27" fmla="*/ 6170 h 126699"/>
                    <a:gd name="connsiteX28" fmla="*/ 21841 w 125990"/>
                    <a:gd name="connsiteY28" fmla="*/ 17038 h 126699"/>
                    <a:gd name="connsiteX29" fmla="*/ 28360 w 125990"/>
                    <a:gd name="connsiteY29" fmla="*/ 10307 h 126699"/>
                    <a:gd name="connsiteX30" fmla="*/ 38997 w 125990"/>
                    <a:gd name="connsiteY30" fmla="*/ 5735 h 126699"/>
                    <a:gd name="connsiteX31" fmla="*/ 37984 w 125990"/>
                    <a:gd name="connsiteY31" fmla="*/ 6170 h 126699"/>
                    <a:gd name="connsiteX32" fmla="*/ 38475 w 125990"/>
                    <a:gd name="connsiteY32" fmla="*/ 5840 h 126699"/>
                    <a:gd name="connsiteX33" fmla="*/ 63795 w 125990"/>
                    <a:gd name="connsiteY33" fmla="*/ 1058 h 126699"/>
                    <a:gd name="connsiteX34" fmla="*/ 87515 w 125990"/>
                    <a:gd name="connsiteY34" fmla="*/ 5840 h 126699"/>
                    <a:gd name="connsiteX35" fmla="*/ 125990 w 125990"/>
                    <a:gd name="connsiteY35" fmla="*/ 63798 h 126699"/>
                    <a:gd name="connsiteX36" fmla="*/ 62995 w 125990"/>
                    <a:gd name="connsiteY36" fmla="*/ 126699 h 126699"/>
                    <a:gd name="connsiteX37" fmla="*/ 53241 w 125990"/>
                    <a:gd name="connsiteY37" fmla="*/ 124733 h 126699"/>
                    <a:gd name="connsiteX38" fmla="*/ 63795 w 125990"/>
                    <a:gd name="connsiteY38" fmla="*/ 124300 h 126699"/>
                    <a:gd name="connsiteX39" fmla="*/ 63795 w 125990"/>
                    <a:gd name="connsiteY39" fmla="*/ 501 h 126699"/>
                    <a:gd name="connsiteX40" fmla="*/ 63795 w 125990"/>
                    <a:gd name="connsiteY40" fmla="*/ 1058 h 126699"/>
                    <a:gd name="connsiteX41" fmla="*/ 62995 w 125990"/>
                    <a:gd name="connsiteY41" fmla="*/ 897 h 126699"/>
                    <a:gd name="connsiteX42" fmla="*/ 38997 w 125990"/>
                    <a:gd name="connsiteY42" fmla="*/ 5735 h 126699"/>
                    <a:gd name="connsiteX43" fmla="*/ 49277 w 125990"/>
                    <a:gd name="connsiteY43" fmla="*/ 1316 h 126699"/>
                    <a:gd name="connsiteX44" fmla="*/ 63795 w 125990"/>
                    <a:gd name="connsiteY44" fmla="*/ 501 h 126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125990" h="126699">
                      <a:moveTo>
                        <a:pt x="41587" y="122383"/>
                      </a:moveTo>
                      <a:lnTo>
                        <a:pt x="53241" y="124733"/>
                      </a:lnTo>
                      <a:lnTo>
                        <a:pt x="47556" y="124966"/>
                      </a:lnTo>
                      <a:close/>
                      <a:moveTo>
                        <a:pt x="35485" y="119744"/>
                      </a:moveTo>
                      <a:lnTo>
                        <a:pt x="41587" y="122383"/>
                      </a:lnTo>
                      <a:lnTo>
                        <a:pt x="38475" y="121756"/>
                      </a:lnTo>
                      <a:close/>
                      <a:moveTo>
                        <a:pt x="21492" y="110323"/>
                      </a:moveTo>
                      <a:lnTo>
                        <a:pt x="35485" y="119744"/>
                      </a:lnTo>
                      <a:lnTo>
                        <a:pt x="26393" y="115810"/>
                      </a:lnTo>
                      <a:close/>
                      <a:moveTo>
                        <a:pt x="14698" y="102717"/>
                      </a:moveTo>
                      <a:lnTo>
                        <a:pt x="21492" y="110323"/>
                      </a:lnTo>
                      <a:lnTo>
                        <a:pt x="18451" y="108276"/>
                      </a:lnTo>
                      <a:close/>
                      <a:moveTo>
                        <a:pt x="7396" y="91904"/>
                      </a:moveTo>
                      <a:lnTo>
                        <a:pt x="14698" y="102717"/>
                      </a:lnTo>
                      <a:lnTo>
                        <a:pt x="8183" y="95425"/>
                      </a:lnTo>
                      <a:close/>
                      <a:moveTo>
                        <a:pt x="8178" y="34535"/>
                      </a:moveTo>
                      <a:lnTo>
                        <a:pt x="800" y="62401"/>
                      </a:lnTo>
                      <a:lnTo>
                        <a:pt x="7396" y="91904"/>
                      </a:lnTo>
                      <a:lnTo>
                        <a:pt x="4951" y="88282"/>
                      </a:lnTo>
                      <a:cubicBezTo>
                        <a:pt x="1763" y="80757"/>
                        <a:pt x="0" y="72483"/>
                        <a:pt x="0" y="63798"/>
                      </a:cubicBezTo>
                      <a:cubicBezTo>
                        <a:pt x="0" y="55113"/>
                        <a:pt x="1763" y="46840"/>
                        <a:pt x="4951" y="39314"/>
                      </a:cubicBezTo>
                      <a:close/>
                      <a:moveTo>
                        <a:pt x="15735" y="23342"/>
                      </a:moveTo>
                      <a:lnTo>
                        <a:pt x="8178" y="34535"/>
                      </a:lnTo>
                      <a:lnTo>
                        <a:pt x="9412" y="29871"/>
                      </a:lnTo>
                      <a:close/>
                      <a:moveTo>
                        <a:pt x="21841" y="17038"/>
                      </a:moveTo>
                      <a:lnTo>
                        <a:pt x="15735" y="23342"/>
                      </a:lnTo>
                      <a:lnTo>
                        <a:pt x="18451" y="19321"/>
                      </a:lnTo>
                      <a:close/>
                      <a:moveTo>
                        <a:pt x="37984" y="6170"/>
                      </a:moveTo>
                      <a:lnTo>
                        <a:pt x="21841" y="17038"/>
                      </a:lnTo>
                      <a:lnTo>
                        <a:pt x="28360" y="10307"/>
                      </a:lnTo>
                      <a:close/>
                      <a:moveTo>
                        <a:pt x="38997" y="5735"/>
                      </a:moveTo>
                      <a:lnTo>
                        <a:pt x="37984" y="6170"/>
                      </a:lnTo>
                      <a:lnTo>
                        <a:pt x="38475" y="5840"/>
                      </a:lnTo>
                      <a:close/>
                      <a:moveTo>
                        <a:pt x="63795" y="1058"/>
                      </a:moveTo>
                      <a:lnTo>
                        <a:pt x="87515" y="5840"/>
                      </a:lnTo>
                      <a:cubicBezTo>
                        <a:pt x="110125" y="15389"/>
                        <a:pt x="125990" y="37744"/>
                        <a:pt x="125990" y="63798"/>
                      </a:cubicBezTo>
                      <a:cubicBezTo>
                        <a:pt x="125990" y="98537"/>
                        <a:pt x="97786" y="126699"/>
                        <a:pt x="62995" y="126699"/>
                      </a:cubicBezTo>
                      <a:lnTo>
                        <a:pt x="53241" y="124733"/>
                      </a:lnTo>
                      <a:lnTo>
                        <a:pt x="63795" y="124300"/>
                      </a:lnTo>
                      <a:close/>
                      <a:moveTo>
                        <a:pt x="63795" y="501"/>
                      </a:moveTo>
                      <a:lnTo>
                        <a:pt x="63795" y="1058"/>
                      </a:lnTo>
                      <a:lnTo>
                        <a:pt x="62995" y="897"/>
                      </a:lnTo>
                      <a:lnTo>
                        <a:pt x="38997" y="5735"/>
                      </a:lnTo>
                      <a:lnTo>
                        <a:pt x="49277" y="1316"/>
                      </a:lnTo>
                      <a:cubicBezTo>
                        <a:pt x="55647" y="-185"/>
                        <a:pt x="60952" y="-324"/>
                        <a:pt x="63795" y="50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AR" sz="600" dirty="0"/>
                </a:p>
              </p:txBody>
            </p:sp>
          </p:grpSp>
        </p:grpSp>
      </p:grpSp>
      <p:grpSp>
        <p:nvGrpSpPr>
          <p:cNvPr id="380" name="Grupo 379">
            <a:extLst>
              <a:ext uri="{FF2B5EF4-FFF2-40B4-BE49-F238E27FC236}">
                <a16:creationId xmlns="" xmlns:a16="http://schemas.microsoft.com/office/drawing/2014/main" id="{6B01CF74-CA7A-4133-B3BA-EA6D4F666054}"/>
              </a:ext>
            </a:extLst>
          </p:cNvPr>
          <p:cNvGrpSpPr/>
          <p:nvPr/>
        </p:nvGrpSpPr>
        <p:grpSpPr>
          <a:xfrm>
            <a:off x="5705102" y="9199615"/>
            <a:ext cx="1652909" cy="847704"/>
            <a:chOff x="5250321" y="6906205"/>
            <a:chExt cx="1652909" cy="847704"/>
          </a:xfrm>
        </p:grpSpPr>
        <p:grpSp>
          <p:nvGrpSpPr>
            <p:cNvPr id="381" name="Grupo 380">
              <a:extLst>
                <a:ext uri="{FF2B5EF4-FFF2-40B4-BE49-F238E27FC236}">
                  <a16:creationId xmlns="" xmlns:a16="http://schemas.microsoft.com/office/drawing/2014/main" id="{DF27F354-1D0A-449A-BD09-BC73B540E126}"/>
                </a:ext>
              </a:extLst>
            </p:cNvPr>
            <p:cNvGrpSpPr/>
            <p:nvPr/>
          </p:nvGrpSpPr>
          <p:grpSpPr>
            <a:xfrm>
              <a:off x="5250321" y="6906205"/>
              <a:ext cx="286403" cy="198873"/>
              <a:chOff x="503485" y="1255965"/>
              <a:chExt cx="286403" cy="198873"/>
            </a:xfrm>
          </p:grpSpPr>
          <p:sp>
            <p:nvSpPr>
              <p:cNvPr id="391" name="CuadroTexto 390">
                <a:extLst>
                  <a:ext uri="{FF2B5EF4-FFF2-40B4-BE49-F238E27FC236}">
                    <a16:creationId xmlns="" xmlns:a16="http://schemas.microsoft.com/office/drawing/2014/main" id="{DAF17A52-69B7-42DF-AC98-46EDF1301A85}"/>
                  </a:ext>
                </a:extLst>
              </p:cNvPr>
              <p:cNvSpPr txBox="1"/>
              <p:nvPr/>
            </p:nvSpPr>
            <p:spPr>
              <a:xfrm>
                <a:off x="509343" y="125596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92" name="Elipse 391">
                <a:extLst>
                  <a:ext uri="{FF2B5EF4-FFF2-40B4-BE49-F238E27FC236}">
                    <a16:creationId xmlns="" xmlns:a16="http://schemas.microsoft.com/office/drawing/2014/main" id="{0F6CEADA-D947-4411-A77C-820711AFA28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03485" y="134986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82" name="Grupo 381">
              <a:extLst>
                <a:ext uri="{FF2B5EF4-FFF2-40B4-BE49-F238E27FC236}">
                  <a16:creationId xmlns="" xmlns:a16="http://schemas.microsoft.com/office/drawing/2014/main" id="{4E402B83-BA11-4BAF-B149-AE9D95E916E6}"/>
                </a:ext>
              </a:extLst>
            </p:cNvPr>
            <p:cNvGrpSpPr/>
            <p:nvPr/>
          </p:nvGrpSpPr>
          <p:grpSpPr>
            <a:xfrm>
              <a:off x="6386647" y="7554453"/>
              <a:ext cx="283924" cy="199165"/>
              <a:chOff x="1610038" y="1904213"/>
              <a:chExt cx="283924" cy="199165"/>
            </a:xfrm>
          </p:grpSpPr>
          <p:sp>
            <p:nvSpPr>
              <p:cNvPr id="389" name="CuadroTexto 388">
                <a:extLst>
                  <a:ext uri="{FF2B5EF4-FFF2-40B4-BE49-F238E27FC236}">
                    <a16:creationId xmlns="" xmlns:a16="http://schemas.microsoft.com/office/drawing/2014/main" id="{BB224730-B7B7-4C43-B961-9A59A6A81B41}"/>
                  </a:ext>
                </a:extLst>
              </p:cNvPr>
              <p:cNvSpPr txBox="1"/>
              <p:nvPr/>
            </p:nvSpPr>
            <p:spPr>
              <a:xfrm>
                <a:off x="1610038" y="1904213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19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90" name="Elipse 389">
                <a:extLst>
                  <a:ext uri="{FF2B5EF4-FFF2-40B4-BE49-F238E27FC236}">
                    <a16:creationId xmlns="" xmlns:a16="http://schemas.microsoft.com/office/drawing/2014/main" id="{23F7A115-1437-4EB9-99A9-1FDB921A75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383" name="Grupo 382">
              <a:extLst>
                <a:ext uri="{FF2B5EF4-FFF2-40B4-BE49-F238E27FC236}">
                  <a16:creationId xmlns="" xmlns:a16="http://schemas.microsoft.com/office/drawing/2014/main" id="{9EB8A251-98AD-4FD3-947A-F9BEB2B03164}"/>
                </a:ext>
              </a:extLst>
            </p:cNvPr>
            <p:cNvGrpSpPr/>
            <p:nvPr/>
          </p:nvGrpSpPr>
          <p:grpSpPr>
            <a:xfrm>
              <a:off x="6158279" y="7554453"/>
              <a:ext cx="287200" cy="199456"/>
              <a:chOff x="1399841" y="1904505"/>
              <a:chExt cx="287200" cy="199456"/>
            </a:xfrm>
          </p:grpSpPr>
          <p:sp>
            <p:nvSpPr>
              <p:cNvPr id="387" name="CuadroTexto 386">
                <a:extLst>
                  <a:ext uri="{FF2B5EF4-FFF2-40B4-BE49-F238E27FC236}">
                    <a16:creationId xmlns="" xmlns:a16="http://schemas.microsoft.com/office/drawing/2014/main" id="{ACC4E33F-AF3B-4FE9-8A26-7894F18BA2B0}"/>
                  </a:ext>
                </a:extLst>
              </p:cNvPr>
              <p:cNvSpPr txBox="1"/>
              <p:nvPr/>
            </p:nvSpPr>
            <p:spPr>
              <a:xfrm>
                <a:off x="1403117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11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88" name="Forma libre: forma 387">
                <a:extLst>
                  <a:ext uri="{FF2B5EF4-FFF2-40B4-BE49-F238E27FC236}">
                    <a16:creationId xmlns="" xmlns:a16="http://schemas.microsoft.com/office/drawing/2014/main" id="{D0CA5A4F-80B7-4458-B1CC-C221D7309BEF}"/>
                  </a:ext>
                </a:extLst>
              </p:cNvPr>
              <p:cNvSpPr/>
              <p:nvPr/>
            </p:nvSpPr>
            <p:spPr>
              <a:xfrm flipH="1">
                <a:off x="1399841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384" name="Grupo 383">
              <a:extLst>
                <a:ext uri="{FF2B5EF4-FFF2-40B4-BE49-F238E27FC236}">
                  <a16:creationId xmlns="" xmlns:a16="http://schemas.microsoft.com/office/drawing/2014/main" id="{E9BCB990-7DC7-462C-824C-FE9D447FF0A7}"/>
                </a:ext>
              </a:extLst>
            </p:cNvPr>
            <p:cNvGrpSpPr/>
            <p:nvPr/>
          </p:nvGrpSpPr>
          <p:grpSpPr>
            <a:xfrm>
              <a:off x="6612353" y="7554453"/>
              <a:ext cx="290877" cy="197478"/>
              <a:chOff x="6612353" y="7554453"/>
              <a:chExt cx="290877" cy="197478"/>
            </a:xfrm>
          </p:grpSpPr>
          <p:sp>
            <p:nvSpPr>
              <p:cNvPr id="385" name="CuadroTexto 384">
                <a:extLst>
                  <a:ext uri="{FF2B5EF4-FFF2-40B4-BE49-F238E27FC236}">
                    <a16:creationId xmlns="" xmlns:a16="http://schemas.microsoft.com/office/drawing/2014/main" id="{E28156CB-D8FF-437D-BD9B-66B5B0E659A9}"/>
                  </a:ext>
                </a:extLst>
              </p:cNvPr>
              <p:cNvSpPr txBox="1"/>
              <p:nvPr/>
            </p:nvSpPr>
            <p:spPr>
              <a:xfrm>
                <a:off x="6622685" y="7554453"/>
                <a:ext cx="280545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86" name="Forma libre: forma 385">
                <a:extLst>
                  <a:ext uri="{FF2B5EF4-FFF2-40B4-BE49-F238E27FC236}">
                    <a16:creationId xmlns="" xmlns:a16="http://schemas.microsoft.com/office/drawing/2014/main" id="{C50CB6AD-0FCD-4D1E-9FA7-926307DDC36D}"/>
                  </a:ext>
                </a:extLst>
              </p:cNvPr>
              <p:cNvSpPr/>
              <p:nvPr/>
            </p:nvSpPr>
            <p:spPr>
              <a:xfrm>
                <a:off x="6612353" y="764637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</p:grpSp>
      <p:grpSp>
        <p:nvGrpSpPr>
          <p:cNvPr id="393" name="Grupo 392">
            <a:extLst>
              <a:ext uri="{FF2B5EF4-FFF2-40B4-BE49-F238E27FC236}">
                <a16:creationId xmlns="" xmlns:a16="http://schemas.microsoft.com/office/drawing/2014/main" id="{06651617-5E70-45C7-BE4A-9E27DF8C3A38}"/>
              </a:ext>
            </a:extLst>
          </p:cNvPr>
          <p:cNvGrpSpPr/>
          <p:nvPr/>
        </p:nvGrpSpPr>
        <p:grpSpPr>
          <a:xfrm>
            <a:off x="3925926" y="9197519"/>
            <a:ext cx="972733" cy="199456"/>
            <a:chOff x="5930497" y="7554453"/>
            <a:chExt cx="972733" cy="199456"/>
          </a:xfrm>
        </p:grpSpPr>
        <p:grpSp>
          <p:nvGrpSpPr>
            <p:cNvPr id="394" name="Grupo 393">
              <a:extLst>
                <a:ext uri="{FF2B5EF4-FFF2-40B4-BE49-F238E27FC236}">
                  <a16:creationId xmlns="" xmlns:a16="http://schemas.microsoft.com/office/drawing/2014/main" id="{7C24B6B7-3C1A-4422-B7D5-E565BA8E066D}"/>
                </a:ext>
              </a:extLst>
            </p:cNvPr>
            <p:cNvGrpSpPr/>
            <p:nvPr/>
          </p:nvGrpSpPr>
          <p:grpSpPr>
            <a:xfrm>
              <a:off x="5930497" y="7554453"/>
              <a:ext cx="286403" cy="199165"/>
              <a:chOff x="1183661" y="1904213"/>
              <a:chExt cx="286403" cy="199165"/>
            </a:xfrm>
          </p:grpSpPr>
          <p:sp>
            <p:nvSpPr>
              <p:cNvPr id="404" name="CuadroTexto 403">
                <a:extLst>
                  <a:ext uri="{FF2B5EF4-FFF2-40B4-BE49-F238E27FC236}">
                    <a16:creationId xmlns="" xmlns:a16="http://schemas.microsoft.com/office/drawing/2014/main" id="{58A0D296-782D-40A4-A483-A89A2303E6BD}"/>
                  </a:ext>
                </a:extLst>
              </p:cNvPr>
              <p:cNvSpPr txBox="1"/>
              <p:nvPr/>
            </p:nvSpPr>
            <p:spPr>
              <a:xfrm>
                <a:off x="1189519" y="1904213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5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05" name="Elipse 404">
                <a:extLst>
                  <a:ext uri="{FF2B5EF4-FFF2-40B4-BE49-F238E27FC236}">
                    <a16:creationId xmlns="" xmlns:a16="http://schemas.microsoft.com/office/drawing/2014/main" id="{B3A50763-B5CA-4C37-9C73-B4CFF7E851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83661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95" name="Grupo 394">
              <a:extLst>
                <a:ext uri="{FF2B5EF4-FFF2-40B4-BE49-F238E27FC236}">
                  <a16:creationId xmlns="" xmlns:a16="http://schemas.microsoft.com/office/drawing/2014/main" id="{86CC3926-1A59-4A25-95E0-38B5F5BB6721}"/>
                </a:ext>
              </a:extLst>
            </p:cNvPr>
            <p:cNvGrpSpPr/>
            <p:nvPr/>
          </p:nvGrpSpPr>
          <p:grpSpPr>
            <a:xfrm>
              <a:off x="6385311" y="7554453"/>
              <a:ext cx="285260" cy="199165"/>
              <a:chOff x="1608702" y="1904213"/>
              <a:chExt cx="285260" cy="199165"/>
            </a:xfrm>
          </p:grpSpPr>
          <p:sp>
            <p:nvSpPr>
              <p:cNvPr id="402" name="CuadroTexto 401">
                <a:extLst>
                  <a:ext uri="{FF2B5EF4-FFF2-40B4-BE49-F238E27FC236}">
                    <a16:creationId xmlns="" xmlns:a16="http://schemas.microsoft.com/office/drawing/2014/main" id="{6B973403-FB2F-417C-9FD3-CE4EC6F374CA}"/>
                  </a:ext>
                </a:extLst>
              </p:cNvPr>
              <p:cNvSpPr txBox="1"/>
              <p:nvPr/>
            </p:nvSpPr>
            <p:spPr>
              <a:xfrm>
                <a:off x="1610038" y="1904213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20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03" name="Elipse 402">
                <a:extLst>
                  <a:ext uri="{FF2B5EF4-FFF2-40B4-BE49-F238E27FC236}">
                    <a16:creationId xmlns="" xmlns:a16="http://schemas.microsoft.com/office/drawing/2014/main" id="{C0FD9AE7-B47C-4701-AA98-B783645CB6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08702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396" name="Grupo 395">
              <a:extLst>
                <a:ext uri="{FF2B5EF4-FFF2-40B4-BE49-F238E27FC236}">
                  <a16:creationId xmlns="" xmlns:a16="http://schemas.microsoft.com/office/drawing/2014/main" id="{6333DA10-3D7E-4BEF-A904-64C29F6CD5A6}"/>
                </a:ext>
              </a:extLst>
            </p:cNvPr>
            <p:cNvGrpSpPr/>
            <p:nvPr/>
          </p:nvGrpSpPr>
          <p:grpSpPr>
            <a:xfrm>
              <a:off x="6158279" y="7554453"/>
              <a:ext cx="287200" cy="199456"/>
              <a:chOff x="1399841" y="1904505"/>
              <a:chExt cx="287200" cy="199456"/>
            </a:xfrm>
          </p:grpSpPr>
          <p:sp>
            <p:nvSpPr>
              <p:cNvPr id="400" name="CuadroTexto 399">
                <a:extLst>
                  <a:ext uri="{FF2B5EF4-FFF2-40B4-BE49-F238E27FC236}">
                    <a16:creationId xmlns="" xmlns:a16="http://schemas.microsoft.com/office/drawing/2014/main" id="{979011CA-01AC-4052-AA5F-71D2D82357B3}"/>
                  </a:ext>
                </a:extLst>
              </p:cNvPr>
              <p:cNvSpPr txBox="1"/>
              <p:nvPr/>
            </p:nvSpPr>
            <p:spPr>
              <a:xfrm>
                <a:off x="1403117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01" name="Forma libre: forma 400">
                <a:extLst>
                  <a:ext uri="{FF2B5EF4-FFF2-40B4-BE49-F238E27FC236}">
                    <a16:creationId xmlns="" xmlns:a16="http://schemas.microsoft.com/office/drawing/2014/main" id="{0792E43A-1BF5-4F1D-BF25-8423B6B10B97}"/>
                  </a:ext>
                </a:extLst>
              </p:cNvPr>
              <p:cNvSpPr/>
              <p:nvPr/>
            </p:nvSpPr>
            <p:spPr>
              <a:xfrm flipH="1">
                <a:off x="1399841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397" name="Grupo 396">
              <a:extLst>
                <a:ext uri="{FF2B5EF4-FFF2-40B4-BE49-F238E27FC236}">
                  <a16:creationId xmlns="" xmlns:a16="http://schemas.microsoft.com/office/drawing/2014/main" id="{4873E4A2-86CE-40FB-922F-77CACB52E6B7}"/>
                </a:ext>
              </a:extLst>
            </p:cNvPr>
            <p:cNvGrpSpPr/>
            <p:nvPr/>
          </p:nvGrpSpPr>
          <p:grpSpPr>
            <a:xfrm>
              <a:off x="6612353" y="7554453"/>
              <a:ext cx="290877" cy="194066"/>
              <a:chOff x="6612353" y="7554453"/>
              <a:chExt cx="290877" cy="194066"/>
            </a:xfrm>
          </p:grpSpPr>
          <p:sp>
            <p:nvSpPr>
              <p:cNvPr id="398" name="CuadroTexto 397">
                <a:extLst>
                  <a:ext uri="{FF2B5EF4-FFF2-40B4-BE49-F238E27FC236}">
                    <a16:creationId xmlns="" xmlns:a16="http://schemas.microsoft.com/office/drawing/2014/main" id="{B8307A2B-3155-476E-AC22-89C084B6B6B9}"/>
                  </a:ext>
                </a:extLst>
              </p:cNvPr>
              <p:cNvSpPr txBox="1"/>
              <p:nvPr/>
            </p:nvSpPr>
            <p:spPr>
              <a:xfrm>
                <a:off x="6622685" y="7554453"/>
                <a:ext cx="280545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28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99" name="Forma libre: forma 398">
                <a:extLst>
                  <a:ext uri="{FF2B5EF4-FFF2-40B4-BE49-F238E27FC236}">
                    <a16:creationId xmlns="" xmlns:a16="http://schemas.microsoft.com/office/drawing/2014/main" id="{EDA28417-8D52-4B4F-8F68-FDBD7E30DE76}"/>
                  </a:ext>
                </a:extLst>
              </p:cNvPr>
              <p:cNvSpPr/>
              <p:nvPr/>
            </p:nvSpPr>
            <p:spPr>
              <a:xfrm>
                <a:off x="6612353" y="7642960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</p:grpSp>
      <p:grpSp>
        <p:nvGrpSpPr>
          <p:cNvPr id="406" name="Grupo 405">
            <a:extLst>
              <a:ext uri="{FF2B5EF4-FFF2-40B4-BE49-F238E27FC236}">
                <a16:creationId xmlns="" xmlns:a16="http://schemas.microsoft.com/office/drawing/2014/main" id="{B7DA5DED-7E9D-42C3-BB64-96D934D9A339}"/>
              </a:ext>
            </a:extLst>
          </p:cNvPr>
          <p:cNvGrpSpPr/>
          <p:nvPr/>
        </p:nvGrpSpPr>
        <p:grpSpPr>
          <a:xfrm>
            <a:off x="2135686" y="9201654"/>
            <a:ext cx="1651201" cy="847117"/>
            <a:chOff x="5930497" y="7554453"/>
            <a:chExt cx="1651201" cy="847117"/>
          </a:xfrm>
        </p:grpSpPr>
        <p:grpSp>
          <p:nvGrpSpPr>
            <p:cNvPr id="407" name="Grupo 406">
              <a:extLst>
                <a:ext uri="{FF2B5EF4-FFF2-40B4-BE49-F238E27FC236}">
                  <a16:creationId xmlns="" xmlns:a16="http://schemas.microsoft.com/office/drawing/2014/main" id="{07C7A359-921E-47CF-A5B8-7F38D4613889}"/>
                </a:ext>
              </a:extLst>
            </p:cNvPr>
            <p:cNvGrpSpPr/>
            <p:nvPr/>
          </p:nvGrpSpPr>
          <p:grpSpPr>
            <a:xfrm>
              <a:off x="5930497" y="7554745"/>
              <a:ext cx="286403" cy="198873"/>
              <a:chOff x="1183661" y="1904505"/>
              <a:chExt cx="286403" cy="198873"/>
            </a:xfrm>
          </p:grpSpPr>
          <p:sp>
            <p:nvSpPr>
              <p:cNvPr id="417" name="CuadroTexto 416">
                <a:extLst>
                  <a:ext uri="{FF2B5EF4-FFF2-40B4-BE49-F238E27FC236}">
                    <a16:creationId xmlns="" xmlns:a16="http://schemas.microsoft.com/office/drawing/2014/main" id="{580FF593-EF55-4A82-ABAD-4B64C1DD7BA4}"/>
                  </a:ext>
                </a:extLst>
              </p:cNvPr>
              <p:cNvSpPr txBox="1"/>
              <p:nvPr/>
            </p:nvSpPr>
            <p:spPr>
              <a:xfrm>
                <a:off x="1189519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18" name="Elipse 417">
                <a:extLst>
                  <a:ext uri="{FF2B5EF4-FFF2-40B4-BE49-F238E27FC236}">
                    <a16:creationId xmlns="" xmlns:a16="http://schemas.microsoft.com/office/drawing/2014/main" id="{27876DCF-2AF9-447F-B9F4-6BFD796AAA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83661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408" name="Grupo 407">
              <a:extLst>
                <a:ext uri="{FF2B5EF4-FFF2-40B4-BE49-F238E27FC236}">
                  <a16:creationId xmlns="" xmlns:a16="http://schemas.microsoft.com/office/drawing/2014/main" id="{0A42BAE1-5C6A-4651-8C4A-D3858D22093A}"/>
                </a:ext>
              </a:extLst>
            </p:cNvPr>
            <p:cNvGrpSpPr/>
            <p:nvPr/>
          </p:nvGrpSpPr>
          <p:grpSpPr>
            <a:xfrm>
              <a:off x="6386647" y="7554745"/>
              <a:ext cx="283924" cy="198873"/>
              <a:chOff x="1610038" y="1904505"/>
              <a:chExt cx="283924" cy="198873"/>
            </a:xfrm>
          </p:grpSpPr>
          <p:sp>
            <p:nvSpPr>
              <p:cNvPr id="415" name="CuadroTexto 414">
                <a:extLst>
                  <a:ext uri="{FF2B5EF4-FFF2-40B4-BE49-F238E27FC236}">
                    <a16:creationId xmlns="" xmlns:a16="http://schemas.microsoft.com/office/drawing/2014/main" id="{723CF803-DF57-4462-B944-99FB6892BCB3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21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16" name="Elipse 415">
                <a:extLst>
                  <a:ext uri="{FF2B5EF4-FFF2-40B4-BE49-F238E27FC236}">
                    <a16:creationId xmlns="" xmlns:a16="http://schemas.microsoft.com/office/drawing/2014/main" id="{E6E043A5-FC67-4692-8B26-2B7939C9D6C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409" name="Grupo 408">
              <a:extLst>
                <a:ext uri="{FF2B5EF4-FFF2-40B4-BE49-F238E27FC236}">
                  <a16:creationId xmlns="" xmlns:a16="http://schemas.microsoft.com/office/drawing/2014/main" id="{561E2AD9-81F2-4504-A373-F828762DE661}"/>
                </a:ext>
              </a:extLst>
            </p:cNvPr>
            <p:cNvGrpSpPr/>
            <p:nvPr/>
          </p:nvGrpSpPr>
          <p:grpSpPr>
            <a:xfrm>
              <a:off x="6158279" y="7554453"/>
              <a:ext cx="287200" cy="199456"/>
              <a:chOff x="1399841" y="1904505"/>
              <a:chExt cx="287200" cy="199456"/>
            </a:xfrm>
          </p:grpSpPr>
          <p:sp>
            <p:nvSpPr>
              <p:cNvPr id="413" name="CuadroTexto 412">
                <a:extLst>
                  <a:ext uri="{FF2B5EF4-FFF2-40B4-BE49-F238E27FC236}">
                    <a16:creationId xmlns="" xmlns:a16="http://schemas.microsoft.com/office/drawing/2014/main" id="{62B464D8-B857-4FCA-B479-4A3492784BD6}"/>
                  </a:ext>
                </a:extLst>
              </p:cNvPr>
              <p:cNvSpPr txBox="1"/>
              <p:nvPr/>
            </p:nvSpPr>
            <p:spPr>
              <a:xfrm>
                <a:off x="1403117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13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14" name="Forma libre: forma 413">
                <a:extLst>
                  <a:ext uri="{FF2B5EF4-FFF2-40B4-BE49-F238E27FC236}">
                    <a16:creationId xmlns="" xmlns:a16="http://schemas.microsoft.com/office/drawing/2014/main" id="{E325F4F5-BC05-4782-BAE8-85A27F01974A}"/>
                  </a:ext>
                </a:extLst>
              </p:cNvPr>
              <p:cNvSpPr/>
              <p:nvPr/>
            </p:nvSpPr>
            <p:spPr>
              <a:xfrm flipH="1">
                <a:off x="1399841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410" name="Grupo 409">
              <a:extLst>
                <a:ext uri="{FF2B5EF4-FFF2-40B4-BE49-F238E27FC236}">
                  <a16:creationId xmlns="" xmlns:a16="http://schemas.microsoft.com/office/drawing/2014/main" id="{757DF26E-573A-4014-BE9F-E537F9D93B5D}"/>
                </a:ext>
              </a:extLst>
            </p:cNvPr>
            <p:cNvGrpSpPr/>
            <p:nvPr/>
          </p:nvGrpSpPr>
          <p:grpSpPr>
            <a:xfrm>
              <a:off x="7290821" y="8211488"/>
              <a:ext cx="290877" cy="190082"/>
              <a:chOff x="7290821" y="8211488"/>
              <a:chExt cx="290877" cy="190082"/>
            </a:xfrm>
          </p:grpSpPr>
          <p:sp>
            <p:nvSpPr>
              <p:cNvPr id="411" name="CuadroTexto 410">
                <a:extLst>
                  <a:ext uri="{FF2B5EF4-FFF2-40B4-BE49-F238E27FC236}">
                    <a16:creationId xmlns="" xmlns:a16="http://schemas.microsoft.com/office/drawing/2014/main" id="{838AF80B-5DE4-4821-A2A5-DF990A799A0F}"/>
                  </a:ext>
                </a:extLst>
              </p:cNvPr>
              <p:cNvSpPr txBox="1"/>
              <p:nvPr/>
            </p:nvSpPr>
            <p:spPr>
              <a:xfrm>
                <a:off x="7301153" y="8211488"/>
                <a:ext cx="280545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29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12" name="Forma libre: forma 411">
                <a:extLst>
                  <a:ext uri="{FF2B5EF4-FFF2-40B4-BE49-F238E27FC236}">
                    <a16:creationId xmlns="" xmlns:a16="http://schemas.microsoft.com/office/drawing/2014/main" id="{77D3184D-C78B-48B6-BC54-926814E9CCC0}"/>
                  </a:ext>
                </a:extLst>
              </p:cNvPr>
              <p:cNvSpPr/>
              <p:nvPr/>
            </p:nvSpPr>
            <p:spPr>
              <a:xfrm>
                <a:off x="7290821" y="8296011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</p:grpSp>
      <p:grpSp>
        <p:nvGrpSpPr>
          <p:cNvPr id="419" name="Grupo 418">
            <a:extLst>
              <a:ext uri="{FF2B5EF4-FFF2-40B4-BE49-F238E27FC236}">
                <a16:creationId xmlns="" xmlns:a16="http://schemas.microsoft.com/office/drawing/2014/main" id="{C5C70F4A-2E6A-4FF1-B2F1-A48168190285}"/>
              </a:ext>
            </a:extLst>
          </p:cNvPr>
          <p:cNvGrpSpPr/>
          <p:nvPr/>
        </p:nvGrpSpPr>
        <p:grpSpPr>
          <a:xfrm>
            <a:off x="968005" y="9847762"/>
            <a:ext cx="972733" cy="199456"/>
            <a:chOff x="5930497" y="7554453"/>
            <a:chExt cx="972733" cy="199456"/>
          </a:xfrm>
        </p:grpSpPr>
        <p:grpSp>
          <p:nvGrpSpPr>
            <p:cNvPr id="420" name="Grupo 419">
              <a:extLst>
                <a:ext uri="{FF2B5EF4-FFF2-40B4-BE49-F238E27FC236}">
                  <a16:creationId xmlns="" xmlns:a16="http://schemas.microsoft.com/office/drawing/2014/main" id="{81A3A53E-BC62-4A25-A363-153ED727B218}"/>
                </a:ext>
              </a:extLst>
            </p:cNvPr>
            <p:cNvGrpSpPr/>
            <p:nvPr/>
          </p:nvGrpSpPr>
          <p:grpSpPr>
            <a:xfrm>
              <a:off x="5930497" y="7554453"/>
              <a:ext cx="286403" cy="199165"/>
              <a:chOff x="1183661" y="1904213"/>
              <a:chExt cx="286403" cy="199165"/>
            </a:xfrm>
          </p:grpSpPr>
          <p:sp>
            <p:nvSpPr>
              <p:cNvPr id="430" name="CuadroTexto 429">
                <a:extLst>
                  <a:ext uri="{FF2B5EF4-FFF2-40B4-BE49-F238E27FC236}">
                    <a16:creationId xmlns="" xmlns:a16="http://schemas.microsoft.com/office/drawing/2014/main" id="{456FEB9D-1617-400E-967D-70C6E89AC054}"/>
                  </a:ext>
                </a:extLst>
              </p:cNvPr>
              <p:cNvSpPr txBox="1"/>
              <p:nvPr/>
            </p:nvSpPr>
            <p:spPr>
              <a:xfrm>
                <a:off x="1189519" y="1904213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31" name="Elipse 430">
                <a:extLst>
                  <a:ext uri="{FF2B5EF4-FFF2-40B4-BE49-F238E27FC236}">
                    <a16:creationId xmlns="" xmlns:a16="http://schemas.microsoft.com/office/drawing/2014/main" id="{3FEF805E-BDAA-4354-A9CE-56EE6ED746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83661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421" name="Grupo 420">
              <a:extLst>
                <a:ext uri="{FF2B5EF4-FFF2-40B4-BE49-F238E27FC236}">
                  <a16:creationId xmlns="" xmlns:a16="http://schemas.microsoft.com/office/drawing/2014/main" id="{EF34862D-05E9-4AC8-9764-E975CDC44C86}"/>
                </a:ext>
              </a:extLst>
            </p:cNvPr>
            <p:cNvGrpSpPr/>
            <p:nvPr/>
          </p:nvGrpSpPr>
          <p:grpSpPr>
            <a:xfrm>
              <a:off x="6386647" y="7554453"/>
              <a:ext cx="283924" cy="199165"/>
              <a:chOff x="1610038" y="1904213"/>
              <a:chExt cx="283924" cy="199165"/>
            </a:xfrm>
          </p:grpSpPr>
          <p:sp>
            <p:nvSpPr>
              <p:cNvPr id="428" name="CuadroTexto 427">
                <a:extLst>
                  <a:ext uri="{FF2B5EF4-FFF2-40B4-BE49-F238E27FC236}">
                    <a16:creationId xmlns="" xmlns:a16="http://schemas.microsoft.com/office/drawing/2014/main" id="{7371BF6E-5D00-4608-9B8A-B3725C7A5A14}"/>
                  </a:ext>
                </a:extLst>
              </p:cNvPr>
              <p:cNvSpPr txBox="1"/>
              <p:nvPr/>
            </p:nvSpPr>
            <p:spPr>
              <a:xfrm>
                <a:off x="1610038" y="1904213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21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29" name="Elipse 428">
                <a:extLst>
                  <a:ext uri="{FF2B5EF4-FFF2-40B4-BE49-F238E27FC236}">
                    <a16:creationId xmlns="" xmlns:a16="http://schemas.microsoft.com/office/drawing/2014/main" id="{BD8EC7E8-9DB9-4B23-85CF-64120B049C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422" name="Grupo 421">
              <a:extLst>
                <a:ext uri="{FF2B5EF4-FFF2-40B4-BE49-F238E27FC236}">
                  <a16:creationId xmlns="" xmlns:a16="http://schemas.microsoft.com/office/drawing/2014/main" id="{7C97E538-8407-4041-AAA3-D62DF5519C43}"/>
                </a:ext>
              </a:extLst>
            </p:cNvPr>
            <p:cNvGrpSpPr/>
            <p:nvPr/>
          </p:nvGrpSpPr>
          <p:grpSpPr>
            <a:xfrm>
              <a:off x="6158279" y="7554453"/>
              <a:ext cx="287200" cy="199456"/>
              <a:chOff x="1399841" y="1904505"/>
              <a:chExt cx="287200" cy="199456"/>
            </a:xfrm>
          </p:grpSpPr>
          <p:sp>
            <p:nvSpPr>
              <p:cNvPr id="426" name="CuadroTexto 425">
                <a:extLst>
                  <a:ext uri="{FF2B5EF4-FFF2-40B4-BE49-F238E27FC236}">
                    <a16:creationId xmlns="" xmlns:a16="http://schemas.microsoft.com/office/drawing/2014/main" id="{E642D552-CC9A-4C93-A4EA-7F66DF4B9164}"/>
                  </a:ext>
                </a:extLst>
              </p:cNvPr>
              <p:cNvSpPr txBox="1"/>
              <p:nvPr/>
            </p:nvSpPr>
            <p:spPr>
              <a:xfrm>
                <a:off x="1403117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27" name="Forma libre: forma 426">
                <a:extLst>
                  <a:ext uri="{FF2B5EF4-FFF2-40B4-BE49-F238E27FC236}">
                    <a16:creationId xmlns="" xmlns:a16="http://schemas.microsoft.com/office/drawing/2014/main" id="{A41BE342-D33A-4E2A-A1EA-D3046FE35899}"/>
                  </a:ext>
                </a:extLst>
              </p:cNvPr>
              <p:cNvSpPr/>
              <p:nvPr/>
            </p:nvSpPr>
            <p:spPr>
              <a:xfrm flipH="1">
                <a:off x="1399841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423" name="Grupo 422">
              <a:extLst>
                <a:ext uri="{FF2B5EF4-FFF2-40B4-BE49-F238E27FC236}">
                  <a16:creationId xmlns="" xmlns:a16="http://schemas.microsoft.com/office/drawing/2014/main" id="{1B47BE64-C54D-41C4-95A6-102E1F26255E}"/>
                </a:ext>
              </a:extLst>
            </p:cNvPr>
            <p:cNvGrpSpPr/>
            <p:nvPr/>
          </p:nvGrpSpPr>
          <p:grpSpPr>
            <a:xfrm>
              <a:off x="6612353" y="7554453"/>
              <a:ext cx="290877" cy="197478"/>
              <a:chOff x="6612353" y="7554453"/>
              <a:chExt cx="290877" cy="197478"/>
            </a:xfrm>
          </p:grpSpPr>
          <p:sp>
            <p:nvSpPr>
              <p:cNvPr id="424" name="CuadroTexto 423">
                <a:extLst>
                  <a:ext uri="{FF2B5EF4-FFF2-40B4-BE49-F238E27FC236}">
                    <a16:creationId xmlns="" xmlns:a16="http://schemas.microsoft.com/office/drawing/2014/main" id="{AD6EAEFC-9179-4716-8068-B44847249314}"/>
                  </a:ext>
                </a:extLst>
              </p:cNvPr>
              <p:cNvSpPr txBox="1"/>
              <p:nvPr/>
            </p:nvSpPr>
            <p:spPr>
              <a:xfrm>
                <a:off x="6622685" y="7554453"/>
                <a:ext cx="280545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29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25" name="Forma libre: forma 424">
                <a:extLst>
                  <a:ext uri="{FF2B5EF4-FFF2-40B4-BE49-F238E27FC236}">
                    <a16:creationId xmlns="" xmlns:a16="http://schemas.microsoft.com/office/drawing/2014/main" id="{E79C7CC6-986B-4613-BD59-45C1FBAE0F4E}"/>
                  </a:ext>
                </a:extLst>
              </p:cNvPr>
              <p:cNvSpPr/>
              <p:nvPr/>
            </p:nvSpPr>
            <p:spPr>
              <a:xfrm>
                <a:off x="6612353" y="764637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</p:grpSp>
      <p:grpSp>
        <p:nvGrpSpPr>
          <p:cNvPr id="19" name="Grupo 18">
            <a:extLst>
              <a:ext uri="{FF2B5EF4-FFF2-40B4-BE49-F238E27FC236}">
                <a16:creationId xmlns="" xmlns:a16="http://schemas.microsoft.com/office/drawing/2014/main" id="{8C79908B-C939-4928-9C69-B2A892C764AC}"/>
              </a:ext>
            </a:extLst>
          </p:cNvPr>
          <p:cNvGrpSpPr/>
          <p:nvPr/>
        </p:nvGrpSpPr>
        <p:grpSpPr>
          <a:xfrm>
            <a:off x="4714110" y="250190"/>
            <a:ext cx="2621299" cy="735925"/>
            <a:chOff x="4714110" y="250190"/>
            <a:chExt cx="2621299" cy="735925"/>
          </a:xfrm>
        </p:grpSpPr>
        <p:sp>
          <p:nvSpPr>
            <p:cNvPr id="234" name="Rectángulo 233">
              <a:extLst>
                <a:ext uri="{FF2B5EF4-FFF2-40B4-BE49-F238E27FC236}">
                  <a16:creationId xmlns="" xmlns:a16="http://schemas.microsoft.com/office/drawing/2014/main" id="{388DA40A-9794-41A6-9EFB-44267880EB00}"/>
                </a:ext>
              </a:extLst>
            </p:cNvPr>
            <p:cNvSpPr/>
            <p:nvPr/>
          </p:nvSpPr>
          <p:spPr>
            <a:xfrm>
              <a:off x="4714110" y="250190"/>
              <a:ext cx="2621299" cy="73592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s-ES" sz="6000" b="0" cap="none" spc="300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latin typeface="LEMON MILK Bold" panose="00000800000000000000" pitchFamily="50" charset="0"/>
                </a:rPr>
                <a:t>2</a:t>
              </a:r>
              <a:r>
                <a:rPr lang="es-ES" sz="6000" spc="300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latin typeface="LEMON MILK Bold" panose="00000800000000000000" pitchFamily="50" charset="0"/>
                </a:rPr>
                <a:t>0</a:t>
              </a:r>
              <a:r>
                <a:rPr lang="es-ES" sz="6000" b="0" cap="none" spc="300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latin typeface="LEMON MILK Bold" panose="00000800000000000000" pitchFamily="50" charset="0"/>
                </a:rPr>
                <a:t>25</a:t>
              </a:r>
            </a:p>
          </p:txBody>
        </p:sp>
        <p:sp>
          <p:nvSpPr>
            <p:cNvPr id="235" name="Rectángulo 234">
              <a:extLst>
                <a:ext uri="{FF2B5EF4-FFF2-40B4-BE49-F238E27FC236}">
                  <a16:creationId xmlns="" xmlns:a16="http://schemas.microsoft.com/office/drawing/2014/main" id="{E0C1E263-C17C-40F5-9D73-7838F3ABDCEA}"/>
                </a:ext>
              </a:extLst>
            </p:cNvPr>
            <p:cNvSpPr/>
            <p:nvPr/>
          </p:nvSpPr>
          <p:spPr>
            <a:xfrm>
              <a:off x="4714110" y="250190"/>
              <a:ext cx="2621299" cy="73592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s-ES" sz="6000" b="0" cap="none" spc="300" dirty="0">
                  <a:ln w="0">
                    <a:noFill/>
                  </a:ln>
                  <a:solidFill>
                    <a:srgbClr val="C00000"/>
                  </a:solidFill>
                  <a:effectLst/>
                  <a:latin typeface="LEMON MILK Bold" panose="00000800000000000000" pitchFamily="50" charset="0"/>
                </a:rPr>
                <a:t>2</a:t>
              </a:r>
              <a:r>
                <a:rPr lang="es-ES" sz="6000" spc="300" dirty="0">
                  <a:ln w="0">
                    <a:noFill/>
                  </a:ln>
                  <a:solidFill>
                    <a:srgbClr val="C00000"/>
                  </a:solidFill>
                  <a:effectLst/>
                  <a:latin typeface="LEMON MILK Bold" panose="00000800000000000000" pitchFamily="50" charset="0"/>
                </a:rPr>
                <a:t>0</a:t>
              </a:r>
              <a:r>
                <a:rPr lang="es-ES" sz="6000" b="0" cap="none" spc="300" dirty="0">
                  <a:ln w="0">
                    <a:noFill/>
                  </a:ln>
                  <a:solidFill>
                    <a:srgbClr val="C00000"/>
                  </a:solidFill>
                  <a:effectLst/>
                  <a:latin typeface="LEMON MILK Bold" panose="00000800000000000000" pitchFamily="50" charset="0"/>
                </a:rPr>
                <a:t>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174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1234</TotalTime>
  <Words>1206</Words>
  <Application>Microsoft Office PowerPoint</Application>
  <PresentationFormat>Personalizado</PresentationFormat>
  <Paragraphs>1098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10" baseType="lpstr">
      <vt:lpstr>Arial</vt:lpstr>
      <vt:lpstr>Benjamin-Bold</vt:lpstr>
      <vt:lpstr>Calibri</vt:lpstr>
      <vt:lpstr>Calibri Light</vt:lpstr>
      <vt:lpstr>d Diam</vt:lpstr>
      <vt:lpstr>Geometr415 Blk BT</vt:lpstr>
      <vt:lpstr>LEMON MILK Bold</vt:lpstr>
      <vt:lpstr>Tema de Office</vt:lpstr>
      <vt:lpstr>Presentación de PowerPoint</vt:lpstr>
      <vt:lpstr>Presentación de PowerPoint</vt:lpstr>
    </vt:vector>
  </TitlesOfParts>
  <Manager>Robnei.Blog</Manager>
  <Company>Robnei.Blog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Robnei.Blog</dc:title>
  <dc:subject>Robnei.Blog</dc:subject>
  <dc:creator>Robnei.Blog</dc:creator>
  <cp:lastModifiedBy>ROB</cp:lastModifiedBy>
  <cp:revision>48</cp:revision>
  <dcterms:created xsi:type="dcterms:W3CDTF">2020-10-26T20:54:13Z</dcterms:created>
  <dcterms:modified xsi:type="dcterms:W3CDTF">2024-11-15T03:09:33Z</dcterms:modified>
</cp:coreProperties>
</file>