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76" r:id="rId2"/>
    <p:sldId id="277" r:id="rId3"/>
  </p:sldIdLst>
  <p:sldSz cx="7559675" cy="1069181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111C40"/>
    <a:srgbClr val="104C25"/>
    <a:srgbClr val="465C1C"/>
    <a:srgbClr val="245300"/>
    <a:srgbClr val="1F573A"/>
    <a:srgbClr val="014713"/>
    <a:srgbClr val="285426"/>
    <a:srgbClr val="CCB894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75" d="100"/>
          <a:sy n="75" d="100"/>
        </p:scale>
        <p:origin x="29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A858C-4712-45B7-AF0D-BD7494171E92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47900" y="1252538"/>
            <a:ext cx="23923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C03A6-B99B-4F0D-8DD0-D194E1C47DB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754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062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587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152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4281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995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127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971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229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655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623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182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9A1D-4C46-4C89-872E-CCFE9AF79555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B1E08-BAB2-4089-A9BA-C18210CE2F8D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8098" y="4040557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8" name="CuadroTexto 9"/>
          <p:cNvSpPr txBox="1"/>
          <p:nvPr userDrawn="1"/>
        </p:nvSpPr>
        <p:spPr>
          <a:xfrm>
            <a:off x="-2278098" y="6370824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202" y="4040557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0" name="CuadroTexto 9"/>
          <p:cNvSpPr txBox="1"/>
          <p:nvPr userDrawn="1"/>
        </p:nvSpPr>
        <p:spPr>
          <a:xfrm>
            <a:off x="7869202" y="6370824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0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jp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jp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jpe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xmlns="" id="{E29C7138-B334-467D-929C-7EA8506D868B}"/>
              </a:ext>
            </a:extLst>
          </p:cNvPr>
          <p:cNvSpPr/>
          <p:nvPr/>
        </p:nvSpPr>
        <p:spPr>
          <a:xfrm>
            <a:off x="89837" y="53906"/>
            <a:ext cx="7380000" cy="10584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793" r="-47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r>
              <a:rPr lang="es-ES" sz="2159" dirty="0"/>
              <a:t>f</a:t>
            </a:r>
          </a:p>
        </p:txBody>
      </p:sp>
      <p:pic>
        <p:nvPicPr>
          <p:cNvPr id="240" name="Imagen 239">
            <a:extLst>
              <a:ext uri="{FF2B5EF4-FFF2-40B4-BE49-F238E27FC236}">
                <a16:creationId xmlns:a16="http://schemas.microsoft.com/office/drawing/2014/main" xmlns="" id="{0BE158CE-A342-430B-899D-A5F9EB87A8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r="46136"/>
          <a:stretch/>
        </p:blipFill>
        <p:spPr>
          <a:xfrm flipH="1">
            <a:off x="95256" y="838784"/>
            <a:ext cx="1913204" cy="5289189"/>
          </a:xfrm>
          <a:prstGeom prst="rect">
            <a:avLst/>
          </a:prstGeom>
        </p:spPr>
      </p:pic>
      <p:sp>
        <p:nvSpPr>
          <p:cNvPr id="487" name="Forma libre: forma 486">
            <a:extLst>
              <a:ext uri="{FF2B5EF4-FFF2-40B4-BE49-F238E27FC236}">
                <a16:creationId xmlns:a16="http://schemas.microsoft.com/office/drawing/2014/main" xmlns="" id="{2EE4A438-78AD-4330-85CD-A1FFEEE78351}"/>
              </a:ext>
            </a:extLst>
          </p:cNvPr>
          <p:cNvSpPr/>
          <p:nvPr/>
        </p:nvSpPr>
        <p:spPr>
          <a:xfrm flipH="1">
            <a:off x="89837" y="163616"/>
            <a:ext cx="2640301" cy="776186"/>
          </a:xfrm>
          <a:custGeom>
            <a:avLst/>
            <a:gdLst>
              <a:gd name="connsiteX0" fmla="*/ 383787 w 2341663"/>
              <a:gd name="connsiteY0" fmla="*/ 0 h 651600"/>
              <a:gd name="connsiteX1" fmla="*/ 767574 w 2341663"/>
              <a:gd name="connsiteY1" fmla="*/ 0 h 651600"/>
              <a:gd name="connsiteX2" fmla="*/ 767574 w 2341663"/>
              <a:gd name="connsiteY2" fmla="*/ 360 h 651600"/>
              <a:gd name="connsiteX3" fmla="*/ 2341663 w 2341663"/>
              <a:gd name="connsiteY3" fmla="*/ 360 h 651600"/>
              <a:gd name="connsiteX4" fmla="*/ 2341663 w 2341663"/>
              <a:gd name="connsiteY4" fmla="*/ 651241 h 651600"/>
              <a:gd name="connsiteX5" fmla="*/ 767574 w 2341663"/>
              <a:gd name="connsiteY5" fmla="*/ 651241 h 651600"/>
              <a:gd name="connsiteX6" fmla="*/ 767574 w 2341663"/>
              <a:gd name="connsiteY6" fmla="*/ 651600 h 651600"/>
              <a:gd name="connsiteX7" fmla="*/ 383787 w 2341663"/>
              <a:gd name="connsiteY7" fmla="*/ 651600 h 651600"/>
              <a:gd name="connsiteX8" fmla="*/ 0 w 2341663"/>
              <a:gd name="connsiteY8" fmla="*/ 325800 h 651600"/>
              <a:gd name="connsiteX9" fmla="*/ 383787 w 2341663"/>
              <a:gd name="connsiteY9" fmla="*/ 0 h 6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1663" h="651600">
                <a:moveTo>
                  <a:pt x="383787" y="0"/>
                </a:moveTo>
                <a:lnTo>
                  <a:pt x="767574" y="0"/>
                </a:lnTo>
                <a:lnTo>
                  <a:pt x="767574" y="360"/>
                </a:lnTo>
                <a:lnTo>
                  <a:pt x="2341663" y="360"/>
                </a:lnTo>
                <a:lnTo>
                  <a:pt x="2341663" y="651241"/>
                </a:lnTo>
                <a:lnTo>
                  <a:pt x="767574" y="651241"/>
                </a:lnTo>
                <a:lnTo>
                  <a:pt x="767574" y="651600"/>
                </a:lnTo>
                <a:lnTo>
                  <a:pt x="383787" y="651600"/>
                </a:lnTo>
                <a:cubicBezTo>
                  <a:pt x="171827" y="651600"/>
                  <a:pt x="0" y="505734"/>
                  <a:pt x="0" y="325800"/>
                </a:cubicBezTo>
                <a:cubicBezTo>
                  <a:pt x="0" y="145866"/>
                  <a:pt x="171827" y="0"/>
                  <a:pt x="38378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sz="2400"/>
          </a:p>
        </p:txBody>
      </p:sp>
      <p:sp>
        <p:nvSpPr>
          <p:cNvPr id="488" name="Rectángulo 487">
            <a:extLst>
              <a:ext uri="{FF2B5EF4-FFF2-40B4-BE49-F238E27FC236}">
                <a16:creationId xmlns:a16="http://schemas.microsoft.com/office/drawing/2014/main" xmlns="" id="{E128057E-FD24-4D45-813C-9C3A7365A456}"/>
              </a:ext>
            </a:extLst>
          </p:cNvPr>
          <p:cNvSpPr/>
          <p:nvPr/>
        </p:nvSpPr>
        <p:spPr>
          <a:xfrm>
            <a:off x="109325" y="98844"/>
            <a:ext cx="24918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0" cap="none" spc="300" dirty="0">
                <a:ln w="28575">
                  <a:noFill/>
                </a:ln>
                <a:solidFill>
                  <a:schemeClr val="bg1"/>
                </a:solidFill>
                <a:effectLst/>
                <a:latin typeface="HelloBigDeal" panose="02000603000000000000" pitchFamily="2" charset="0"/>
                <a:ea typeface="HelloBigDeal" panose="02000603000000000000" pitchFamily="2" charset="0"/>
              </a:rPr>
              <a:t>2025</a:t>
            </a:r>
          </a:p>
        </p:txBody>
      </p:sp>
      <p:sp>
        <p:nvSpPr>
          <p:cNvPr id="242" name="Rectángulo 241">
            <a:extLst>
              <a:ext uri="{FF2B5EF4-FFF2-40B4-BE49-F238E27FC236}">
                <a16:creationId xmlns:a16="http://schemas.microsoft.com/office/drawing/2014/main" xmlns="" id="{DB0D8127-D766-452D-891D-D7A1A8B920AA}"/>
              </a:ext>
            </a:extLst>
          </p:cNvPr>
          <p:cNvSpPr/>
          <p:nvPr/>
        </p:nvSpPr>
        <p:spPr>
          <a:xfrm flipH="1">
            <a:off x="5069210" y="50290"/>
            <a:ext cx="60590" cy="1170739"/>
          </a:xfrm>
          <a:prstGeom prst="rect">
            <a:avLst/>
          </a:prstGeom>
          <a:solidFill>
            <a:srgbClr val="C00000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3" name="Elipse 242">
            <a:extLst>
              <a:ext uri="{FF2B5EF4-FFF2-40B4-BE49-F238E27FC236}">
                <a16:creationId xmlns:a16="http://schemas.microsoft.com/office/drawing/2014/main" xmlns="" id="{6F111A8D-FF6B-45EC-8943-D39A9E28FDFB}"/>
              </a:ext>
            </a:extLst>
          </p:cNvPr>
          <p:cNvSpPr>
            <a:spLocks noChangeAspect="1"/>
          </p:cNvSpPr>
          <p:nvPr/>
        </p:nvSpPr>
        <p:spPr>
          <a:xfrm>
            <a:off x="2695694" y="869233"/>
            <a:ext cx="4770954" cy="477095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44" name="Elipse 243">
            <a:extLst>
              <a:ext uri="{FF2B5EF4-FFF2-40B4-BE49-F238E27FC236}">
                <a16:creationId xmlns:a16="http://schemas.microsoft.com/office/drawing/2014/main" xmlns="" id="{55255D61-5CB4-4C15-A7D7-F5B4C1C95175}"/>
              </a:ext>
            </a:extLst>
          </p:cNvPr>
          <p:cNvSpPr>
            <a:spLocks noChangeAspect="1"/>
          </p:cNvSpPr>
          <p:nvPr/>
        </p:nvSpPr>
        <p:spPr>
          <a:xfrm>
            <a:off x="2886939" y="1080907"/>
            <a:ext cx="4379120" cy="4379121"/>
          </a:xfrm>
          <a:prstGeom prst="ellipse">
            <a:avLst/>
          </a:prstGeom>
          <a:blipFill>
            <a:blip r:embed="rId5"/>
            <a:srcRect/>
            <a:stretch>
              <a:fillRect t="-16841" b="-16841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46" name="Imagen 245">
            <a:extLst>
              <a:ext uri="{FF2B5EF4-FFF2-40B4-BE49-F238E27FC236}">
                <a16:creationId xmlns:a16="http://schemas.microsoft.com/office/drawing/2014/main" xmlns="" id="{19DCCF4B-AC0F-44AA-BC25-973F891A78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93697" flipH="1">
            <a:off x="1800667" y="4131431"/>
            <a:ext cx="1994355" cy="2297038"/>
          </a:xfrm>
          <a:prstGeom prst="rect">
            <a:avLst/>
          </a:prstGeom>
          <a:effectLst/>
        </p:spPr>
      </p:pic>
      <p:pic>
        <p:nvPicPr>
          <p:cNvPr id="249" name="Imagen 248">
            <a:extLst>
              <a:ext uri="{FF2B5EF4-FFF2-40B4-BE49-F238E27FC236}">
                <a16:creationId xmlns:a16="http://schemas.microsoft.com/office/drawing/2014/main" xmlns="" id="{220A86A5-6F27-4AD1-9199-BD634021F8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b="25569"/>
          <a:stretch/>
        </p:blipFill>
        <p:spPr>
          <a:xfrm>
            <a:off x="82297" y="3841362"/>
            <a:ext cx="2801521" cy="1924522"/>
          </a:xfrm>
          <a:prstGeom prst="rect">
            <a:avLst/>
          </a:prstGeom>
        </p:spPr>
      </p:pic>
      <p:pic>
        <p:nvPicPr>
          <p:cNvPr id="250" name="Imagen 249">
            <a:extLst>
              <a:ext uri="{FF2B5EF4-FFF2-40B4-BE49-F238E27FC236}">
                <a16:creationId xmlns:a16="http://schemas.microsoft.com/office/drawing/2014/main" xmlns="" id="{2E75C199-C290-4101-8E36-344FDC7629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61" y="694732"/>
            <a:ext cx="663194" cy="1086625"/>
          </a:xfrm>
          <a:prstGeom prst="rect">
            <a:avLst/>
          </a:prstGeom>
        </p:spPr>
      </p:pic>
      <p:pic>
        <p:nvPicPr>
          <p:cNvPr id="251" name="Imagen 250">
            <a:extLst>
              <a:ext uri="{FF2B5EF4-FFF2-40B4-BE49-F238E27FC236}">
                <a16:creationId xmlns:a16="http://schemas.microsoft.com/office/drawing/2014/main" xmlns="" id="{1D023969-610A-498B-AD5A-437CA4E6F3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639" y="1535519"/>
            <a:ext cx="1784152" cy="2822626"/>
          </a:xfrm>
          <a:prstGeom prst="rect">
            <a:avLst/>
          </a:prstGeom>
        </p:spPr>
      </p:pic>
      <p:grpSp>
        <p:nvGrpSpPr>
          <p:cNvPr id="252" name="Grupo 251">
            <a:extLst>
              <a:ext uri="{FF2B5EF4-FFF2-40B4-BE49-F238E27FC236}">
                <a16:creationId xmlns:a16="http://schemas.microsoft.com/office/drawing/2014/main" xmlns="" id="{1482AAE9-B223-4427-8A87-7736ADE463F8}"/>
              </a:ext>
            </a:extLst>
          </p:cNvPr>
          <p:cNvGrpSpPr/>
          <p:nvPr/>
        </p:nvGrpSpPr>
        <p:grpSpPr>
          <a:xfrm>
            <a:off x="107468" y="4286951"/>
            <a:ext cx="1175900" cy="1481763"/>
            <a:chOff x="4256" y="3951580"/>
            <a:chExt cx="1369701" cy="1725974"/>
          </a:xfrm>
        </p:grpSpPr>
        <p:grpSp>
          <p:nvGrpSpPr>
            <p:cNvPr id="253" name="Grupo 252">
              <a:extLst>
                <a:ext uri="{FF2B5EF4-FFF2-40B4-BE49-F238E27FC236}">
                  <a16:creationId xmlns:a16="http://schemas.microsoft.com/office/drawing/2014/main" xmlns="" id="{9EAE16B4-F747-422A-BC04-44FEF35A4D8A}"/>
                </a:ext>
              </a:extLst>
            </p:cNvPr>
            <p:cNvGrpSpPr/>
            <p:nvPr/>
          </p:nvGrpSpPr>
          <p:grpSpPr>
            <a:xfrm>
              <a:off x="440170" y="3951580"/>
              <a:ext cx="719018" cy="1011037"/>
              <a:chOff x="9065658" y="6043699"/>
              <a:chExt cx="508167" cy="714552"/>
            </a:xfrm>
          </p:grpSpPr>
          <p:pic>
            <p:nvPicPr>
              <p:cNvPr id="314" name="Imagen 313">
                <a:extLst>
                  <a:ext uri="{FF2B5EF4-FFF2-40B4-BE49-F238E27FC236}">
                    <a16:creationId xmlns:a16="http://schemas.microsoft.com/office/drawing/2014/main" xmlns="" id="{68BE8570-1BD4-4BCE-A28C-6F7849428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5658" y="6043699"/>
                <a:ext cx="508167" cy="714552"/>
              </a:xfrm>
              <a:prstGeom prst="rect">
                <a:avLst/>
              </a:prstGeom>
            </p:spPr>
          </p:pic>
          <p:pic>
            <p:nvPicPr>
              <p:cNvPr id="315" name="Imagen 314">
                <a:extLst>
                  <a:ext uri="{FF2B5EF4-FFF2-40B4-BE49-F238E27FC236}">
                    <a16:creationId xmlns:a16="http://schemas.microsoft.com/office/drawing/2014/main" xmlns="" id="{607D8375-F6F5-4D19-83AC-EB91C2199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0545" y="6078152"/>
                <a:ext cx="472199" cy="669142"/>
              </a:xfrm>
              <a:prstGeom prst="rect">
                <a:avLst/>
              </a:prstGeom>
            </p:spPr>
          </p:pic>
        </p:grpSp>
        <p:pic>
          <p:nvPicPr>
            <p:cNvPr id="310" name="Imagen 309">
              <a:extLst>
                <a:ext uri="{FF2B5EF4-FFF2-40B4-BE49-F238E27FC236}">
                  <a16:creationId xmlns:a16="http://schemas.microsoft.com/office/drawing/2014/main" xmlns="" id="{98D3EAB1-3DE4-4F0D-A4A4-218391C6B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" y="4662880"/>
              <a:ext cx="1369701" cy="1014674"/>
            </a:xfrm>
            <a:prstGeom prst="rect">
              <a:avLst/>
            </a:prstGeom>
          </p:spPr>
        </p:pic>
        <p:pic>
          <p:nvPicPr>
            <p:cNvPr id="312" name="Imagen 311">
              <a:extLst>
                <a:ext uri="{FF2B5EF4-FFF2-40B4-BE49-F238E27FC236}">
                  <a16:creationId xmlns:a16="http://schemas.microsoft.com/office/drawing/2014/main" xmlns="" id="{A10B7C67-01A5-43BA-AA6F-94529F33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2" y="4695076"/>
              <a:ext cx="1317438" cy="975958"/>
            </a:xfrm>
            <a:prstGeom prst="rect">
              <a:avLst/>
            </a:prstGeom>
          </p:spPr>
        </p:pic>
      </p:grpSp>
      <p:sp>
        <p:nvSpPr>
          <p:cNvPr id="254" name="Rectangle 3">
            <a:extLst>
              <a:ext uri="{FF2B5EF4-FFF2-40B4-BE49-F238E27FC236}">
                <a16:creationId xmlns:a16="http://schemas.microsoft.com/office/drawing/2014/main" xmlns="" id="{B21FEF61-5A0C-4626-9F82-3D742386DA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9494" y="5747570"/>
            <a:ext cx="7164000" cy="4815625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sp>
        <p:nvSpPr>
          <p:cNvPr id="255" name="Rectángulo 254">
            <a:extLst>
              <a:ext uri="{FF2B5EF4-FFF2-40B4-BE49-F238E27FC236}">
                <a16:creationId xmlns:a16="http://schemas.microsoft.com/office/drawing/2014/main" xmlns="" id="{B56B83BC-4B90-4ED5-9B83-6140C2B9D586}"/>
              </a:ext>
            </a:extLst>
          </p:cNvPr>
          <p:cNvSpPr/>
          <p:nvPr/>
        </p:nvSpPr>
        <p:spPr>
          <a:xfrm>
            <a:off x="508997" y="5723530"/>
            <a:ext cx="109434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56" name="Rectángulo 255">
            <a:extLst>
              <a:ext uri="{FF2B5EF4-FFF2-40B4-BE49-F238E27FC236}">
                <a16:creationId xmlns:a16="http://schemas.microsoft.com/office/drawing/2014/main" xmlns="" id="{82CDF411-FAE4-4B49-A71E-B4D4DD383038}"/>
              </a:ext>
            </a:extLst>
          </p:cNvPr>
          <p:cNvSpPr/>
          <p:nvPr/>
        </p:nvSpPr>
        <p:spPr>
          <a:xfrm>
            <a:off x="3975472" y="5713506"/>
            <a:ext cx="141152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57" name="Rectángulo 256">
            <a:extLst>
              <a:ext uri="{FF2B5EF4-FFF2-40B4-BE49-F238E27FC236}">
                <a16:creationId xmlns:a16="http://schemas.microsoft.com/office/drawing/2014/main" xmlns="" id="{684F4EC6-CA2E-4A5F-B0DD-DD1619094317}"/>
              </a:ext>
            </a:extLst>
          </p:cNvPr>
          <p:cNvSpPr/>
          <p:nvPr/>
        </p:nvSpPr>
        <p:spPr>
          <a:xfrm>
            <a:off x="2158707" y="5713506"/>
            <a:ext cx="141152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FEBRERO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58" name="Rectángulo 257">
            <a:extLst>
              <a:ext uri="{FF2B5EF4-FFF2-40B4-BE49-F238E27FC236}">
                <a16:creationId xmlns:a16="http://schemas.microsoft.com/office/drawing/2014/main" xmlns="" id="{740C03BC-941E-4472-8232-0E8D0EAAF29D}"/>
              </a:ext>
            </a:extLst>
          </p:cNvPr>
          <p:cNvSpPr/>
          <p:nvPr/>
        </p:nvSpPr>
        <p:spPr>
          <a:xfrm>
            <a:off x="5764750" y="5713506"/>
            <a:ext cx="141152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259" name="Tabla 258">
            <a:extLst>
              <a:ext uri="{FF2B5EF4-FFF2-40B4-BE49-F238E27FC236}">
                <a16:creationId xmlns:a16="http://schemas.microsoft.com/office/drawing/2014/main" xmlns="" id="{4B8E62FB-C708-4A72-A732-E559D96D35F3}"/>
              </a:ext>
            </a:extLst>
          </p:cNvPr>
          <p:cNvGraphicFramePr>
            <a:graphicFrameLocks noGrp="1"/>
          </p:cNvGraphicFramePr>
          <p:nvPr/>
        </p:nvGraphicFramePr>
        <p:xfrm>
          <a:off x="5713001" y="9141030"/>
          <a:ext cx="1592850" cy="1083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03209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0" name="Tabla 259">
            <a:extLst>
              <a:ext uri="{FF2B5EF4-FFF2-40B4-BE49-F238E27FC236}">
                <a16:creationId xmlns:a16="http://schemas.microsoft.com/office/drawing/2014/main" xmlns="" id="{69DB7A08-5373-4BBB-B948-00C25A0622D5}"/>
              </a:ext>
            </a:extLst>
          </p:cNvPr>
          <p:cNvGraphicFramePr>
            <a:graphicFrameLocks noGrp="1"/>
          </p:cNvGraphicFramePr>
          <p:nvPr/>
        </p:nvGraphicFramePr>
        <p:xfrm>
          <a:off x="298656" y="9141030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1" name="Tabla 260">
            <a:extLst>
              <a:ext uri="{FF2B5EF4-FFF2-40B4-BE49-F238E27FC236}">
                <a16:creationId xmlns:a16="http://schemas.microsoft.com/office/drawing/2014/main" xmlns="" id="{82D27331-F205-4C69-AD2D-8756DF3BE6AD}"/>
              </a:ext>
            </a:extLst>
          </p:cNvPr>
          <p:cNvGraphicFramePr>
            <a:graphicFrameLocks noGrp="1"/>
          </p:cNvGraphicFramePr>
          <p:nvPr/>
        </p:nvGraphicFramePr>
        <p:xfrm>
          <a:off x="2117957" y="9141030"/>
          <a:ext cx="1592850" cy="1083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03209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2" name="Tabla 261">
            <a:extLst>
              <a:ext uri="{FF2B5EF4-FFF2-40B4-BE49-F238E27FC236}">
                <a16:creationId xmlns:a16="http://schemas.microsoft.com/office/drawing/2014/main" xmlns="" id="{60FF0804-B9F9-4606-BC12-579575509FBA}"/>
              </a:ext>
            </a:extLst>
          </p:cNvPr>
          <p:cNvGraphicFramePr>
            <a:graphicFrameLocks noGrp="1"/>
          </p:cNvGraphicFramePr>
          <p:nvPr/>
        </p:nvGraphicFramePr>
        <p:xfrm>
          <a:off x="3928963" y="9141030"/>
          <a:ext cx="1592850" cy="108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099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3" name="Tabla 262">
            <a:extLst>
              <a:ext uri="{FF2B5EF4-FFF2-40B4-BE49-F238E27FC236}">
                <a16:creationId xmlns:a16="http://schemas.microsoft.com/office/drawing/2014/main" xmlns="" id="{B69FEF0F-354F-4BA4-9E04-F0DEAE78662C}"/>
              </a:ext>
            </a:extLst>
          </p:cNvPr>
          <p:cNvGraphicFramePr>
            <a:graphicFrameLocks noGrp="1"/>
          </p:cNvGraphicFramePr>
          <p:nvPr/>
        </p:nvGraphicFramePr>
        <p:xfrm>
          <a:off x="298656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4" name="Tabla 263">
            <a:extLst>
              <a:ext uri="{FF2B5EF4-FFF2-40B4-BE49-F238E27FC236}">
                <a16:creationId xmlns:a16="http://schemas.microsoft.com/office/drawing/2014/main" xmlns="" id="{332F59A0-2B13-41D6-8BB3-973870D335B1}"/>
              </a:ext>
            </a:extLst>
          </p:cNvPr>
          <p:cNvGraphicFramePr>
            <a:graphicFrameLocks noGrp="1"/>
          </p:cNvGraphicFramePr>
          <p:nvPr/>
        </p:nvGraphicFramePr>
        <p:xfrm>
          <a:off x="2117957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5" name="Tabla 264">
            <a:extLst>
              <a:ext uri="{FF2B5EF4-FFF2-40B4-BE49-F238E27FC236}">
                <a16:creationId xmlns:a16="http://schemas.microsoft.com/office/drawing/2014/main" xmlns="" id="{62319EC6-08C6-40B0-9867-B3BAE8C5AF27}"/>
              </a:ext>
            </a:extLst>
          </p:cNvPr>
          <p:cNvGraphicFramePr>
            <a:graphicFrameLocks noGrp="1"/>
          </p:cNvGraphicFramePr>
          <p:nvPr/>
        </p:nvGraphicFramePr>
        <p:xfrm>
          <a:off x="3928963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6" name="Tabla 265">
            <a:extLst>
              <a:ext uri="{FF2B5EF4-FFF2-40B4-BE49-F238E27FC236}">
                <a16:creationId xmlns:a16="http://schemas.microsoft.com/office/drawing/2014/main" xmlns="" id="{E38B3EC9-7622-4633-848C-F301F3A03606}"/>
              </a:ext>
            </a:extLst>
          </p:cNvPr>
          <p:cNvGraphicFramePr>
            <a:graphicFrameLocks noGrp="1"/>
          </p:cNvGraphicFramePr>
          <p:nvPr/>
        </p:nvGraphicFramePr>
        <p:xfrm>
          <a:off x="5713001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7" name="Tabla 266">
            <a:extLst>
              <a:ext uri="{FF2B5EF4-FFF2-40B4-BE49-F238E27FC236}">
                <a16:creationId xmlns:a16="http://schemas.microsoft.com/office/drawing/2014/main" xmlns="" id="{761F10AC-3728-4E82-95A7-8B267D85CBD3}"/>
              </a:ext>
            </a:extLst>
          </p:cNvPr>
          <p:cNvGraphicFramePr>
            <a:graphicFrameLocks noGrp="1"/>
          </p:cNvGraphicFramePr>
          <p:nvPr/>
        </p:nvGraphicFramePr>
        <p:xfrm>
          <a:off x="298656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8" name="Tabla 267">
            <a:extLst>
              <a:ext uri="{FF2B5EF4-FFF2-40B4-BE49-F238E27FC236}">
                <a16:creationId xmlns:a16="http://schemas.microsoft.com/office/drawing/2014/main" xmlns="" id="{E5EC4560-C2A7-48E2-877B-AA326B677102}"/>
              </a:ext>
            </a:extLst>
          </p:cNvPr>
          <p:cNvGraphicFramePr>
            <a:graphicFrameLocks noGrp="1"/>
          </p:cNvGraphicFramePr>
          <p:nvPr/>
        </p:nvGraphicFramePr>
        <p:xfrm>
          <a:off x="2117957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9" name="Tabla 268">
            <a:extLst>
              <a:ext uri="{FF2B5EF4-FFF2-40B4-BE49-F238E27FC236}">
                <a16:creationId xmlns:a16="http://schemas.microsoft.com/office/drawing/2014/main" xmlns="" id="{4EBDD95B-1F98-4836-A03E-2C72E5D7D233}"/>
              </a:ext>
            </a:extLst>
          </p:cNvPr>
          <p:cNvGraphicFramePr>
            <a:graphicFrameLocks noGrp="1"/>
          </p:cNvGraphicFramePr>
          <p:nvPr/>
        </p:nvGraphicFramePr>
        <p:xfrm>
          <a:off x="3928963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70" name="Tabla 269">
            <a:extLst>
              <a:ext uri="{FF2B5EF4-FFF2-40B4-BE49-F238E27FC236}">
                <a16:creationId xmlns:a16="http://schemas.microsoft.com/office/drawing/2014/main" xmlns="" id="{16F78B2A-3C98-4F01-AE3B-36105E16B030}"/>
              </a:ext>
            </a:extLst>
          </p:cNvPr>
          <p:cNvGraphicFramePr>
            <a:graphicFrameLocks noGrp="1"/>
          </p:cNvGraphicFramePr>
          <p:nvPr/>
        </p:nvGraphicFramePr>
        <p:xfrm>
          <a:off x="5713001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pSp>
        <p:nvGrpSpPr>
          <p:cNvPr id="271" name="Grupo 270">
            <a:extLst>
              <a:ext uri="{FF2B5EF4-FFF2-40B4-BE49-F238E27FC236}">
                <a16:creationId xmlns:a16="http://schemas.microsoft.com/office/drawing/2014/main" xmlns="" id="{AC865036-42DA-4E7E-B829-D01CD80000D4}"/>
              </a:ext>
            </a:extLst>
          </p:cNvPr>
          <p:cNvGrpSpPr/>
          <p:nvPr/>
        </p:nvGrpSpPr>
        <p:grpSpPr>
          <a:xfrm>
            <a:off x="295881" y="5801083"/>
            <a:ext cx="7012745" cy="3357930"/>
            <a:chOff x="269377" y="5787831"/>
            <a:chExt cx="7012745" cy="3357930"/>
          </a:xfrm>
          <a:solidFill>
            <a:srgbClr val="C00000"/>
          </a:solidFill>
        </p:grpSpPr>
        <p:sp>
          <p:nvSpPr>
            <p:cNvPr id="272" name="Rectángulo 271">
              <a:extLst>
                <a:ext uri="{FF2B5EF4-FFF2-40B4-BE49-F238E27FC236}">
                  <a16:creationId xmlns:a16="http://schemas.microsoft.com/office/drawing/2014/main" xmlns="" id="{24272493-FD39-462E-A85A-F5204C808368}"/>
                </a:ext>
              </a:extLst>
            </p:cNvPr>
            <p:cNvSpPr/>
            <p:nvPr/>
          </p:nvSpPr>
          <p:spPr>
            <a:xfrm>
              <a:off x="5683722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3" name="Rectángulo 272">
              <a:extLst>
                <a:ext uri="{FF2B5EF4-FFF2-40B4-BE49-F238E27FC236}">
                  <a16:creationId xmlns:a16="http://schemas.microsoft.com/office/drawing/2014/main" xmlns="" id="{4883ABE7-3352-40BB-8C3B-3D812BB93D7A}"/>
                </a:ext>
              </a:extLst>
            </p:cNvPr>
            <p:cNvSpPr/>
            <p:nvPr/>
          </p:nvSpPr>
          <p:spPr>
            <a:xfrm>
              <a:off x="269377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4" name="Rectángulo 273">
              <a:extLst>
                <a:ext uri="{FF2B5EF4-FFF2-40B4-BE49-F238E27FC236}">
                  <a16:creationId xmlns:a16="http://schemas.microsoft.com/office/drawing/2014/main" xmlns="" id="{A6B4F32A-F076-449D-BF85-630000B8C436}"/>
                </a:ext>
              </a:extLst>
            </p:cNvPr>
            <p:cNvSpPr/>
            <p:nvPr/>
          </p:nvSpPr>
          <p:spPr>
            <a:xfrm>
              <a:off x="2088678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5" name="Rectángulo 274">
              <a:extLst>
                <a:ext uri="{FF2B5EF4-FFF2-40B4-BE49-F238E27FC236}">
                  <a16:creationId xmlns:a16="http://schemas.microsoft.com/office/drawing/2014/main" xmlns="" id="{F1B297E7-602C-4EA3-965F-8B461F9EAA76}"/>
                </a:ext>
              </a:extLst>
            </p:cNvPr>
            <p:cNvSpPr/>
            <p:nvPr/>
          </p:nvSpPr>
          <p:spPr>
            <a:xfrm>
              <a:off x="3899684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6" name="Rectángulo 275">
              <a:extLst>
                <a:ext uri="{FF2B5EF4-FFF2-40B4-BE49-F238E27FC236}">
                  <a16:creationId xmlns:a16="http://schemas.microsoft.com/office/drawing/2014/main" xmlns="" id="{B1B43521-F73C-42FB-96FB-1E9A558F1FD3}"/>
                </a:ext>
              </a:extLst>
            </p:cNvPr>
            <p:cNvSpPr/>
            <p:nvPr/>
          </p:nvSpPr>
          <p:spPr>
            <a:xfrm>
              <a:off x="269377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7" name="Rectángulo 276">
              <a:extLst>
                <a:ext uri="{FF2B5EF4-FFF2-40B4-BE49-F238E27FC236}">
                  <a16:creationId xmlns:a16="http://schemas.microsoft.com/office/drawing/2014/main" xmlns="" id="{399F07FC-F043-490E-9A30-C884C7700E32}"/>
                </a:ext>
              </a:extLst>
            </p:cNvPr>
            <p:cNvSpPr/>
            <p:nvPr/>
          </p:nvSpPr>
          <p:spPr>
            <a:xfrm>
              <a:off x="2088678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8" name="Rectángulo 277">
              <a:extLst>
                <a:ext uri="{FF2B5EF4-FFF2-40B4-BE49-F238E27FC236}">
                  <a16:creationId xmlns:a16="http://schemas.microsoft.com/office/drawing/2014/main" xmlns="" id="{E1A1FDDD-682D-4900-8B00-DF6FBA0A7D70}"/>
                </a:ext>
              </a:extLst>
            </p:cNvPr>
            <p:cNvSpPr/>
            <p:nvPr/>
          </p:nvSpPr>
          <p:spPr>
            <a:xfrm>
              <a:off x="3899684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9" name="Rectángulo 278">
              <a:extLst>
                <a:ext uri="{FF2B5EF4-FFF2-40B4-BE49-F238E27FC236}">
                  <a16:creationId xmlns:a16="http://schemas.microsoft.com/office/drawing/2014/main" xmlns="" id="{42ECEE49-7ACF-43E6-B835-D5FC2C676373}"/>
                </a:ext>
              </a:extLst>
            </p:cNvPr>
            <p:cNvSpPr/>
            <p:nvPr/>
          </p:nvSpPr>
          <p:spPr>
            <a:xfrm>
              <a:off x="5683722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0" name="Rectángulo 279">
              <a:extLst>
                <a:ext uri="{FF2B5EF4-FFF2-40B4-BE49-F238E27FC236}">
                  <a16:creationId xmlns:a16="http://schemas.microsoft.com/office/drawing/2014/main" xmlns="" id="{FB4EE288-063B-400D-BA98-EBC0AB09CAB3}"/>
                </a:ext>
              </a:extLst>
            </p:cNvPr>
            <p:cNvSpPr/>
            <p:nvPr/>
          </p:nvSpPr>
          <p:spPr>
            <a:xfrm>
              <a:off x="269377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1" name="Rectángulo 280">
              <a:extLst>
                <a:ext uri="{FF2B5EF4-FFF2-40B4-BE49-F238E27FC236}">
                  <a16:creationId xmlns:a16="http://schemas.microsoft.com/office/drawing/2014/main" xmlns="" id="{5431A8C2-5171-4BCE-9CCC-5707C6159EDB}"/>
                </a:ext>
              </a:extLst>
            </p:cNvPr>
            <p:cNvSpPr/>
            <p:nvPr/>
          </p:nvSpPr>
          <p:spPr>
            <a:xfrm>
              <a:off x="3899684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2" name="Rectángulo 281">
              <a:extLst>
                <a:ext uri="{FF2B5EF4-FFF2-40B4-BE49-F238E27FC236}">
                  <a16:creationId xmlns:a16="http://schemas.microsoft.com/office/drawing/2014/main" xmlns="" id="{25473949-F249-4554-9E39-91A6783FEA06}"/>
                </a:ext>
              </a:extLst>
            </p:cNvPr>
            <p:cNvSpPr/>
            <p:nvPr/>
          </p:nvSpPr>
          <p:spPr>
            <a:xfrm>
              <a:off x="5683722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3" name="Rectángulo 282">
              <a:extLst>
                <a:ext uri="{FF2B5EF4-FFF2-40B4-BE49-F238E27FC236}">
                  <a16:creationId xmlns:a16="http://schemas.microsoft.com/office/drawing/2014/main" xmlns="" id="{0C2317C8-B6C5-4DB3-9E23-3E4965FC6C09}"/>
                </a:ext>
              </a:extLst>
            </p:cNvPr>
            <p:cNvSpPr/>
            <p:nvPr/>
          </p:nvSpPr>
          <p:spPr>
            <a:xfrm>
              <a:off x="2088678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84" name="Rectángulo 283">
            <a:extLst>
              <a:ext uri="{FF2B5EF4-FFF2-40B4-BE49-F238E27FC236}">
                <a16:creationId xmlns:a16="http://schemas.microsoft.com/office/drawing/2014/main" xmlns="" id="{FFAEA876-E4C7-4C8F-BA96-76DFFA46EC85}"/>
              </a:ext>
            </a:extLst>
          </p:cNvPr>
          <p:cNvSpPr/>
          <p:nvPr/>
        </p:nvSpPr>
        <p:spPr>
          <a:xfrm>
            <a:off x="5803662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5" name="Rectángulo 284">
            <a:extLst>
              <a:ext uri="{FF2B5EF4-FFF2-40B4-BE49-F238E27FC236}">
                <a16:creationId xmlns:a16="http://schemas.microsoft.com/office/drawing/2014/main" xmlns="" id="{4FD6E576-0E8E-40A2-B001-09ED11F4599B}"/>
              </a:ext>
            </a:extLst>
          </p:cNvPr>
          <p:cNvSpPr/>
          <p:nvPr/>
        </p:nvSpPr>
        <p:spPr>
          <a:xfrm>
            <a:off x="389317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6" name="Rectángulo 285">
            <a:extLst>
              <a:ext uri="{FF2B5EF4-FFF2-40B4-BE49-F238E27FC236}">
                <a16:creationId xmlns:a16="http://schemas.microsoft.com/office/drawing/2014/main" xmlns="" id="{22D16EEC-147B-432D-A994-03AC0D87D0C0}"/>
              </a:ext>
            </a:extLst>
          </p:cNvPr>
          <p:cNvSpPr/>
          <p:nvPr/>
        </p:nvSpPr>
        <p:spPr>
          <a:xfrm>
            <a:off x="2208618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7" name="Rectángulo 286">
            <a:extLst>
              <a:ext uri="{FF2B5EF4-FFF2-40B4-BE49-F238E27FC236}">
                <a16:creationId xmlns:a16="http://schemas.microsoft.com/office/drawing/2014/main" xmlns="" id="{9D65F29C-6753-44E1-AB04-F9F445FFA969}"/>
              </a:ext>
            </a:extLst>
          </p:cNvPr>
          <p:cNvSpPr/>
          <p:nvPr/>
        </p:nvSpPr>
        <p:spPr>
          <a:xfrm>
            <a:off x="4019624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8" name="Rectángulo 287">
            <a:extLst>
              <a:ext uri="{FF2B5EF4-FFF2-40B4-BE49-F238E27FC236}">
                <a16:creationId xmlns:a16="http://schemas.microsoft.com/office/drawing/2014/main" xmlns="" id="{4590A107-F95C-4AB5-88C9-C5DD2734AE86}"/>
              </a:ext>
            </a:extLst>
          </p:cNvPr>
          <p:cNvSpPr/>
          <p:nvPr/>
        </p:nvSpPr>
        <p:spPr>
          <a:xfrm>
            <a:off x="389317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9" name="Rectángulo 288">
            <a:extLst>
              <a:ext uri="{FF2B5EF4-FFF2-40B4-BE49-F238E27FC236}">
                <a16:creationId xmlns:a16="http://schemas.microsoft.com/office/drawing/2014/main" xmlns="" id="{49560005-B437-481C-A19C-8ED1BAAD724B}"/>
              </a:ext>
            </a:extLst>
          </p:cNvPr>
          <p:cNvSpPr/>
          <p:nvPr/>
        </p:nvSpPr>
        <p:spPr>
          <a:xfrm>
            <a:off x="2208618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0" name="Rectángulo 289">
            <a:extLst>
              <a:ext uri="{FF2B5EF4-FFF2-40B4-BE49-F238E27FC236}">
                <a16:creationId xmlns:a16="http://schemas.microsoft.com/office/drawing/2014/main" xmlns="" id="{036FAEC1-9B30-4628-A212-9A9AFC5050FE}"/>
              </a:ext>
            </a:extLst>
          </p:cNvPr>
          <p:cNvSpPr/>
          <p:nvPr/>
        </p:nvSpPr>
        <p:spPr>
          <a:xfrm>
            <a:off x="4019624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1" name="Rectángulo 290">
            <a:extLst>
              <a:ext uri="{FF2B5EF4-FFF2-40B4-BE49-F238E27FC236}">
                <a16:creationId xmlns:a16="http://schemas.microsoft.com/office/drawing/2014/main" xmlns="" id="{346FAA53-B80E-489F-ADCF-F3037F9AFE04}"/>
              </a:ext>
            </a:extLst>
          </p:cNvPr>
          <p:cNvSpPr/>
          <p:nvPr/>
        </p:nvSpPr>
        <p:spPr>
          <a:xfrm>
            <a:off x="5803662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2" name="Rectángulo 291">
            <a:extLst>
              <a:ext uri="{FF2B5EF4-FFF2-40B4-BE49-F238E27FC236}">
                <a16:creationId xmlns:a16="http://schemas.microsoft.com/office/drawing/2014/main" xmlns="" id="{1E5C9482-7253-41EF-B839-1B925FF938DA}"/>
              </a:ext>
            </a:extLst>
          </p:cNvPr>
          <p:cNvSpPr/>
          <p:nvPr/>
        </p:nvSpPr>
        <p:spPr>
          <a:xfrm>
            <a:off x="389316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3" name="Rectángulo 292">
            <a:extLst>
              <a:ext uri="{FF2B5EF4-FFF2-40B4-BE49-F238E27FC236}">
                <a16:creationId xmlns:a16="http://schemas.microsoft.com/office/drawing/2014/main" xmlns="" id="{A005DDC3-FF0A-4E52-B808-87A70B9E553B}"/>
              </a:ext>
            </a:extLst>
          </p:cNvPr>
          <p:cNvSpPr/>
          <p:nvPr/>
        </p:nvSpPr>
        <p:spPr>
          <a:xfrm>
            <a:off x="4019624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4" name="Rectángulo 293">
            <a:extLst>
              <a:ext uri="{FF2B5EF4-FFF2-40B4-BE49-F238E27FC236}">
                <a16:creationId xmlns:a16="http://schemas.microsoft.com/office/drawing/2014/main" xmlns="" id="{6C87A3D6-65FD-4265-A6D2-E14A84857C99}"/>
              </a:ext>
            </a:extLst>
          </p:cNvPr>
          <p:cNvSpPr/>
          <p:nvPr/>
        </p:nvSpPr>
        <p:spPr>
          <a:xfrm>
            <a:off x="2208618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FEBRERO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5" name="Rectángulo 294">
            <a:extLst>
              <a:ext uri="{FF2B5EF4-FFF2-40B4-BE49-F238E27FC236}">
                <a16:creationId xmlns:a16="http://schemas.microsoft.com/office/drawing/2014/main" xmlns="" id="{9A568BD6-9D8F-406B-B45B-7F9DDA4907C4}"/>
              </a:ext>
            </a:extLst>
          </p:cNvPr>
          <p:cNvSpPr/>
          <p:nvPr/>
        </p:nvSpPr>
        <p:spPr>
          <a:xfrm>
            <a:off x="5803662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6" name="Rectángulo 295">
            <a:extLst>
              <a:ext uri="{FF2B5EF4-FFF2-40B4-BE49-F238E27FC236}">
                <a16:creationId xmlns:a16="http://schemas.microsoft.com/office/drawing/2014/main" xmlns="" id="{61D421CA-F80C-4500-9EF0-456AF4F5625C}"/>
              </a:ext>
            </a:extLst>
          </p:cNvPr>
          <p:cNvSpPr/>
          <p:nvPr/>
        </p:nvSpPr>
        <p:spPr>
          <a:xfrm>
            <a:off x="2143116" y="10216053"/>
            <a:ext cx="159238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AR" sz="70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7" name="Rectángulo 296">
            <a:extLst>
              <a:ext uri="{FF2B5EF4-FFF2-40B4-BE49-F238E27FC236}">
                <a16:creationId xmlns:a16="http://schemas.microsoft.com/office/drawing/2014/main" xmlns="" id="{2DF99FD5-AD18-443C-89A0-3E57C495A7E0}"/>
              </a:ext>
            </a:extLst>
          </p:cNvPr>
          <p:cNvSpPr/>
          <p:nvPr/>
        </p:nvSpPr>
        <p:spPr>
          <a:xfrm>
            <a:off x="3923249" y="10216053"/>
            <a:ext cx="160216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9" name="Rectángulo 298">
            <a:extLst>
              <a:ext uri="{FF2B5EF4-FFF2-40B4-BE49-F238E27FC236}">
                <a16:creationId xmlns:a16="http://schemas.microsoft.com/office/drawing/2014/main" xmlns="" id="{F70913B8-278E-4497-BAA7-2C73348C0E42}"/>
              </a:ext>
            </a:extLst>
          </p:cNvPr>
          <p:cNvSpPr/>
          <p:nvPr/>
        </p:nvSpPr>
        <p:spPr>
          <a:xfrm>
            <a:off x="5713164" y="10216053"/>
            <a:ext cx="160216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8- INM. CONC. DE MARIA</a:t>
            </a:r>
          </a:p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25- NAVIDAD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1" name="Rectángulo 320">
            <a:extLst>
              <a:ext uri="{FF2B5EF4-FFF2-40B4-BE49-F238E27FC236}">
                <a16:creationId xmlns:a16="http://schemas.microsoft.com/office/drawing/2014/main" xmlns="" id="{46C81617-2F7C-4312-A0BF-B65124C37D96}"/>
              </a:ext>
            </a:extLst>
          </p:cNvPr>
          <p:cNvSpPr/>
          <p:nvPr/>
        </p:nvSpPr>
        <p:spPr>
          <a:xfrm>
            <a:off x="290686" y="8639100"/>
            <a:ext cx="159285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1- DIA del TRABAJADOR /</a:t>
            </a:r>
          </a:p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2" name="Rectángulo 321">
            <a:extLst>
              <a:ext uri="{FF2B5EF4-FFF2-40B4-BE49-F238E27FC236}">
                <a16:creationId xmlns:a16="http://schemas.microsoft.com/office/drawing/2014/main" xmlns="" id="{40BE1530-683E-43A6-9A5E-006192540186}"/>
              </a:ext>
            </a:extLst>
          </p:cNvPr>
          <p:cNvSpPr/>
          <p:nvPr/>
        </p:nvSpPr>
        <p:spPr>
          <a:xfrm>
            <a:off x="2143117" y="8639100"/>
            <a:ext cx="16040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00" dirty="0">
                <a:latin typeface="Geometr415 Blk BT" panose="020B0802020204020303" pitchFamily="34" charset="0"/>
              </a:rPr>
              <a:t>PASO a la INM. del GRAL.M. BELGRANO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3" name="Rectángulo 322">
            <a:extLst>
              <a:ext uri="{FF2B5EF4-FFF2-40B4-BE49-F238E27FC236}">
                <a16:creationId xmlns:a16="http://schemas.microsoft.com/office/drawing/2014/main" xmlns="" id="{9FB4DCBB-8A3D-443D-90DA-5313FBECB302}"/>
              </a:ext>
            </a:extLst>
          </p:cNvPr>
          <p:cNvSpPr/>
          <p:nvPr/>
        </p:nvSpPr>
        <p:spPr>
          <a:xfrm>
            <a:off x="3921371" y="8639100"/>
            <a:ext cx="1604044" cy="200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4" name="Rectángulo 323">
            <a:extLst>
              <a:ext uri="{FF2B5EF4-FFF2-40B4-BE49-F238E27FC236}">
                <a16:creationId xmlns:a16="http://schemas.microsoft.com/office/drawing/2014/main" xmlns="" id="{43D59C68-F78E-463D-9088-BE4604ABEA80}"/>
              </a:ext>
            </a:extLst>
          </p:cNvPr>
          <p:cNvSpPr/>
          <p:nvPr/>
        </p:nvSpPr>
        <p:spPr>
          <a:xfrm>
            <a:off x="5699625" y="8639100"/>
            <a:ext cx="161570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700" dirty="0">
                <a:latin typeface="Geometr415 Blk BT" panose="020B0802020204020303" pitchFamily="34" charset="0"/>
              </a:rPr>
              <a:t>PASO a la INMORT. Del</a:t>
            </a:r>
          </a:p>
          <a:p>
            <a:pPr algn="r"/>
            <a:r>
              <a:rPr lang="es-AR" sz="700" dirty="0">
                <a:latin typeface="Geometr415 Blk BT" panose="020B0802020204020303" pitchFamily="34" charset="0"/>
              </a:rPr>
              <a:t>GRAL. J. de SAN MARTIN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5" name="CuadroTexto 324">
            <a:extLst>
              <a:ext uri="{FF2B5EF4-FFF2-40B4-BE49-F238E27FC236}">
                <a16:creationId xmlns:a16="http://schemas.microsoft.com/office/drawing/2014/main" xmlns="" id="{6AE5A2AD-F761-4846-ABD7-73752D545A2E}"/>
              </a:ext>
            </a:extLst>
          </p:cNvPr>
          <p:cNvSpPr txBox="1"/>
          <p:nvPr/>
        </p:nvSpPr>
        <p:spPr>
          <a:xfrm>
            <a:off x="3894708" y="7037104"/>
            <a:ext cx="1609698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3 / 4 – CARNAVAL</a:t>
            </a:r>
          </a:p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326" name="Rectángulo 325">
            <a:extLst>
              <a:ext uri="{FF2B5EF4-FFF2-40B4-BE49-F238E27FC236}">
                <a16:creationId xmlns:a16="http://schemas.microsoft.com/office/drawing/2014/main" xmlns="" id="{96FF6634-E9EA-4BED-880B-58CB3EBD1215}"/>
              </a:ext>
            </a:extLst>
          </p:cNvPr>
          <p:cNvSpPr/>
          <p:nvPr/>
        </p:nvSpPr>
        <p:spPr>
          <a:xfrm>
            <a:off x="5696153" y="7037104"/>
            <a:ext cx="16096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pPr algn="r"/>
            <a:r>
              <a:rPr lang="es-ES" sz="700" b="0" cap="none" spc="0" dirty="0">
                <a:ln w="0"/>
                <a:latin typeface="Geometr415 Blk BT" panose="020B0802020204020303" pitchFamily="34" charset="0"/>
              </a:rPr>
              <a:t>18- VIERNES SANTO</a:t>
            </a:r>
          </a:p>
        </p:txBody>
      </p:sp>
      <p:sp>
        <p:nvSpPr>
          <p:cNvPr id="327" name="Rectángulo 326">
            <a:extLst>
              <a:ext uri="{FF2B5EF4-FFF2-40B4-BE49-F238E27FC236}">
                <a16:creationId xmlns:a16="http://schemas.microsoft.com/office/drawing/2014/main" xmlns="" id="{F6985B99-C005-447F-BCAB-26F5F18B5ACA}"/>
              </a:ext>
            </a:extLst>
          </p:cNvPr>
          <p:cNvSpPr/>
          <p:nvPr/>
        </p:nvSpPr>
        <p:spPr>
          <a:xfrm>
            <a:off x="306832" y="7037104"/>
            <a:ext cx="1586184" cy="200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28" name="Grupo 327">
            <a:extLst>
              <a:ext uri="{FF2B5EF4-FFF2-40B4-BE49-F238E27FC236}">
                <a16:creationId xmlns:a16="http://schemas.microsoft.com/office/drawing/2014/main" xmlns="" id="{E2CEA984-E66B-411C-BC42-846F1A98D0A2}"/>
              </a:ext>
            </a:extLst>
          </p:cNvPr>
          <p:cNvGrpSpPr/>
          <p:nvPr/>
        </p:nvGrpSpPr>
        <p:grpSpPr>
          <a:xfrm>
            <a:off x="541368" y="5999529"/>
            <a:ext cx="286403" cy="198873"/>
            <a:chOff x="1176837" y="1904505"/>
            <a:chExt cx="286403" cy="198873"/>
          </a:xfrm>
        </p:grpSpPr>
        <p:sp>
          <p:nvSpPr>
            <p:cNvPr id="329" name="CuadroTexto 328">
              <a:extLst>
                <a:ext uri="{FF2B5EF4-FFF2-40B4-BE49-F238E27FC236}">
                  <a16:creationId xmlns:a16="http://schemas.microsoft.com/office/drawing/2014/main" xmlns="" id="{EFCD0725-C356-45CC-B06A-01A59055DA68}"/>
                </a:ext>
              </a:extLst>
            </p:cNvPr>
            <p:cNvSpPr txBox="1"/>
            <p:nvPr/>
          </p:nvSpPr>
          <p:spPr>
            <a:xfrm>
              <a:off x="1182695" y="1904505"/>
              <a:ext cx="280545" cy="184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600" dirty="0">
                  <a:ln w="0"/>
                  <a:latin typeface="Geometr415 Blk BT" panose="020B0802020204020303" pitchFamily="34" charset="0"/>
                </a:rPr>
                <a:t>13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0" name="Elipse 329">
              <a:extLst>
                <a:ext uri="{FF2B5EF4-FFF2-40B4-BE49-F238E27FC236}">
                  <a16:creationId xmlns:a16="http://schemas.microsoft.com/office/drawing/2014/main" xmlns="" id="{E3D3372A-9859-4E1F-959D-C61D973F50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6837" y="1998402"/>
              <a:ext cx="104976" cy="10497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600" dirty="0"/>
            </a:p>
          </p:txBody>
        </p:sp>
      </p:grpSp>
      <p:grpSp>
        <p:nvGrpSpPr>
          <p:cNvPr id="331" name="Grupo 330">
            <a:extLst>
              <a:ext uri="{FF2B5EF4-FFF2-40B4-BE49-F238E27FC236}">
                <a16:creationId xmlns:a16="http://schemas.microsoft.com/office/drawing/2014/main" xmlns="" id="{667B6BC2-9531-4782-B1B6-BF9147C90F1D}"/>
              </a:ext>
            </a:extLst>
          </p:cNvPr>
          <p:cNvGrpSpPr/>
          <p:nvPr/>
        </p:nvGrpSpPr>
        <p:grpSpPr>
          <a:xfrm>
            <a:off x="1683061" y="6656787"/>
            <a:ext cx="283924" cy="198873"/>
            <a:chOff x="1610038" y="1904505"/>
            <a:chExt cx="283924" cy="198873"/>
          </a:xfrm>
        </p:grpSpPr>
        <p:sp>
          <p:nvSpPr>
            <p:cNvPr id="332" name="CuadroTexto 331">
              <a:extLst>
                <a:ext uri="{FF2B5EF4-FFF2-40B4-BE49-F238E27FC236}">
                  <a16:creationId xmlns:a16="http://schemas.microsoft.com/office/drawing/2014/main" xmlns="" id="{E642AFE4-F258-4161-92E1-31F0596E0424}"/>
                </a:ext>
              </a:extLst>
            </p:cNvPr>
            <p:cNvSpPr txBox="1"/>
            <p:nvPr/>
          </p:nvSpPr>
          <p:spPr>
            <a:xfrm>
              <a:off x="1610038" y="1904505"/>
              <a:ext cx="283924" cy="184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29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3" name="Elipse 332">
              <a:extLst>
                <a:ext uri="{FF2B5EF4-FFF2-40B4-BE49-F238E27FC236}">
                  <a16:creationId xmlns:a16="http://schemas.microsoft.com/office/drawing/2014/main" xmlns="" id="{13595BBD-F142-45E9-9733-84823F72A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5526" y="1998402"/>
              <a:ext cx="104976" cy="10497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600"/>
            </a:p>
          </p:txBody>
        </p:sp>
      </p:grpSp>
      <p:grpSp>
        <p:nvGrpSpPr>
          <p:cNvPr id="334" name="Grupo 333">
            <a:extLst>
              <a:ext uri="{FF2B5EF4-FFF2-40B4-BE49-F238E27FC236}">
                <a16:creationId xmlns:a16="http://schemas.microsoft.com/office/drawing/2014/main" xmlns="" id="{5F1AF4B4-22CB-429C-969D-A47BBC52AAA8}"/>
              </a:ext>
            </a:extLst>
          </p:cNvPr>
          <p:cNvGrpSpPr/>
          <p:nvPr/>
        </p:nvGrpSpPr>
        <p:grpSpPr>
          <a:xfrm>
            <a:off x="329718" y="5998784"/>
            <a:ext cx="222591" cy="199456"/>
            <a:chOff x="958247" y="1904505"/>
            <a:chExt cx="222591" cy="199456"/>
          </a:xfrm>
        </p:grpSpPr>
        <p:sp>
          <p:nvSpPr>
            <p:cNvPr id="335" name="CuadroTexto 334">
              <a:extLst>
                <a:ext uri="{FF2B5EF4-FFF2-40B4-BE49-F238E27FC236}">
                  <a16:creationId xmlns:a16="http://schemas.microsoft.com/office/drawing/2014/main" xmlns="" id="{502D7D80-B936-4E07-A37E-792D0D1805F3}"/>
                </a:ext>
              </a:extLst>
            </p:cNvPr>
            <p:cNvSpPr txBox="1"/>
            <p:nvPr/>
          </p:nvSpPr>
          <p:spPr>
            <a:xfrm>
              <a:off x="1003814" y="1904505"/>
              <a:ext cx="17702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600" dirty="0">
                  <a:ln w="0"/>
                  <a:latin typeface="Geometr415 Blk BT" panose="020B0802020204020303" pitchFamily="34" charset="0"/>
                </a:rPr>
                <a:t>6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6" name="Forma libre: forma 335">
              <a:extLst>
                <a:ext uri="{FF2B5EF4-FFF2-40B4-BE49-F238E27FC236}">
                  <a16:creationId xmlns:a16="http://schemas.microsoft.com/office/drawing/2014/main" xmlns="" id="{3E09D681-3DD1-481A-9C55-A40EB8C22911}"/>
                </a:ext>
              </a:extLst>
            </p:cNvPr>
            <p:cNvSpPr/>
            <p:nvPr/>
          </p:nvSpPr>
          <p:spPr>
            <a:xfrm>
              <a:off x="958247" y="1998402"/>
              <a:ext cx="104968" cy="105559"/>
            </a:xfrm>
            <a:custGeom>
              <a:avLst/>
              <a:gdLst>
                <a:gd name="connsiteX0" fmla="*/ 41587 w 125990"/>
                <a:gd name="connsiteY0" fmla="*/ 122383 h 126699"/>
                <a:gd name="connsiteX1" fmla="*/ 53241 w 125990"/>
                <a:gd name="connsiteY1" fmla="*/ 124733 h 126699"/>
                <a:gd name="connsiteX2" fmla="*/ 47556 w 125990"/>
                <a:gd name="connsiteY2" fmla="*/ 124966 h 126699"/>
                <a:gd name="connsiteX3" fmla="*/ 35485 w 125990"/>
                <a:gd name="connsiteY3" fmla="*/ 119744 h 126699"/>
                <a:gd name="connsiteX4" fmla="*/ 41587 w 125990"/>
                <a:gd name="connsiteY4" fmla="*/ 122383 h 126699"/>
                <a:gd name="connsiteX5" fmla="*/ 38475 w 125990"/>
                <a:gd name="connsiteY5" fmla="*/ 121756 h 126699"/>
                <a:gd name="connsiteX6" fmla="*/ 21492 w 125990"/>
                <a:gd name="connsiteY6" fmla="*/ 110323 h 126699"/>
                <a:gd name="connsiteX7" fmla="*/ 35485 w 125990"/>
                <a:gd name="connsiteY7" fmla="*/ 119744 h 126699"/>
                <a:gd name="connsiteX8" fmla="*/ 26393 w 125990"/>
                <a:gd name="connsiteY8" fmla="*/ 115810 h 126699"/>
                <a:gd name="connsiteX9" fmla="*/ 14698 w 125990"/>
                <a:gd name="connsiteY9" fmla="*/ 102717 h 126699"/>
                <a:gd name="connsiteX10" fmla="*/ 21492 w 125990"/>
                <a:gd name="connsiteY10" fmla="*/ 110323 h 126699"/>
                <a:gd name="connsiteX11" fmla="*/ 18451 w 125990"/>
                <a:gd name="connsiteY11" fmla="*/ 108276 h 126699"/>
                <a:gd name="connsiteX12" fmla="*/ 7396 w 125990"/>
                <a:gd name="connsiteY12" fmla="*/ 91904 h 126699"/>
                <a:gd name="connsiteX13" fmla="*/ 14698 w 125990"/>
                <a:gd name="connsiteY13" fmla="*/ 102717 h 126699"/>
                <a:gd name="connsiteX14" fmla="*/ 8183 w 125990"/>
                <a:gd name="connsiteY14" fmla="*/ 95425 h 126699"/>
                <a:gd name="connsiteX15" fmla="*/ 8178 w 125990"/>
                <a:gd name="connsiteY15" fmla="*/ 34535 h 126699"/>
                <a:gd name="connsiteX16" fmla="*/ 800 w 125990"/>
                <a:gd name="connsiteY16" fmla="*/ 62401 h 126699"/>
                <a:gd name="connsiteX17" fmla="*/ 7396 w 125990"/>
                <a:gd name="connsiteY17" fmla="*/ 91904 h 126699"/>
                <a:gd name="connsiteX18" fmla="*/ 4951 w 125990"/>
                <a:gd name="connsiteY18" fmla="*/ 88282 h 126699"/>
                <a:gd name="connsiteX19" fmla="*/ 0 w 125990"/>
                <a:gd name="connsiteY19" fmla="*/ 63798 h 126699"/>
                <a:gd name="connsiteX20" fmla="*/ 4951 w 125990"/>
                <a:gd name="connsiteY20" fmla="*/ 39314 h 126699"/>
                <a:gd name="connsiteX21" fmla="*/ 15735 w 125990"/>
                <a:gd name="connsiteY21" fmla="*/ 23342 h 126699"/>
                <a:gd name="connsiteX22" fmla="*/ 8178 w 125990"/>
                <a:gd name="connsiteY22" fmla="*/ 34535 h 126699"/>
                <a:gd name="connsiteX23" fmla="*/ 9412 w 125990"/>
                <a:gd name="connsiteY23" fmla="*/ 29871 h 126699"/>
                <a:gd name="connsiteX24" fmla="*/ 21841 w 125990"/>
                <a:gd name="connsiteY24" fmla="*/ 17038 h 126699"/>
                <a:gd name="connsiteX25" fmla="*/ 15735 w 125990"/>
                <a:gd name="connsiteY25" fmla="*/ 23342 h 126699"/>
                <a:gd name="connsiteX26" fmla="*/ 18451 w 125990"/>
                <a:gd name="connsiteY26" fmla="*/ 19321 h 126699"/>
                <a:gd name="connsiteX27" fmla="*/ 37984 w 125990"/>
                <a:gd name="connsiteY27" fmla="*/ 6170 h 126699"/>
                <a:gd name="connsiteX28" fmla="*/ 21841 w 125990"/>
                <a:gd name="connsiteY28" fmla="*/ 17038 h 126699"/>
                <a:gd name="connsiteX29" fmla="*/ 28360 w 125990"/>
                <a:gd name="connsiteY29" fmla="*/ 10307 h 126699"/>
                <a:gd name="connsiteX30" fmla="*/ 38997 w 125990"/>
                <a:gd name="connsiteY30" fmla="*/ 5735 h 126699"/>
                <a:gd name="connsiteX31" fmla="*/ 37984 w 125990"/>
                <a:gd name="connsiteY31" fmla="*/ 6170 h 126699"/>
                <a:gd name="connsiteX32" fmla="*/ 38475 w 125990"/>
                <a:gd name="connsiteY32" fmla="*/ 5840 h 126699"/>
                <a:gd name="connsiteX33" fmla="*/ 63795 w 125990"/>
                <a:gd name="connsiteY33" fmla="*/ 1058 h 126699"/>
                <a:gd name="connsiteX34" fmla="*/ 87515 w 125990"/>
                <a:gd name="connsiteY34" fmla="*/ 5840 h 126699"/>
                <a:gd name="connsiteX35" fmla="*/ 125990 w 125990"/>
                <a:gd name="connsiteY35" fmla="*/ 63798 h 126699"/>
                <a:gd name="connsiteX36" fmla="*/ 62995 w 125990"/>
                <a:gd name="connsiteY36" fmla="*/ 126699 h 126699"/>
                <a:gd name="connsiteX37" fmla="*/ 53241 w 125990"/>
                <a:gd name="connsiteY37" fmla="*/ 124733 h 126699"/>
                <a:gd name="connsiteX38" fmla="*/ 63795 w 125990"/>
                <a:gd name="connsiteY38" fmla="*/ 124300 h 126699"/>
                <a:gd name="connsiteX39" fmla="*/ 63795 w 125990"/>
                <a:gd name="connsiteY39" fmla="*/ 501 h 126699"/>
                <a:gd name="connsiteX40" fmla="*/ 63795 w 125990"/>
                <a:gd name="connsiteY40" fmla="*/ 1058 h 126699"/>
                <a:gd name="connsiteX41" fmla="*/ 62995 w 125990"/>
                <a:gd name="connsiteY41" fmla="*/ 897 h 126699"/>
                <a:gd name="connsiteX42" fmla="*/ 38997 w 125990"/>
                <a:gd name="connsiteY42" fmla="*/ 5735 h 126699"/>
                <a:gd name="connsiteX43" fmla="*/ 49277 w 125990"/>
                <a:gd name="connsiteY43" fmla="*/ 1316 h 126699"/>
                <a:gd name="connsiteX44" fmla="*/ 63795 w 125990"/>
                <a:gd name="connsiteY44" fmla="*/ 501 h 12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5990" h="126699">
                  <a:moveTo>
                    <a:pt x="41587" y="122383"/>
                  </a:moveTo>
                  <a:lnTo>
                    <a:pt x="53241" y="124733"/>
                  </a:lnTo>
                  <a:lnTo>
                    <a:pt x="47556" y="124966"/>
                  </a:lnTo>
                  <a:close/>
                  <a:moveTo>
                    <a:pt x="35485" y="119744"/>
                  </a:moveTo>
                  <a:lnTo>
                    <a:pt x="41587" y="122383"/>
                  </a:lnTo>
                  <a:lnTo>
                    <a:pt x="38475" y="121756"/>
                  </a:lnTo>
                  <a:close/>
                  <a:moveTo>
                    <a:pt x="21492" y="110323"/>
                  </a:moveTo>
                  <a:lnTo>
                    <a:pt x="35485" y="119744"/>
                  </a:lnTo>
                  <a:lnTo>
                    <a:pt x="26393" y="115810"/>
                  </a:lnTo>
                  <a:close/>
                  <a:moveTo>
                    <a:pt x="14698" y="102717"/>
                  </a:moveTo>
                  <a:lnTo>
                    <a:pt x="21492" y="110323"/>
                  </a:lnTo>
                  <a:lnTo>
                    <a:pt x="18451" y="108276"/>
                  </a:lnTo>
                  <a:close/>
                  <a:moveTo>
                    <a:pt x="7396" y="91904"/>
                  </a:moveTo>
                  <a:lnTo>
                    <a:pt x="14698" y="102717"/>
                  </a:lnTo>
                  <a:lnTo>
                    <a:pt x="8183" y="95425"/>
                  </a:lnTo>
                  <a:close/>
                  <a:moveTo>
                    <a:pt x="8178" y="34535"/>
                  </a:moveTo>
                  <a:lnTo>
                    <a:pt x="800" y="62401"/>
                  </a:lnTo>
                  <a:lnTo>
                    <a:pt x="7396" y="91904"/>
                  </a:lnTo>
                  <a:lnTo>
                    <a:pt x="4951" y="88282"/>
                  </a:lnTo>
                  <a:cubicBezTo>
                    <a:pt x="1763" y="80757"/>
                    <a:pt x="0" y="72483"/>
                    <a:pt x="0" y="63798"/>
                  </a:cubicBezTo>
                  <a:cubicBezTo>
                    <a:pt x="0" y="55113"/>
                    <a:pt x="1763" y="46840"/>
                    <a:pt x="4951" y="39314"/>
                  </a:cubicBezTo>
                  <a:close/>
                  <a:moveTo>
                    <a:pt x="15735" y="23342"/>
                  </a:moveTo>
                  <a:lnTo>
                    <a:pt x="8178" y="34535"/>
                  </a:lnTo>
                  <a:lnTo>
                    <a:pt x="9412" y="29871"/>
                  </a:lnTo>
                  <a:close/>
                  <a:moveTo>
                    <a:pt x="21841" y="17038"/>
                  </a:moveTo>
                  <a:lnTo>
                    <a:pt x="15735" y="23342"/>
                  </a:lnTo>
                  <a:lnTo>
                    <a:pt x="18451" y="19321"/>
                  </a:lnTo>
                  <a:close/>
                  <a:moveTo>
                    <a:pt x="37984" y="6170"/>
                  </a:moveTo>
                  <a:lnTo>
                    <a:pt x="21841" y="17038"/>
                  </a:lnTo>
                  <a:lnTo>
                    <a:pt x="28360" y="10307"/>
                  </a:lnTo>
                  <a:close/>
                  <a:moveTo>
                    <a:pt x="38997" y="5735"/>
                  </a:moveTo>
                  <a:lnTo>
                    <a:pt x="37984" y="6170"/>
                  </a:lnTo>
                  <a:lnTo>
                    <a:pt x="38475" y="5840"/>
                  </a:lnTo>
                  <a:close/>
                  <a:moveTo>
                    <a:pt x="63795" y="1058"/>
                  </a:moveTo>
                  <a:lnTo>
                    <a:pt x="87515" y="5840"/>
                  </a:lnTo>
                  <a:cubicBezTo>
                    <a:pt x="110125" y="15389"/>
                    <a:pt x="125990" y="37744"/>
                    <a:pt x="125990" y="63798"/>
                  </a:cubicBezTo>
                  <a:cubicBezTo>
                    <a:pt x="125990" y="98537"/>
                    <a:pt x="97786" y="126699"/>
                    <a:pt x="62995" y="126699"/>
                  </a:cubicBezTo>
                  <a:lnTo>
                    <a:pt x="53241" y="124733"/>
                  </a:lnTo>
                  <a:lnTo>
                    <a:pt x="63795" y="124300"/>
                  </a:lnTo>
                  <a:close/>
                  <a:moveTo>
                    <a:pt x="63795" y="501"/>
                  </a:moveTo>
                  <a:lnTo>
                    <a:pt x="63795" y="1058"/>
                  </a:lnTo>
                  <a:lnTo>
                    <a:pt x="62995" y="897"/>
                  </a:lnTo>
                  <a:lnTo>
                    <a:pt x="38997" y="5735"/>
                  </a:lnTo>
                  <a:lnTo>
                    <a:pt x="49277" y="1316"/>
                  </a:lnTo>
                  <a:cubicBezTo>
                    <a:pt x="55647" y="-185"/>
                    <a:pt x="60952" y="-324"/>
                    <a:pt x="63795" y="501"/>
                  </a:cubicBez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AR" sz="600" dirty="0"/>
            </a:p>
          </p:txBody>
        </p:sp>
      </p:grpSp>
      <p:grpSp>
        <p:nvGrpSpPr>
          <p:cNvPr id="337" name="Grupo 336">
            <a:extLst>
              <a:ext uri="{FF2B5EF4-FFF2-40B4-BE49-F238E27FC236}">
                <a16:creationId xmlns:a16="http://schemas.microsoft.com/office/drawing/2014/main" xmlns="" id="{E90ED7BA-172D-4D11-B4BF-A71CA0C3B659}"/>
              </a:ext>
            </a:extLst>
          </p:cNvPr>
          <p:cNvGrpSpPr/>
          <p:nvPr/>
        </p:nvGrpSpPr>
        <p:grpSpPr>
          <a:xfrm>
            <a:off x="772426" y="6002649"/>
            <a:ext cx="283924" cy="199456"/>
            <a:chOff x="1396293" y="1904505"/>
            <a:chExt cx="283924" cy="199456"/>
          </a:xfrm>
        </p:grpSpPr>
        <p:sp>
          <p:nvSpPr>
            <p:cNvPr id="338" name="CuadroTexto 337">
              <a:extLst>
                <a:ext uri="{FF2B5EF4-FFF2-40B4-BE49-F238E27FC236}">
                  <a16:creationId xmlns:a16="http://schemas.microsoft.com/office/drawing/2014/main" xmlns="" id="{DB748B2B-CFC2-4F3A-86B7-77511807608B}"/>
                </a:ext>
              </a:extLst>
            </p:cNvPr>
            <p:cNvSpPr txBox="1"/>
            <p:nvPr/>
          </p:nvSpPr>
          <p:spPr>
            <a:xfrm>
              <a:off x="1396293" y="1904505"/>
              <a:ext cx="283924" cy="184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600" dirty="0">
                  <a:ln w="0"/>
                  <a:latin typeface="Geometr415 Blk BT" panose="020B0802020204020303" pitchFamily="34" charset="0"/>
                </a:rPr>
                <a:t>21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9" name="Forma libre: forma 338">
              <a:extLst>
                <a:ext uri="{FF2B5EF4-FFF2-40B4-BE49-F238E27FC236}">
                  <a16:creationId xmlns:a16="http://schemas.microsoft.com/office/drawing/2014/main" xmlns="" id="{764882B2-C799-485D-8A49-228A1D36CD22}"/>
                </a:ext>
              </a:extLst>
            </p:cNvPr>
            <p:cNvSpPr/>
            <p:nvPr/>
          </p:nvSpPr>
          <p:spPr>
            <a:xfrm flipH="1">
              <a:off x="1396429" y="1998402"/>
              <a:ext cx="104968" cy="105559"/>
            </a:xfrm>
            <a:custGeom>
              <a:avLst/>
              <a:gdLst>
                <a:gd name="connsiteX0" fmla="*/ 41587 w 125990"/>
                <a:gd name="connsiteY0" fmla="*/ 122383 h 126699"/>
                <a:gd name="connsiteX1" fmla="*/ 53241 w 125990"/>
                <a:gd name="connsiteY1" fmla="*/ 124733 h 126699"/>
                <a:gd name="connsiteX2" fmla="*/ 47556 w 125990"/>
                <a:gd name="connsiteY2" fmla="*/ 124966 h 126699"/>
                <a:gd name="connsiteX3" fmla="*/ 35485 w 125990"/>
                <a:gd name="connsiteY3" fmla="*/ 119744 h 126699"/>
                <a:gd name="connsiteX4" fmla="*/ 41587 w 125990"/>
                <a:gd name="connsiteY4" fmla="*/ 122383 h 126699"/>
                <a:gd name="connsiteX5" fmla="*/ 38475 w 125990"/>
                <a:gd name="connsiteY5" fmla="*/ 121756 h 126699"/>
                <a:gd name="connsiteX6" fmla="*/ 21492 w 125990"/>
                <a:gd name="connsiteY6" fmla="*/ 110323 h 126699"/>
                <a:gd name="connsiteX7" fmla="*/ 35485 w 125990"/>
                <a:gd name="connsiteY7" fmla="*/ 119744 h 126699"/>
                <a:gd name="connsiteX8" fmla="*/ 26393 w 125990"/>
                <a:gd name="connsiteY8" fmla="*/ 115810 h 126699"/>
                <a:gd name="connsiteX9" fmla="*/ 14698 w 125990"/>
                <a:gd name="connsiteY9" fmla="*/ 102717 h 126699"/>
                <a:gd name="connsiteX10" fmla="*/ 21492 w 125990"/>
                <a:gd name="connsiteY10" fmla="*/ 110323 h 126699"/>
                <a:gd name="connsiteX11" fmla="*/ 18451 w 125990"/>
                <a:gd name="connsiteY11" fmla="*/ 108276 h 126699"/>
                <a:gd name="connsiteX12" fmla="*/ 7396 w 125990"/>
                <a:gd name="connsiteY12" fmla="*/ 91904 h 126699"/>
                <a:gd name="connsiteX13" fmla="*/ 14698 w 125990"/>
                <a:gd name="connsiteY13" fmla="*/ 102717 h 126699"/>
                <a:gd name="connsiteX14" fmla="*/ 8183 w 125990"/>
                <a:gd name="connsiteY14" fmla="*/ 95425 h 126699"/>
                <a:gd name="connsiteX15" fmla="*/ 8178 w 125990"/>
                <a:gd name="connsiteY15" fmla="*/ 34535 h 126699"/>
                <a:gd name="connsiteX16" fmla="*/ 800 w 125990"/>
                <a:gd name="connsiteY16" fmla="*/ 62401 h 126699"/>
                <a:gd name="connsiteX17" fmla="*/ 7396 w 125990"/>
                <a:gd name="connsiteY17" fmla="*/ 91904 h 126699"/>
                <a:gd name="connsiteX18" fmla="*/ 4951 w 125990"/>
                <a:gd name="connsiteY18" fmla="*/ 88282 h 126699"/>
                <a:gd name="connsiteX19" fmla="*/ 0 w 125990"/>
                <a:gd name="connsiteY19" fmla="*/ 63798 h 126699"/>
                <a:gd name="connsiteX20" fmla="*/ 4951 w 125990"/>
                <a:gd name="connsiteY20" fmla="*/ 39314 h 126699"/>
                <a:gd name="connsiteX21" fmla="*/ 15735 w 125990"/>
                <a:gd name="connsiteY21" fmla="*/ 23342 h 126699"/>
                <a:gd name="connsiteX22" fmla="*/ 8178 w 125990"/>
                <a:gd name="connsiteY22" fmla="*/ 34535 h 126699"/>
                <a:gd name="connsiteX23" fmla="*/ 9412 w 125990"/>
                <a:gd name="connsiteY23" fmla="*/ 29871 h 126699"/>
                <a:gd name="connsiteX24" fmla="*/ 21841 w 125990"/>
                <a:gd name="connsiteY24" fmla="*/ 17038 h 126699"/>
                <a:gd name="connsiteX25" fmla="*/ 15735 w 125990"/>
                <a:gd name="connsiteY25" fmla="*/ 23342 h 126699"/>
                <a:gd name="connsiteX26" fmla="*/ 18451 w 125990"/>
                <a:gd name="connsiteY26" fmla="*/ 19321 h 126699"/>
                <a:gd name="connsiteX27" fmla="*/ 37984 w 125990"/>
                <a:gd name="connsiteY27" fmla="*/ 6170 h 126699"/>
                <a:gd name="connsiteX28" fmla="*/ 21841 w 125990"/>
                <a:gd name="connsiteY28" fmla="*/ 17038 h 126699"/>
                <a:gd name="connsiteX29" fmla="*/ 28360 w 125990"/>
                <a:gd name="connsiteY29" fmla="*/ 10307 h 126699"/>
                <a:gd name="connsiteX30" fmla="*/ 38997 w 125990"/>
                <a:gd name="connsiteY30" fmla="*/ 5735 h 126699"/>
                <a:gd name="connsiteX31" fmla="*/ 37984 w 125990"/>
                <a:gd name="connsiteY31" fmla="*/ 6170 h 126699"/>
                <a:gd name="connsiteX32" fmla="*/ 38475 w 125990"/>
                <a:gd name="connsiteY32" fmla="*/ 5840 h 126699"/>
                <a:gd name="connsiteX33" fmla="*/ 63795 w 125990"/>
                <a:gd name="connsiteY33" fmla="*/ 1058 h 126699"/>
                <a:gd name="connsiteX34" fmla="*/ 87515 w 125990"/>
                <a:gd name="connsiteY34" fmla="*/ 5840 h 126699"/>
                <a:gd name="connsiteX35" fmla="*/ 125990 w 125990"/>
                <a:gd name="connsiteY35" fmla="*/ 63798 h 126699"/>
                <a:gd name="connsiteX36" fmla="*/ 62995 w 125990"/>
                <a:gd name="connsiteY36" fmla="*/ 126699 h 126699"/>
                <a:gd name="connsiteX37" fmla="*/ 53241 w 125990"/>
                <a:gd name="connsiteY37" fmla="*/ 124733 h 126699"/>
                <a:gd name="connsiteX38" fmla="*/ 63795 w 125990"/>
                <a:gd name="connsiteY38" fmla="*/ 124300 h 126699"/>
                <a:gd name="connsiteX39" fmla="*/ 63795 w 125990"/>
                <a:gd name="connsiteY39" fmla="*/ 501 h 126699"/>
                <a:gd name="connsiteX40" fmla="*/ 63795 w 125990"/>
                <a:gd name="connsiteY40" fmla="*/ 1058 h 126699"/>
                <a:gd name="connsiteX41" fmla="*/ 62995 w 125990"/>
                <a:gd name="connsiteY41" fmla="*/ 897 h 126699"/>
                <a:gd name="connsiteX42" fmla="*/ 38997 w 125990"/>
                <a:gd name="connsiteY42" fmla="*/ 5735 h 126699"/>
                <a:gd name="connsiteX43" fmla="*/ 49277 w 125990"/>
                <a:gd name="connsiteY43" fmla="*/ 1316 h 126699"/>
                <a:gd name="connsiteX44" fmla="*/ 63795 w 125990"/>
                <a:gd name="connsiteY44" fmla="*/ 501 h 12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5990" h="126699">
                  <a:moveTo>
                    <a:pt x="41587" y="122383"/>
                  </a:moveTo>
                  <a:lnTo>
                    <a:pt x="53241" y="124733"/>
                  </a:lnTo>
                  <a:lnTo>
                    <a:pt x="47556" y="124966"/>
                  </a:lnTo>
                  <a:close/>
                  <a:moveTo>
                    <a:pt x="35485" y="119744"/>
                  </a:moveTo>
                  <a:lnTo>
                    <a:pt x="41587" y="122383"/>
                  </a:lnTo>
                  <a:lnTo>
                    <a:pt x="38475" y="121756"/>
                  </a:lnTo>
                  <a:close/>
                  <a:moveTo>
                    <a:pt x="21492" y="110323"/>
                  </a:moveTo>
                  <a:lnTo>
                    <a:pt x="35485" y="119744"/>
                  </a:lnTo>
                  <a:lnTo>
                    <a:pt x="26393" y="115810"/>
                  </a:lnTo>
                  <a:close/>
                  <a:moveTo>
                    <a:pt x="14698" y="102717"/>
                  </a:moveTo>
                  <a:lnTo>
                    <a:pt x="21492" y="110323"/>
                  </a:lnTo>
                  <a:lnTo>
                    <a:pt x="18451" y="108276"/>
                  </a:lnTo>
                  <a:close/>
                  <a:moveTo>
                    <a:pt x="7396" y="91904"/>
                  </a:moveTo>
                  <a:lnTo>
                    <a:pt x="14698" y="102717"/>
                  </a:lnTo>
                  <a:lnTo>
                    <a:pt x="8183" y="95425"/>
                  </a:lnTo>
                  <a:close/>
                  <a:moveTo>
                    <a:pt x="8178" y="34535"/>
                  </a:moveTo>
                  <a:lnTo>
                    <a:pt x="800" y="62401"/>
                  </a:lnTo>
                  <a:lnTo>
                    <a:pt x="7396" y="91904"/>
                  </a:lnTo>
                  <a:lnTo>
                    <a:pt x="4951" y="88282"/>
                  </a:lnTo>
                  <a:cubicBezTo>
                    <a:pt x="1763" y="80757"/>
                    <a:pt x="0" y="72483"/>
                    <a:pt x="0" y="63798"/>
                  </a:cubicBezTo>
                  <a:cubicBezTo>
                    <a:pt x="0" y="55113"/>
                    <a:pt x="1763" y="46840"/>
                    <a:pt x="4951" y="39314"/>
                  </a:cubicBezTo>
                  <a:close/>
                  <a:moveTo>
                    <a:pt x="15735" y="23342"/>
                  </a:moveTo>
                  <a:lnTo>
                    <a:pt x="8178" y="34535"/>
                  </a:lnTo>
                  <a:lnTo>
                    <a:pt x="9412" y="29871"/>
                  </a:lnTo>
                  <a:close/>
                  <a:moveTo>
                    <a:pt x="21841" y="17038"/>
                  </a:moveTo>
                  <a:lnTo>
                    <a:pt x="15735" y="23342"/>
                  </a:lnTo>
                  <a:lnTo>
                    <a:pt x="18451" y="19321"/>
                  </a:lnTo>
                  <a:close/>
                  <a:moveTo>
                    <a:pt x="37984" y="6170"/>
                  </a:moveTo>
                  <a:lnTo>
                    <a:pt x="21841" y="17038"/>
                  </a:lnTo>
                  <a:lnTo>
                    <a:pt x="28360" y="10307"/>
                  </a:lnTo>
                  <a:close/>
                  <a:moveTo>
                    <a:pt x="38997" y="5735"/>
                  </a:moveTo>
                  <a:lnTo>
                    <a:pt x="37984" y="6170"/>
                  </a:lnTo>
                  <a:lnTo>
                    <a:pt x="38475" y="5840"/>
                  </a:lnTo>
                  <a:close/>
                  <a:moveTo>
                    <a:pt x="63795" y="1058"/>
                  </a:moveTo>
                  <a:lnTo>
                    <a:pt x="87515" y="5840"/>
                  </a:lnTo>
                  <a:cubicBezTo>
                    <a:pt x="110125" y="15389"/>
                    <a:pt x="125990" y="37744"/>
                    <a:pt x="125990" y="63798"/>
                  </a:cubicBezTo>
                  <a:cubicBezTo>
                    <a:pt x="125990" y="98537"/>
                    <a:pt x="97786" y="126699"/>
                    <a:pt x="62995" y="126699"/>
                  </a:cubicBezTo>
                  <a:lnTo>
                    <a:pt x="53241" y="124733"/>
                  </a:lnTo>
                  <a:lnTo>
                    <a:pt x="63795" y="124300"/>
                  </a:lnTo>
                  <a:close/>
                  <a:moveTo>
                    <a:pt x="63795" y="501"/>
                  </a:moveTo>
                  <a:lnTo>
                    <a:pt x="63795" y="1058"/>
                  </a:lnTo>
                  <a:lnTo>
                    <a:pt x="62995" y="897"/>
                  </a:lnTo>
                  <a:lnTo>
                    <a:pt x="38997" y="5735"/>
                  </a:lnTo>
                  <a:lnTo>
                    <a:pt x="49277" y="1316"/>
                  </a:lnTo>
                  <a:cubicBezTo>
                    <a:pt x="55647" y="-185"/>
                    <a:pt x="60952" y="-324"/>
                    <a:pt x="63795" y="501"/>
                  </a:cubicBez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AR" sz="600"/>
            </a:p>
          </p:txBody>
        </p:sp>
      </p:grpSp>
      <p:grpSp>
        <p:nvGrpSpPr>
          <p:cNvPr id="340" name="Grupo 339">
            <a:extLst>
              <a:ext uri="{FF2B5EF4-FFF2-40B4-BE49-F238E27FC236}">
                <a16:creationId xmlns:a16="http://schemas.microsoft.com/office/drawing/2014/main" xmlns="" id="{5D71B9BF-3928-421C-A49F-3836B9F86A7F}"/>
              </a:ext>
            </a:extLst>
          </p:cNvPr>
          <p:cNvGrpSpPr/>
          <p:nvPr/>
        </p:nvGrpSpPr>
        <p:grpSpPr>
          <a:xfrm>
            <a:off x="2158512" y="5998902"/>
            <a:ext cx="958548" cy="199456"/>
            <a:chOff x="293468" y="2614737"/>
            <a:chExt cx="958548" cy="199456"/>
          </a:xfrm>
        </p:grpSpPr>
        <p:grpSp>
          <p:nvGrpSpPr>
            <p:cNvPr id="341" name="Grupo 340">
              <a:extLst>
                <a:ext uri="{FF2B5EF4-FFF2-40B4-BE49-F238E27FC236}">
                  <a16:creationId xmlns:a16="http://schemas.microsoft.com/office/drawing/2014/main" xmlns="" id="{3458BA2E-BE3E-4485-A9F3-6E681EC7C2D6}"/>
                </a:ext>
              </a:extLst>
            </p:cNvPr>
            <p:cNvGrpSpPr/>
            <p:nvPr/>
          </p:nvGrpSpPr>
          <p:grpSpPr>
            <a:xfrm>
              <a:off x="505118" y="2615029"/>
              <a:ext cx="286403" cy="198873"/>
              <a:chOff x="1176837" y="1904505"/>
              <a:chExt cx="286403" cy="198873"/>
            </a:xfrm>
          </p:grpSpPr>
          <p:sp>
            <p:nvSpPr>
              <p:cNvPr id="351" name="CuadroTexto 350">
                <a:extLst>
                  <a:ext uri="{FF2B5EF4-FFF2-40B4-BE49-F238E27FC236}">
                    <a16:creationId xmlns:a16="http://schemas.microsoft.com/office/drawing/2014/main" xmlns="" id="{D8CF6B52-E962-497B-B8EA-CD6B38BCEED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2" name="Elipse 351">
                <a:extLst>
                  <a:ext uri="{FF2B5EF4-FFF2-40B4-BE49-F238E27FC236}">
                    <a16:creationId xmlns:a16="http://schemas.microsoft.com/office/drawing/2014/main" xmlns="" id="{F18335AE-0266-48E8-98B2-B5BDFAFFF4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42" name="Grupo 341">
              <a:extLst>
                <a:ext uri="{FF2B5EF4-FFF2-40B4-BE49-F238E27FC236}">
                  <a16:creationId xmlns:a16="http://schemas.microsoft.com/office/drawing/2014/main" xmlns="" id="{5FB72F8A-5310-4C52-8399-57223984FC0E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349" name="CuadroTexto 348">
                <a:extLst>
                  <a:ext uri="{FF2B5EF4-FFF2-40B4-BE49-F238E27FC236}">
                    <a16:creationId xmlns:a16="http://schemas.microsoft.com/office/drawing/2014/main" xmlns="" id="{C2482B66-B22E-40DE-8407-96580B4D136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0" name="Elipse 349">
                <a:extLst>
                  <a:ext uri="{FF2B5EF4-FFF2-40B4-BE49-F238E27FC236}">
                    <a16:creationId xmlns:a16="http://schemas.microsoft.com/office/drawing/2014/main" xmlns="" id="{C550BDF4-C53D-4D0F-A0AA-441060A76B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43" name="Grupo 342">
              <a:extLst>
                <a:ext uri="{FF2B5EF4-FFF2-40B4-BE49-F238E27FC236}">
                  <a16:creationId xmlns:a16="http://schemas.microsoft.com/office/drawing/2014/main" xmlns="" id="{9CFB32F5-6455-4419-B8C8-F37C988BEBC5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47" name="CuadroTexto 346">
                <a:extLst>
                  <a:ext uri="{FF2B5EF4-FFF2-40B4-BE49-F238E27FC236}">
                    <a16:creationId xmlns:a16="http://schemas.microsoft.com/office/drawing/2014/main" xmlns="" id="{197C2978-369D-4CBD-B3F6-1E0BA72F9A12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48" name="Forma libre: forma 347">
                <a:extLst>
                  <a:ext uri="{FF2B5EF4-FFF2-40B4-BE49-F238E27FC236}">
                    <a16:creationId xmlns:a16="http://schemas.microsoft.com/office/drawing/2014/main" xmlns="" id="{D5390829-222B-4E21-B27F-EA063FD9F36E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44" name="Grupo 343">
              <a:extLst>
                <a:ext uri="{FF2B5EF4-FFF2-40B4-BE49-F238E27FC236}">
                  <a16:creationId xmlns:a16="http://schemas.microsoft.com/office/drawing/2014/main" xmlns="" id="{E71EAE05-8936-4AEE-A03E-26BE1CFE083E}"/>
                </a:ext>
              </a:extLst>
            </p:cNvPr>
            <p:cNvGrpSpPr/>
            <p:nvPr/>
          </p:nvGrpSpPr>
          <p:grpSpPr>
            <a:xfrm>
              <a:off x="736176" y="2614737"/>
              <a:ext cx="283924" cy="199456"/>
              <a:chOff x="1396293" y="1904505"/>
              <a:chExt cx="283924" cy="199456"/>
            </a:xfrm>
          </p:grpSpPr>
          <p:sp>
            <p:nvSpPr>
              <p:cNvPr id="345" name="CuadroTexto 344">
                <a:extLst>
                  <a:ext uri="{FF2B5EF4-FFF2-40B4-BE49-F238E27FC236}">
                    <a16:creationId xmlns:a16="http://schemas.microsoft.com/office/drawing/2014/main" xmlns="" id="{3F90211D-62F3-4627-B57E-DAFBFC1AEF00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46" name="Forma libre: forma 345">
                <a:extLst>
                  <a:ext uri="{FF2B5EF4-FFF2-40B4-BE49-F238E27FC236}">
                    <a16:creationId xmlns:a16="http://schemas.microsoft.com/office/drawing/2014/main" xmlns="" id="{3906847C-7336-4EB5-9C27-64C2B46DCD1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53" name="Grupo 352">
            <a:extLst>
              <a:ext uri="{FF2B5EF4-FFF2-40B4-BE49-F238E27FC236}">
                <a16:creationId xmlns:a16="http://schemas.microsoft.com/office/drawing/2014/main" xmlns="" id="{F8C839A4-77D9-417E-9CB7-EC909C7E4EC1}"/>
              </a:ext>
            </a:extLst>
          </p:cNvPr>
          <p:cNvGrpSpPr/>
          <p:nvPr/>
        </p:nvGrpSpPr>
        <p:grpSpPr>
          <a:xfrm>
            <a:off x="3960701" y="5999595"/>
            <a:ext cx="958548" cy="199456"/>
            <a:chOff x="293468" y="2614737"/>
            <a:chExt cx="958548" cy="199456"/>
          </a:xfrm>
        </p:grpSpPr>
        <p:grpSp>
          <p:nvGrpSpPr>
            <p:cNvPr id="354" name="Grupo 353">
              <a:extLst>
                <a:ext uri="{FF2B5EF4-FFF2-40B4-BE49-F238E27FC236}">
                  <a16:creationId xmlns:a16="http://schemas.microsoft.com/office/drawing/2014/main" xmlns="" id="{69DA18C4-25DA-4CAC-AE79-F73111FC0695}"/>
                </a:ext>
              </a:extLst>
            </p:cNvPr>
            <p:cNvGrpSpPr/>
            <p:nvPr/>
          </p:nvGrpSpPr>
          <p:grpSpPr>
            <a:xfrm>
              <a:off x="505118" y="2615029"/>
              <a:ext cx="286403" cy="198873"/>
              <a:chOff x="1176837" y="1904505"/>
              <a:chExt cx="286403" cy="198873"/>
            </a:xfrm>
          </p:grpSpPr>
          <p:sp>
            <p:nvSpPr>
              <p:cNvPr id="364" name="CuadroTexto 363">
                <a:extLst>
                  <a:ext uri="{FF2B5EF4-FFF2-40B4-BE49-F238E27FC236}">
                    <a16:creationId xmlns:a16="http://schemas.microsoft.com/office/drawing/2014/main" xmlns="" id="{C8F47B22-163E-4779-94EE-625C8488ADA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5" name="Elipse 364">
                <a:extLst>
                  <a:ext uri="{FF2B5EF4-FFF2-40B4-BE49-F238E27FC236}">
                    <a16:creationId xmlns:a16="http://schemas.microsoft.com/office/drawing/2014/main" xmlns="" id="{148188D0-AA88-4205-A366-C795FD7AEB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5" name="Grupo 354">
              <a:extLst>
                <a:ext uri="{FF2B5EF4-FFF2-40B4-BE49-F238E27FC236}">
                  <a16:creationId xmlns:a16="http://schemas.microsoft.com/office/drawing/2014/main" xmlns="" id="{015992AF-3703-48F3-9CF6-4BF6391A1650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362" name="CuadroTexto 361">
                <a:extLst>
                  <a:ext uri="{FF2B5EF4-FFF2-40B4-BE49-F238E27FC236}">
                    <a16:creationId xmlns:a16="http://schemas.microsoft.com/office/drawing/2014/main" xmlns="" id="{6CF8CEA5-3751-4B7C-A101-1FA65A096E9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3" name="Elipse 362">
                <a:extLst>
                  <a:ext uri="{FF2B5EF4-FFF2-40B4-BE49-F238E27FC236}">
                    <a16:creationId xmlns:a16="http://schemas.microsoft.com/office/drawing/2014/main" xmlns="" id="{B7D66FB4-2C68-4C3E-91AA-26EB4B5FB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56" name="Grupo 355">
              <a:extLst>
                <a:ext uri="{FF2B5EF4-FFF2-40B4-BE49-F238E27FC236}">
                  <a16:creationId xmlns:a16="http://schemas.microsoft.com/office/drawing/2014/main" xmlns="" id="{7FDFFBF5-40EE-412A-AD20-29D95D1957A6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60" name="CuadroTexto 359">
                <a:extLst>
                  <a:ext uri="{FF2B5EF4-FFF2-40B4-BE49-F238E27FC236}">
                    <a16:creationId xmlns:a16="http://schemas.microsoft.com/office/drawing/2014/main" xmlns="" id="{4E1EFEA2-FE27-494A-9E0E-EEC5AAAC297A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1" name="Forma libre: forma 360">
                <a:extLst>
                  <a:ext uri="{FF2B5EF4-FFF2-40B4-BE49-F238E27FC236}">
                    <a16:creationId xmlns:a16="http://schemas.microsoft.com/office/drawing/2014/main" xmlns="" id="{37495CD7-1716-4D4E-91A4-5C082A688FD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7" name="Grupo 356">
              <a:extLst>
                <a:ext uri="{FF2B5EF4-FFF2-40B4-BE49-F238E27FC236}">
                  <a16:creationId xmlns:a16="http://schemas.microsoft.com/office/drawing/2014/main" xmlns="" id="{CDBCA49C-64E9-4A38-B3E3-C50AF346834B}"/>
                </a:ext>
              </a:extLst>
            </p:cNvPr>
            <p:cNvGrpSpPr/>
            <p:nvPr/>
          </p:nvGrpSpPr>
          <p:grpSpPr>
            <a:xfrm>
              <a:off x="736176" y="2614737"/>
              <a:ext cx="283924" cy="199456"/>
              <a:chOff x="1396293" y="1904505"/>
              <a:chExt cx="283924" cy="199456"/>
            </a:xfrm>
          </p:grpSpPr>
          <p:sp>
            <p:nvSpPr>
              <p:cNvPr id="358" name="CuadroTexto 357">
                <a:extLst>
                  <a:ext uri="{FF2B5EF4-FFF2-40B4-BE49-F238E27FC236}">
                    <a16:creationId xmlns:a16="http://schemas.microsoft.com/office/drawing/2014/main" xmlns="" id="{2A293B5A-C12E-4ECC-8932-F5017E9C35EE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9" name="Forma libre: forma 358">
                <a:extLst>
                  <a:ext uri="{FF2B5EF4-FFF2-40B4-BE49-F238E27FC236}">
                    <a16:creationId xmlns:a16="http://schemas.microsoft.com/office/drawing/2014/main" xmlns="" id="{5263F7DD-8315-487F-AA8E-73E80395A772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66" name="Grupo 365">
            <a:extLst>
              <a:ext uri="{FF2B5EF4-FFF2-40B4-BE49-F238E27FC236}">
                <a16:creationId xmlns:a16="http://schemas.microsoft.com/office/drawing/2014/main" xmlns="" id="{395649FD-B5B1-4D99-B4EE-27F2E2AAFF11}"/>
              </a:ext>
            </a:extLst>
          </p:cNvPr>
          <p:cNvGrpSpPr/>
          <p:nvPr/>
        </p:nvGrpSpPr>
        <p:grpSpPr>
          <a:xfrm>
            <a:off x="5737194" y="6002649"/>
            <a:ext cx="1657485" cy="853815"/>
            <a:chOff x="293468" y="2614737"/>
            <a:chExt cx="1657485" cy="853815"/>
          </a:xfrm>
        </p:grpSpPr>
        <p:grpSp>
          <p:nvGrpSpPr>
            <p:cNvPr id="367" name="Grupo 366">
              <a:extLst>
                <a:ext uri="{FF2B5EF4-FFF2-40B4-BE49-F238E27FC236}">
                  <a16:creationId xmlns:a16="http://schemas.microsoft.com/office/drawing/2014/main" xmlns="" id="{0F20759E-CDD6-4590-A8FD-9E1DB3C01060}"/>
                </a:ext>
              </a:extLst>
            </p:cNvPr>
            <p:cNvGrpSpPr/>
            <p:nvPr/>
          </p:nvGrpSpPr>
          <p:grpSpPr>
            <a:xfrm>
              <a:off x="518766" y="2618441"/>
              <a:ext cx="286403" cy="192340"/>
              <a:chOff x="1190485" y="1907917"/>
              <a:chExt cx="286403" cy="192340"/>
            </a:xfrm>
          </p:grpSpPr>
          <p:sp>
            <p:nvSpPr>
              <p:cNvPr id="377" name="CuadroTexto 376">
                <a:extLst>
                  <a:ext uri="{FF2B5EF4-FFF2-40B4-BE49-F238E27FC236}">
                    <a16:creationId xmlns:a16="http://schemas.microsoft.com/office/drawing/2014/main" xmlns="" id="{58FDE991-71A6-4A33-B3B6-89B2DCE3D921}"/>
                  </a:ext>
                </a:extLst>
              </p:cNvPr>
              <p:cNvSpPr txBox="1"/>
              <p:nvPr/>
            </p:nvSpPr>
            <p:spPr>
              <a:xfrm>
                <a:off x="1196343" y="1907917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8" name="Elipse 377">
                <a:extLst>
                  <a:ext uri="{FF2B5EF4-FFF2-40B4-BE49-F238E27FC236}">
                    <a16:creationId xmlns:a16="http://schemas.microsoft.com/office/drawing/2014/main" xmlns="" id="{5F997E32-3936-49D8-8ED3-E28B5A06C3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90485" y="1995281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8" name="Grupo 367">
              <a:extLst>
                <a:ext uri="{FF2B5EF4-FFF2-40B4-BE49-F238E27FC236}">
                  <a16:creationId xmlns:a16="http://schemas.microsoft.com/office/drawing/2014/main" xmlns="" id="{CE8564A5-0102-4D4F-B896-A3B17EB33A00}"/>
                </a:ext>
              </a:extLst>
            </p:cNvPr>
            <p:cNvGrpSpPr/>
            <p:nvPr/>
          </p:nvGrpSpPr>
          <p:grpSpPr>
            <a:xfrm>
              <a:off x="1654791" y="3276211"/>
              <a:ext cx="296162" cy="192341"/>
              <a:chOff x="2296737" y="2565687"/>
              <a:chExt cx="296162" cy="192341"/>
            </a:xfrm>
          </p:grpSpPr>
          <p:sp>
            <p:nvSpPr>
              <p:cNvPr id="375" name="CuadroTexto 374">
                <a:extLst>
                  <a:ext uri="{FF2B5EF4-FFF2-40B4-BE49-F238E27FC236}">
                    <a16:creationId xmlns:a16="http://schemas.microsoft.com/office/drawing/2014/main" xmlns="" id="{1A38B18C-D80A-43EC-B20A-4061D0ADC3B1}"/>
                  </a:ext>
                </a:extLst>
              </p:cNvPr>
              <p:cNvSpPr txBox="1"/>
              <p:nvPr/>
            </p:nvSpPr>
            <p:spPr>
              <a:xfrm>
                <a:off x="2308975" y="2565687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6" name="Elipse 375">
                <a:extLst>
                  <a:ext uri="{FF2B5EF4-FFF2-40B4-BE49-F238E27FC236}">
                    <a16:creationId xmlns:a16="http://schemas.microsoft.com/office/drawing/2014/main" xmlns="" id="{11469F7B-19E0-497A-95B9-325311F04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96737" y="26530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69" name="Grupo 368">
              <a:extLst>
                <a:ext uri="{FF2B5EF4-FFF2-40B4-BE49-F238E27FC236}">
                  <a16:creationId xmlns:a16="http://schemas.microsoft.com/office/drawing/2014/main" xmlns="" id="{05606DBD-8B99-41A1-9D23-0BD8C0C7C803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2632"/>
              <a:chOff x="958247" y="1904505"/>
              <a:chExt cx="222591" cy="192632"/>
            </a:xfrm>
          </p:grpSpPr>
          <p:sp>
            <p:nvSpPr>
              <p:cNvPr id="373" name="CuadroTexto 372">
                <a:extLst>
                  <a:ext uri="{FF2B5EF4-FFF2-40B4-BE49-F238E27FC236}">
                    <a16:creationId xmlns:a16="http://schemas.microsoft.com/office/drawing/2014/main" xmlns="" id="{21B0DBED-E2C4-4C60-8A62-8587CB26AC62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4" name="Forma libre: forma 373">
                <a:extLst>
                  <a:ext uri="{FF2B5EF4-FFF2-40B4-BE49-F238E27FC236}">
                    <a16:creationId xmlns:a16="http://schemas.microsoft.com/office/drawing/2014/main" xmlns="" id="{621772FF-2075-4CF3-86E5-FD5897652259}"/>
                  </a:ext>
                </a:extLst>
              </p:cNvPr>
              <p:cNvSpPr/>
              <p:nvPr/>
            </p:nvSpPr>
            <p:spPr>
              <a:xfrm>
                <a:off x="958247" y="1991578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0" name="Grupo 369">
              <a:extLst>
                <a:ext uri="{FF2B5EF4-FFF2-40B4-BE49-F238E27FC236}">
                  <a16:creationId xmlns:a16="http://schemas.microsoft.com/office/drawing/2014/main" xmlns="" id="{5CC90FD2-1DAA-4014-994F-6BAB4534066C}"/>
                </a:ext>
              </a:extLst>
            </p:cNvPr>
            <p:cNvGrpSpPr/>
            <p:nvPr/>
          </p:nvGrpSpPr>
          <p:grpSpPr>
            <a:xfrm>
              <a:off x="1424347" y="3276211"/>
              <a:ext cx="294024" cy="189220"/>
              <a:chOff x="2084464" y="2565979"/>
              <a:chExt cx="294024" cy="189220"/>
            </a:xfrm>
          </p:grpSpPr>
          <p:sp>
            <p:nvSpPr>
              <p:cNvPr id="371" name="CuadroTexto 370">
                <a:extLst>
                  <a:ext uri="{FF2B5EF4-FFF2-40B4-BE49-F238E27FC236}">
                    <a16:creationId xmlns:a16="http://schemas.microsoft.com/office/drawing/2014/main" xmlns="" id="{FA2D33B6-1051-4B28-AC14-685D281D944B}"/>
                  </a:ext>
                </a:extLst>
              </p:cNvPr>
              <p:cNvSpPr txBox="1"/>
              <p:nvPr/>
            </p:nvSpPr>
            <p:spPr>
              <a:xfrm>
                <a:off x="2094564" y="2565979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2" name="Forma libre: forma 371">
                <a:extLst>
                  <a:ext uri="{FF2B5EF4-FFF2-40B4-BE49-F238E27FC236}">
                    <a16:creationId xmlns:a16="http://schemas.microsoft.com/office/drawing/2014/main" xmlns="" id="{04B2D968-0E3D-45AC-A952-12C061441761}"/>
                  </a:ext>
                </a:extLst>
              </p:cNvPr>
              <p:cNvSpPr/>
              <p:nvPr/>
            </p:nvSpPr>
            <p:spPr>
              <a:xfrm flipH="1">
                <a:off x="2084464" y="2649640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79" name="Grupo 378">
            <a:extLst>
              <a:ext uri="{FF2B5EF4-FFF2-40B4-BE49-F238E27FC236}">
                <a16:creationId xmlns:a16="http://schemas.microsoft.com/office/drawing/2014/main" xmlns="" id="{A2EC1118-F530-46C4-86FC-10CD9CA75206}"/>
              </a:ext>
            </a:extLst>
          </p:cNvPr>
          <p:cNvGrpSpPr/>
          <p:nvPr/>
        </p:nvGrpSpPr>
        <p:grpSpPr>
          <a:xfrm>
            <a:off x="316918" y="7610602"/>
            <a:ext cx="958548" cy="199456"/>
            <a:chOff x="293468" y="2614737"/>
            <a:chExt cx="958548" cy="199456"/>
          </a:xfrm>
        </p:grpSpPr>
        <p:grpSp>
          <p:nvGrpSpPr>
            <p:cNvPr id="380" name="Grupo 379">
              <a:extLst>
                <a:ext uri="{FF2B5EF4-FFF2-40B4-BE49-F238E27FC236}">
                  <a16:creationId xmlns:a16="http://schemas.microsoft.com/office/drawing/2014/main" xmlns="" id="{D940A448-EDCD-45EB-AAA4-C8ED741EB400}"/>
                </a:ext>
              </a:extLst>
            </p:cNvPr>
            <p:cNvGrpSpPr/>
            <p:nvPr/>
          </p:nvGrpSpPr>
          <p:grpSpPr>
            <a:xfrm>
              <a:off x="505118" y="2615029"/>
              <a:ext cx="286403" cy="198873"/>
              <a:chOff x="1176837" y="1904505"/>
              <a:chExt cx="286403" cy="198873"/>
            </a:xfrm>
          </p:grpSpPr>
          <p:sp>
            <p:nvSpPr>
              <p:cNvPr id="390" name="CuadroTexto 389">
                <a:extLst>
                  <a:ext uri="{FF2B5EF4-FFF2-40B4-BE49-F238E27FC236}">
                    <a16:creationId xmlns:a16="http://schemas.microsoft.com/office/drawing/2014/main" xmlns="" id="{A219BCA6-F686-4625-8644-B36CB1B549B6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1" name="Elipse 390">
                <a:extLst>
                  <a:ext uri="{FF2B5EF4-FFF2-40B4-BE49-F238E27FC236}">
                    <a16:creationId xmlns:a16="http://schemas.microsoft.com/office/drawing/2014/main" xmlns="" id="{74095872-0B86-4DCF-B5BC-B96D1C1D4A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:a16="http://schemas.microsoft.com/office/drawing/2014/main" xmlns="" id="{2B5B2922-5A21-4C76-9D81-3E29019D39D5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:a16="http://schemas.microsoft.com/office/drawing/2014/main" xmlns="" id="{3D976CBC-92B9-4B5B-A685-69BB781E1E1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:a16="http://schemas.microsoft.com/office/drawing/2014/main" xmlns="" id="{3C10EA87-6172-4117-8D4E-6AF1651BE9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2" name="Grupo 381">
              <a:extLst>
                <a:ext uri="{FF2B5EF4-FFF2-40B4-BE49-F238E27FC236}">
                  <a16:creationId xmlns:a16="http://schemas.microsoft.com/office/drawing/2014/main" xmlns="" id="{AAD8EFB8-EBA6-4D44-B5DD-CC7CC0528126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:a16="http://schemas.microsoft.com/office/drawing/2014/main" xmlns="" id="{CE8B84B2-9411-4B06-9876-0C2959BA3F40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Forma libre: forma 386">
                <a:extLst>
                  <a:ext uri="{FF2B5EF4-FFF2-40B4-BE49-F238E27FC236}">
                    <a16:creationId xmlns:a16="http://schemas.microsoft.com/office/drawing/2014/main" xmlns="" id="{2725B08C-0574-4A03-9FF8-08BE702530DA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3" name="Grupo 382">
              <a:extLst>
                <a:ext uri="{FF2B5EF4-FFF2-40B4-BE49-F238E27FC236}">
                  <a16:creationId xmlns:a16="http://schemas.microsoft.com/office/drawing/2014/main" xmlns="" id="{6E67A964-1B60-4DC9-B275-1D7915D97643}"/>
                </a:ext>
              </a:extLst>
            </p:cNvPr>
            <p:cNvGrpSpPr/>
            <p:nvPr/>
          </p:nvGrpSpPr>
          <p:grpSpPr>
            <a:xfrm>
              <a:off x="736176" y="2614737"/>
              <a:ext cx="283924" cy="199456"/>
              <a:chOff x="1396293" y="1904505"/>
              <a:chExt cx="283924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:a16="http://schemas.microsoft.com/office/drawing/2014/main" xmlns="" id="{41B0A3E8-72B8-427F-9D5A-95AAC32350A4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:a16="http://schemas.microsoft.com/office/drawing/2014/main" xmlns="" id="{0229CD18-57F1-4189-B249-9CD53DFAC98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92" name="Grupo 391">
            <a:extLst>
              <a:ext uri="{FF2B5EF4-FFF2-40B4-BE49-F238E27FC236}">
                <a16:creationId xmlns:a16="http://schemas.microsoft.com/office/drawing/2014/main" xmlns="" id="{473BA99F-5407-482A-9136-57769DD923B7}"/>
              </a:ext>
            </a:extLst>
          </p:cNvPr>
          <p:cNvGrpSpPr/>
          <p:nvPr/>
        </p:nvGrpSpPr>
        <p:grpSpPr>
          <a:xfrm>
            <a:off x="2819038" y="8260951"/>
            <a:ext cx="958548" cy="199456"/>
            <a:chOff x="293468" y="2614737"/>
            <a:chExt cx="958548" cy="199456"/>
          </a:xfrm>
        </p:grpSpPr>
        <p:grpSp>
          <p:nvGrpSpPr>
            <p:cNvPr id="393" name="Grupo 392">
              <a:extLst>
                <a:ext uri="{FF2B5EF4-FFF2-40B4-BE49-F238E27FC236}">
                  <a16:creationId xmlns:a16="http://schemas.microsoft.com/office/drawing/2014/main" xmlns="" id="{3DB66E4F-4B33-4FBA-8BB5-697ED81A0A3D}"/>
                </a:ext>
              </a:extLst>
            </p:cNvPr>
            <p:cNvGrpSpPr/>
            <p:nvPr/>
          </p:nvGrpSpPr>
          <p:grpSpPr>
            <a:xfrm>
              <a:off x="511942" y="2615029"/>
              <a:ext cx="286403" cy="198873"/>
              <a:chOff x="1183661" y="1904505"/>
              <a:chExt cx="286403" cy="198873"/>
            </a:xfrm>
          </p:grpSpPr>
          <p:sp>
            <p:nvSpPr>
              <p:cNvPr id="403" name="CuadroTexto 402">
                <a:extLst>
                  <a:ext uri="{FF2B5EF4-FFF2-40B4-BE49-F238E27FC236}">
                    <a16:creationId xmlns:a16="http://schemas.microsoft.com/office/drawing/2014/main" xmlns="" id="{242FAEBC-D87E-4A61-9643-C35B31AC8049}"/>
                  </a:ext>
                </a:extLst>
              </p:cNvPr>
              <p:cNvSpPr txBox="1"/>
              <p:nvPr/>
            </p:nvSpPr>
            <p:spPr>
              <a:xfrm>
                <a:off x="1189519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4" name="Elipse 403">
                <a:extLst>
                  <a:ext uri="{FF2B5EF4-FFF2-40B4-BE49-F238E27FC236}">
                    <a16:creationId xmlns:a16="http://schemas.microsoft.com/office/drawing/2014/main" xmlns="" id="{E6502CFD-FCB4-428B-884E-FF0D0EC78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:a16="http://schemas.microsoft.com/office/drawing/2014/main" xmlns="" id="{C8FE9163-B871-465F-AC1B-39AC01DF780F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401" name="CuadroTexto 400">
                <a:extLst>
                  <a:ext uri="{FF2B5EF4-FFF2-40B4-BE49-F238E27FC236}">
                    <a16:creationId xmlns:a16="http://schemas.microsoft.com/office/drawing/2014/main" xmlns="" id="{27C29D80-40AB-41E1-9924-C968FF21464D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2" name="Elipse 401">
                <a:extLst>
                  <a:ext uri="{FF2B5EF4-FFF2-40B4-BE49-F238E27FC236}">
                    <a16:creationId xmlns:a16="http://schemas.microsoft.com/office/drawing/2014/main" xmlns="" id="{BA899EC9-213F-4191-BCCF-F1F7B526C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:a16="http://schemas.microsoft.com/office/drawing/2014/main" xmlns="" id="{08854301-3D0F-42C1-8E14-A821E7838367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99" name="CuadroTexto 398">
                <a:extLst>
                  <a:ext uri="{FF2B5EF4-FFF2-40B4-BE49-F238E27FC236}">
                    <a16:creationId xmlns:a16="http://schemas.microsoft.com/office/drawing/2014/main" xmlns="" id="{8C2750BE-BCF0-41DC-8553-984674BE0468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0" name="Forma libre: forma 399">
                <a:extLst>
                  <a:ext uri="{FF2B5EF4-FFF2-40B4-BE49-F238E27FC236}">
                    <a16:creationId xmlns:a16="http://schemas.microsoft.com/office/drawing/2014/main" xmlns="" id="{BAD083FC-EEB6-4A88-80C2-872108E5924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6" name="Grupo 395">
              <a:extLst>
                <a:ext uri="{FF2B5EF4-FFF2-40B4-BE49-F238E27FC236}">
                  <a16:creationId xmlns:a16="http://schemas.microsoft.com/office/drawing/2014/main" xmlns="" id="{6CFAF96C-4B20-4D6B-900C-1D51A4408FF6}"/>
                </a:ext>
              </a:extLst>
            </p:cNvPr>
            <p:cNvGrpSpPr/>
            <p:nvPr/>
          </p:nvGrpSpPr>
          <p:grpSpPr>
            <a:xfrm>
              <a:off x="739724" y="2614737"/>
              <a:ext cx="287200" cy="199456"/>
              <a:chOff x="1399841" y="1904505"/>
              <a:chExt cx="287200" cy="199456"/>
            </a:xfrm>
          </p:grpSpPr>
          <p:sp>
            <p:nvSpPr>
              <p:cNvPr id="397" name="CuadroTexto 396">
                <a:extLst>
                  <a:ext uri="{FF2B5EF4-FFF2-40B4-BE49-F238E27FC236}">
                    <a16:creationId xmlns:a16="http://schemas.microsoft.com/office/drawing/2014/main" xmlns="" id="{AC552BD8-94D6-4353-91DE-AE9496C4F873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8" name="Forma libre: forma 397">
                <a:extLst>
                  <a:ext uri="{FF2B5EF4-FFF2-40B4-BE49-F238E27FC236}">
                    <a16:creationId xmlns:a16="http://schemas.microsoft.com/office/drawing/2014/main" xmlns="" id="{C0A11F2C-BCEF-4AA9-A379-2D459534B359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05" name="Grupo 404">
            <a:extLst>
              <a:ext uri="{FF2B5EF4-FFF2-40B4-BE49-F238E27FC236}">
                <a16:creationId xmlns:a16="http://schemas.microsoft.com/office/drawing/2014/main" xmlns="" id="{AE92F6CF-74D4-4864-8E17-88A5EF0ED3A4}"/>
              </a:ext>
            </a:extLst>
          </p:cNvPr>
          <p:cNvGrpSpPr/>
          <p:nvPr/>
        </p:nvGrpSpPr>
        <p:grpSpPr>
          <a:xfrm>
            <a:off x="3971217" y="7607602"/>
            <a:ext cx="1618915" cy="855803"/>
            <a:chOff x="293468" y="2614737"/>
            <a:chExt cx="1618915" cy="855803"/>
          </a:xfrm>
        </p:grpSpPr>
        <p:grpSp>
          <p:nvGrpSpPr>
            <p:cNvPr id="406" name="Grupo 405">
              <a:extLst>
                <a:ext uri="{FF2B5EF4-FFF2-40B4-BE49-F238E27FC236}">
                  <a16:creationId xmlns:a16="http://schemas.microsoft.com/office/drawing/2014/main" xmlns="" id="{7A51F583-6A2A-4105-9229-3CFC15A6D566}"/>
                </a:ext>
              </a:extLst>
            </p:cNvPr>
            <p:cNvGrpSpPr/>
            <p:nvPr/>
          </p:nvGrpSpPr>
          <p:grpSpPr>
            <a:xfrm>
              <a:off x="501706" y="2615029"/>
              <a:ext cx="286403" cy="198873"/>
              <a:chOff x="1173425" y="1904505"/>
              <a:chExt cx="286403" cy="198873"/>
            </a:xfrm>
          </p:grpSpPr>
          <p:sp>
            <p:nvSpPr>
              <p:cNvPr id="416" name="CuadroTexto 415">
                <a:extLst>
                  <a:ext uri="{FF2B5EF4-FFF2-40B4-BE49-F238E27FC236}">
                    <a16:creationId xmlns:a16="http://schemas.microsoft.com/office/drawing/2014/main" xmlns="" id="{71E19ED4-F586-40C7-B318-0AEF44BC2454}"/>
                  </a:ext>
                </a:extLst>
              </p:cNvPr>
              <p:cNvSpPr txBox="1"/>
              <p:nvPr/>
            </p:nvSpPr>
            <p:spPr>
              <a:xfrm>
                <a:off x="1179283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7" name="Elipse 416">
                <a:extLst>
                  <a:ext uri="{FF2B5EF4-FFF2-40B4-BE49-F238E27FC236}">
                    <a16:creationId xmlns:a16="http://schemas.microsoft.com/office/drawing/2014/main" xmlns="" id="{F0478843-E7E8-4402-A5C7-846875809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3425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7" name="Grupo 406">
              <a:extLst>
                <a:ext uri="{FF2B5EF4-FFF2-40B4-BE49-F238E27FC236}">
                  <a16:creationId xmlns:a16="http://schemas.microsoft.com/office/drawing/2014/main" xmlns="" id="{78753B45-08D2-4150-93EF-4D0196EC0B2F}"/>
                </a:ext>
              </a:extLst>
            </p:cNvPr>
            <p:cNvGrpSpPr/>
            <p:nvPr/>
          </p:nvGrpSpPr>
          <p:grpSpPr>
            <a:xfrm>
              <a:off x="1628459" y="3271376"/>
              <a:ext cx="283924" cy="198873"/>
              <a:chOff x="2270405" y="2560852"/>
              <a:chExt cx="283924" cy="198873"/>
            </a:xfrm>
          </p:grpSpPr>
          <p:sp>
            <p:nvSpPr>
              <p:cNvPr id="414" name="CuadroTexto 413">
                <a:extLst>
                  <a:ext uri="{FF2B5EF4-FFF2-40B4-BE49-F238E27FC236}">
                    <a16:creationId xmlns:a16="http://schemas.microsoft.com/office/drawing/2014/main" xmlns="" id="{8AD22FEA-4F5C-40FF-AD25-E7D678189531}"/>
                  </a:ext>
                </a:extLst>
              </p:cNvPr>
              <p:cNvSpPr txBox="1"/>
              <p:nvPr/>
            </p:nvSpPr>
            <p:spPr>
              <a:xfrm>
                <a:off x="2270405" y="2560852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5" name="Elipse 414">
                <a:extLst>
                  <a:ext uri="{FF2B5EF4-FFF2-40B4-BE49-F238E27FC236}">
                    <a16:creationId xmlns:a16="http://schemas.microsoft.com/office/drawing/2014/main" xmlns="" id="{5F9EFCEE-11C6-470D-AD46-78E3A5ED47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5893" y="2654749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:a16="http://schemas.microsoft.com/office/drawing/2014/main" xmlns="" id="{CF6C2B77-9BFF-4AED-853B-87E31551626A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412" name="CuadroTexto 411">
                <a:extLst>
                  <a:ext uri="{FF2B5EF4-FFF2-40B4-BE49-F238E27FC236}">
                    <a16:creationId xmlns:a16="http://schemas.microsoft.com/office/drawing/2014/main" xmlns="" id="{E2C022B4-26EB-4F31-A390-E90484988FD1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3" name="Forma libre: forma 412">
                <a:extLst>
                  <a:ext uri="{FF2B5EF4-FFF2-40B4-BE49-F238E27FC236}">
                    <a16:creationId xmlns:a16="http://schemas.microsoft.com/office/drawing/2014/main" xmlns="" id="{65F244C5-D7F2-49BA-8D29-58178D0B091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:a16="http://schemas.microsoft.com/office/drawing/2014/main" xmlns="" id="{BBD848FF-060C-40FE-B14F-EB3245D2B4B6}"/>
                </a:ext>
              </a:extLst>
            </p:cNvPr>
            <p:cNvGrpSpPr/>
            <p:nvPr/>
          </p:nvGrpSpPr>
          <p:grpSpPr>
            <a:xfrm>
              <a:off x="1400091" y="3271084"/>
              <a:ext cx="287200" cy="199456"/>
              <a:chOff x="2060208" y="2560852"/>
              <a:chExt cx="287200" cy="199456"/>
            </a:xfrm>
          </p:grpSpPr>
          <p:sp>
            <p:nvSpPr>
              <p:cNvPr id="410" name="CuadroTexto 409">
                <a:extLst>
                  <a:ext uri="{FF2B5EF4-FFF2-40B4-BE49-F238E27FC236}">
                    <a16:creationId xmlns:a16="http://schemas.microsoft.com/office/drawing/2014/main" xmlns="" id="{55BE9F6D-BA1B-4607-8E33-FB9707307B31}"/>
                  </a:ext>
                </a:extLst>
              </p:cNvPr>
              <p:cNvSpPr txBox="1"/>
              <p:nvPr/>
            </p:nvSpPr>
            <p:spPr>
              <a:xfrm>
                <a:off x="2063484" y="2560852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1" name="Forma libre: forma 410">
                <a:extLst>
                  <a:ext uri="{FF2B5EF4-FFF2-40B4-BE49-F238E27FC236}">
                    <a16:creationId xmlns:a16="http://schemas.microsoft.com/office/drawing/2014/main" xmlns="" id="{DBFE8BE9-A119-47A2-A4D2-164CFD1FE9D4}"/>
                  </a:ext>
                </a:extLst>
              </p:cNvPr>
              <p:cNvSpPr/>
              <p:nvPr/>
            </p:nvSpPr>
            <p:spPr>
              <a:xfrm flipH="1">
                <a:off x="2060208" y="2654749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18" name="Grupo 417">
            <a:extLst>
              <a:ext uri="{FF2B5EF4-FFF2-40B4-BE49-F238E27FC236}">
                <a16:creationId xmlns:a16="http://schemas.microsoft.com/office/drawing/2014/main" xmlns="" id="{081577A4-FB3B-4E7A-A47C-6977CD847EE1}"/>
              </a:ext>
            </a:extLst>
          </p:cNvPr>
          <p:cNvGrpSpPr/>
          <p:nvPr/>
        </p:nvGrpSpPr>
        <p:grpSpPr>
          <a:xfrm>
            <a:off x="5736155" y="7610203"/>
            <a:ext cx="1191207" cy="199456"/>
            <a:chOff x="5712023" y="7554453"/>
            <a:chExt cx="1191207" cy="199456"/>
          </a:xfrm>
        </p:grpSpPr>
        <p:grpSp>
          <p:nvGrpSpPr>
            <p:cNvPr id="419" name="Grupo 418">
              <a:extLst>
                <a:ext uri="{FF2B5EF4-FFF2-40B4-BE49-F238E27FC236}">
                  <a16:creationId xmlns:a16="http://schemas.microsoft.com/office/drawing/2014/main" xmlns="" id="{0315EE83-3054-4813-925F-BE177700C320}"/>
                </a:ext>
              </a:extLst>
            </p:cNvPr>
            <p:cNvGrpSpPr/>
            <p:nvPr/>
          </p:nvGrpSpPr>
          <p:grpSpPr>
            <a:xfrm>
              <a:off x="5712023" y="7554453"/>
              <a:ext cx="222591" cy="199456"/>
              <a:chOff x="958247" y="1904505"/>
              <a:chExt cx="222591" cy="199456"/>
            </a:xfrm>
          </p:grpSpPr>
          <p:sp>
            <p:nvSpPr>
              <p:cNvPr id="433" name="CuadroTexto 432">
                <a:extLst>
                  <a:ext uri="{FF2B5EF4-FFF2-40B4-BE49-F238E27FC236}">
                    <a16:creationId xmlns:a16="http://schemas.microsoft.com/office/drawing/2014/main" xmlns="" id="{2C50BC24-96DE-4610-903B-5EBE1D156BE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4" name="Forma libre: forma 433">
                <a:extLst>
                  <a:ext uri="{FF2B5EF4-FFF2-40B4-BE49-F238E27FC236}">
                    <a16:creationId xmlns:a16="http://schemas.microsoft.com/office/drawing/2014/main" xmlns="" id="{B46A558C-7E3F-4704-B74D-3445692AA85C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0" name="Grupo 419">
              <a:extLst>
                <a:ext uri="{FF2B5EF4-FFF2-40B4-BE49-F238E27FC236}">
                  <a16:creationId xmlns:a16="http://schemas.microsoft.com/office/drawing/2014/main" xmlns="" id="{6D225083-6A4C-4F00-B3C0-B733A69CE079}"/>
                </a:ext>
              </a:extLst>
            </p:cNvPr>
            <p:cNvGrpSpPr/>
            <p:nvPr/>
          </p:nvGrpSpPr>
          <p:grpSpPr>
            <a:xfrm>
              <a:off x="5930497" y="7554453"/>
              <a:ext cx="972733" cy="199456"/>
              <a:chOff x="5930497" y="7554453"/>
              <a:chExt cx="972733" cy="199456"/>
            </a:xfrm>
          </p:grpSpPr>
          <p:grpSp>
            <p:nvGrpSpPr>
              <p:cNvPr id="421" name="Grupo 420">
                <a:extLst>
                  <a:ext uri="{FF2B5EF4-FFF2-40B4-BE49-F238E27FC236}">
                    <a16:creationId xmlns:a16="http://schemas.microsoft.com/office/drawing/2014/main" xmlns="" id="{5441038D-4391-4340-ADAE-5646F9F90ED7}"/>
                  </a:ext>
                </a:extLst>
              </p:cNvPr>
              <p:cNvGrpSpPr/>
              <p:nvPr/>
            </p:nvGrpSpPr>
            <p:grpSpPr>
              <a:xfrm>
                <a:off x="5930497" y="7554745"/>
                <a:ext cx="286403" cy="198873"/>
                <a:chOff x="1183661" y="1904505"/>
                <a:chExt cx="286403" cy="198873"/>
              </a:xfrm>
            </p:grpSpPr>
            <p:sp>
              <p:nvSpPr>
                <p:cNvPr id="431" name="CuadroTexto 430">
                  <a:extLst>
                    <a:ext uri="{FF2B5EF4-FFF2-40B4-BE49-F238E27FC236}">
                      <a16:creationId xmlns:a16="http://schemas.microsoft.com/office/drawing/2014/main" xmlns="" id="{84BFB523-55FB-4F76-8CA5-AB19633912E6}"/>
                    </a:ext>
                  </a:extLst>
                </p:cNvPr>
                <p:cNvSpPr txBox="1"/>
                <p:nvPr/>
              </p:nvSpPr>
              <p:spPr>
                <a:xfrm>
                  <a:off x="1189519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9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32" name="Elipse 431">
                  <a:extLst>
                    <a:ext uri="{FF2B5EF4-FFF2-40B4-BE49-F238E27FC236}">
                      <a16:creationId xmlns:a16="http://schemas.microsoft.com/office/drawing/2014/main" xmlns="" id="{B76D34DA-7496-4E23-9AF3-A37D71496C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83661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22" name="Grupo 421">
                <a:extLst>
                  <a:ext uri="{FF2B5EF4-FFF2-40B4-BE49-F238E27FC236}">
                    <a16:creationId xmlns:a16="http://schemas.microsoft.com/office/drawing/2014/main" xmlns="" id="{173D3F71-8A9A-42EE-A854-C50AB7C299B5}"/>
                  </a:ext>
                </a:extLst>
              </p:cNvPr>
              <p:cNvGrpSpPr/>
              <p:nvPr/>
            </p:nvGrpSpPr>
            <p:grpSpPr>
              <a:xfrm>
                <a:off x="6386647" y="7554745"/>
                <a:ext cx="283924" cy="198873"/>
                <a:chOff x="1610038" y="1904505"/>
                <a:chExt cx="283924" cy="198873"/>
              </a:xfrm>
            </p:grpSpPr>
            <p:sp>
              <p:nvSpPr>
                <p:cNvPr id="429" name="CuadroTexto 428">
                  <a:extLst>
                    <a:ext uri="{FF2B5EF4-FFF2-40B4-BE49-F238E27FC236}">
                      <a16:creationId xmlns:a16="http://schemas.microsoft.com/office/drawing/2014/main" xmlns="" id="{86EB2610-CCD8-4ECB-A45B-0F1007548DA7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23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30" name="Elipse 429">
                  <a:extLst>
                    <a:ext uri="{FF2B5EF4-FFF2-40B4-BE49-F238E27FC236}">
                      <a16:creationId xmlns:a16="http://schemas.microsoft.com/office/drawing/2014/main" xmlns="" id="{C3CF8B1F-2195-4AA3-AB59-82BD45EB9B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423" name="Grupo 422">
                <a:extLst>
                  <a:ext uri="{FF2B5EF4-FFF2-40B4-BE49-F238E27FC236}">
                    <a16:creationId xmlns:a16="http://schemas.microsoft.com/office/drawing/2014/main" xmlns="" id="{F600DB82-CDE6-4FFE-8501-1336B150E7C8}"/>
                  </a:ext>
                </a:extLst>
              </p:cNvPr>
              <p:cNvGrpSpPr/>
              <p:nvPr/>
            </p:nvGrpSpPr>
            <p:grpSpPr>
              <a:xfrm>
                <a:off x="6158279" y="7554453"/>
                <a:ext cx="287200" cy="199456"/>
                <a:chOff x="1399841" y="1904505"/>
                <a:chExt cx="287200" cy="199456"/>
              </a:xfrm>
            </p:grpSpPr>
            <p:sp>
              <p:nvSpPr>
                <p:cNvPr id="427" name="CuadroTexto 426">
                  <a:extLst>
                    <a:ext uri="{FF2B5EF4-FFF2-40B4-BE49-F238E27FC236}">
                      <a16:creationId xmlns:a16="http://schemas.microsoft.com/office/drawing/2014/main" xmlns="" id="{0D2E61C2-3363-4BA5-818A-AA678F42612F}"/>
                    </a:ext>
                  </a:extLst>
                </p:cNvPr>
                <p:cNvSpPr txBox="1"/>
                <p:nvPr/>
              </p:nvSpPr>
              <p:spPr>
                <a:xfrm>
                  <a:off x="1403117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16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28" name="Forma libre: forma 427">
                  <a:extLst>
                    <a:ext uri="{FF2B5EF4-FFF2-40B4-BE49-F238E27FC236}">
                      <a16:creationId xmlns:a16="http://schemas.microsoft.com/office/drawing/2014/main" xmlns="" id="{442D20AA-459E-4F15-A438-34600F5C900A}"/>
                    </a:ext>
                  </a:extLst>
                </p:cNvPr>
                <p:cNvSpPr/>
                <p:nvPr/>
              </p:nvSpPr>
              <p:spPr>
                <a:xfrm flipH="1">
                  <a:off x="1399841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424" name="Grupo 423">
                <a:extLst>
                  <a:ext uri="{FF2B5EF4-FFF2-40B4-BE49-F238E27FC236}">
                    <a16:creationId xmlns:a16="http://schemas.microsoft.com/office/drawing/2014/main" xmlns="" id="{0E2AFA30-B734-4C8B-B023-8B78CF8DEC74}"/>
                  </a:ext>
                </a:extLst>
              </p:cNvPr>
              <p:cNvGrpSpPr/>
              <p:nvPr/>
            </p:nvGrpSpPr>
            <p:grpSpPr>
              <a:xfrm>
                <a:off x="6612353" y="7561849"/>
                <a:ext cx="290877" cy="190082"/>
                <a:chOff x="6612353" y="7561849"/>
                <a:chExt cx="290877" cy="190082"/>
              </a:xfrm>
            </p:grpSpPr>
            <p:sp>
              <p:nvSpPr>
                <p:cNvPr id="425" name="CuadroTexto 424">
                  <a:extLst>
                    <a:ext uri="{FF2B5EF4-FFF2-40B4-BE49-F238E27FC236}">
                      <a16:creationId xmlns:a16="http://schemas.microsoft.com/office/drawing/2014/main" xmlns="" id="{949E9B38-8044-4974-9D76-802AA23D50CB}"/>
                    </a:ext>
                  </a:extLst>
                </p:cNvPr>
                <p:cNvSpPr txBox="1"/>
                <p:nvPr/>
              </p:nvSpPr>
              <p:spPr>
                <a:xfrm>
                  <a:off x="6622685" y="7561849"/>
                  <a:ext cx="280545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31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26" name="Forma libre: forma 425">
                  <a:extLst>
                    <a:ext uri="{FF2B5EF4-FFF2-40B4-BE49-F238E27FC236}">
                      <a16:creationId xmlns:a16="http://schemas.microsoft.com/office/drawing/2014/main" xmlns="" id="{AFDA6CCD-6E4A-4F4E-97C0-646F7C18423A}"/>
                    </a:ext>
                  </a:extLst>
                </p:cNvPr>
                <p:cNvSpPr/>
                <p:nvPr/>
              </p:nvSpPr>
              <p:spPr>
                <a:xfrm>
                  <a:off x="6612353" y="764637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</p:grpSp>
      </p:grpSp>
      <p:grpSp>
        <p:nvGrpSpPr>
          <p:cNvPr id="435" name="Grupo 434">
            <a:extLst>
              <a:ext uri="{FF2B5EF4-FFF2-40B4-BE49-F238E27FC236}">
                <a16:creationId xmlns:a16="http://schemas.microsoft.com/office/drawing/2014/main" xmlns="" id="{555CEDFD-9160-4A91-8B23-7317AD41885E}"/>
              </a:ext>
            </a:extLst>
          </p:cNvPr>
          <p:cNvGrpSpPr/>
          <p:nvPr/>
        </p:nvGrpSpPr>
        <p:grpSpPr>
          <a:xfrm>
            <a:off x="5733972" y="9210303"/>
            <a:ext cx="1643719" cy="847704"/>
            <a:chOff x="5259511" y="6906205"/>
            <a:chExt cx="1643719" cy="847704"/>
          </a:xfrm>
        </p:grpSpPr>
        <p:grpSp>
          <p:nvGrpSpPr>
            <p:cNvPr id="436" name="Grupo 435">
              <a:extLst>
                <a:ext uri="{FF2B5EF4-FFF2-40B4-BE49-F238E27FC236}">
                  <a16:creationId xmlns:a16="http://schemas.microsoft.com/office/drawing/2014/main" xmlns="" id="{B426BA47-938E-44C9-B277-3BF2B69FF0BC}"/>
                </a:ext>
              </a:extLst>
            </p:cNvPr>
            <p:cNvGrpSpPr/>
            <p:nvPr/>
          </p:nvGrpSpPr>
          <p:grpSpPr>
            <a:xfrm>
              <a:off x="5259511" y="6906205"/>
              <a:ext cx="286403" cy="198873"/>
              <a:chOff x="512675" y="1255965"/>
              <a:chExt cx="286403" cy="198873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:a16="http://schemas.microsoft.com/office/drawing/2014/main" xmlns="" id="{D181E28F-0FB3-448A-A00D-B71F9C8DFB92}"/>
                  </a:ext>
                </a:extLst>
              </p:cNvPr>
              <p:cNvSpPr txBox="1"/>
              <p:nvPr/>
            </p:nvSpPr>
            <p:spPr>
              <a:xfrm>
                <a:off x="518533" y="125596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Elipse 446">
                <a:extLst>
                  <a:ext uri="{FF2B5EF4-FFF2-40B4-BE49-F238E27FC236}">
                    <a16:creationId xmlns:a16="http://schemas.microsoft.com/office/drawing/2014/main" xmlns="" id="{EF424434-1059-4D89-90DA-FB591B0B0D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2675" y="134986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37" name="Grupo 436">
              <a:extLst>
                <a:ext uri="{FF2B5EF4-FFF2-40B4-BE49-F238E27FC236}">
                  <a16:creationId xmlns:a16="http://schemas.microsoft.com/office/drawing/2014/main" xmlns="" id="{DF853045-F182-4199-937E-6355FCFBBB49}"/>
                </a:ext>
              </a:extLst>
            </p:cNvPr>
            <p:cNvGrpSpPr/>
            <p:nvPr/>
          </p:nvGrpSpPr>
          <p:grpSpPr>
            <a:xfrm>
              <a:off x="6386647" y="7554453"/>
              <a:ext cx="283924" cy="199165"/>
              <a:chOff x="1610038" y="1904213"/>
              <a:chExt cx="283924" cy="199165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:a16="http://schemas.microsoft.com/office/drawing/2014/main" xmlns="" id="{F4E95B71-F188-4F66-A9E0-FB66C5F30A07}"/>
                  </a:ext>
                </a:extLst>
              </p:cNvPr>
              <p:cNvSpPr txBox="1"/>
              <p:nvPr/>
            </p:nvSpPr>
            <p:spPr>
              <a:xfrm>
                <a:off x="1610038" y="1904213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Elipse 444">
                <a:extLst>
                  <a:ext uri="{FF2B5EF4-FFF2-40B4-BE49-F238E27FC236}">
                    <a16:creationId xmlns:a16="http://schemas.microsoft.com/office/drawing/2014/main" xmlns="" id="{2A38516C-8B85-40E6-A634-71B0FAC8CB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8" name="Grupo 437">
              <a:extLst>
                <a:ext uri="{FF2B5EF4-FFF2-40B4-BE49-F238E27FC236}">
                  <a16:creationId xmlns:a16="http://schemas.microsoft.com/office/drawing/2014/main" xmlns="" id="{C6EC39BB-FCA5-4D8B-B980-B9FF9ABE7796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42" name="CuadroTexto 441">
                <a:extLst>
                  <a:ext uri="{FF2B5EF4-FFF2-40B4-BE49-F238E27FC236}">
                    <a16:creationId xmlns:a16="http://schemas.microsoft.com/office/drawing/2014/main" xmlns="" id="{9ECB72A4-4CA6-414A-9158-3ADE195751C1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3" name="Forma libre: forma 442">
                <a:extLst>
                  <a:ext uri="{FF2B5EF4-FFF2-40B4-BE49-F238E27FC236}">
                    <a16:creationId xmlns:a16="http://schemas.microsoft.com/office/drawing/2014/main" xmlns="" id="{2E9CF831-8786-48C9-936E-E903E518272C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9" name="Grupo 438">
              <a:extLst>
                <a:ext uri="{FF2B5EF4-FFF2-40B4-BE49-F238E27FC236}">
                  <a16:creationId xmlns:a16="http://schemas.microsoft.com/office/drawing/2014/main" xmlns="" id="{842E93B6-DCF4-41AE-8B00-15467630EEBF}"/>
                </a:ext>
              </a:extLst>
            </p:cNvPr>
            <p:cNvGrpSpPr/>
            <p:nvPr/>
          </p:nvGrpSpPr>
          <p:grpSpPr>
            <a:xfrm>
              <a:off x="6612353" y="7554453"/>
              <a:ext cx="290877" cy="197478"/>
              <a:chOff x="6612353" y="7554453"/>
              <a:chExt cx="290877" cy="197478"/>
            </a:xfrm>
          </p:grpSpPr>
          <p:sp>
            <p:nvSpPr>
              <p:cNvPr id="440" name="CuadroTexto 439">
                <a:extLst>
                  <a:ext uri="{FF2B5EF4-FFF2-40B4-BE49-F238E27FC236}">
                    <a16:creationId xmlns:a16="http://schemas.microsoft.com/office/drawing/2014/main" xmlns="" id="{C5ACB8CD-6052-42C6-A119-0B5979A8D836}"/>
                  </a:ext>
                </a:extLst>
              </p:cNvPr>
              <p:cNvSpPr txBox="1"/>
              <p:nvPr/>
            </p:nvSpPr>
            <p:spPr>
              <a:xfrm>
                <a:off x="6622685" y="7554453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1" name="Forma libre: forma 440">
                <a:extLst>
                  <a:ext uri="{FF2B5EF4-FFF2-40B4-BE49-F238E27FC236}">
                    <a16:creationId xmlns:a16="http://schemas.microsoft.com/office/drawing/2014/main" xmlns="" id="{0D534515-E564-4567-8ECD-3FA8F54F5866}"/>
                  </a:ext>
                </a:extLst>
              </p:cNvPr>
              <p:cNvSpPr/>
              <p:nvPr/>
            </p:nvSpPr>
            <p:spPr>
              <a:xfrm>
                <a:off x="6612353" y="764637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48" name="Grupo 447">
            <a:extLst>
              <a:ext uri="{FF2B5EF4-FFF2-40B4-BE49-F238E27FC236}">
                <a16:creationId xmlns:a16="http://schemas.microsoft.com/office/drawing/2014/main" xmlns="" id="{B381D4A0-4CFF-4F1F-908A-B3983F175992}"/>
              </a:ext>
            </a:extLst>
          </p:cNvPr>
          <p:cNvGrpSpPr/>
          <p:nvPr/>
        </p:nvGrpSpPr>
        <p:grpSpPr>
          <a:xfrm>
            <a:off x="3945606" y="9215031"/>
            <a:ext cx="972733" cy="199456"/>
            <a:chOff x="5930497" y="7554453"/>
            <a:chExt cx="972733" cy="199456"/>
          </a:xfrm>
        </p:grpSpPr>
        <p:grpSp>
          <p:nvGrpSpPr>
            <p:cNvPr id="449" name="Grupo 448">
              <a:extLst>
                <a:ext uri="{FF2B5EF4-FFF2-40B4-BE49-F238E27FC236}">
                  <a16:creationId xmlns:a16="http://schemas.microsoft.com/office/drawing/2014/main" xmlns="" id="{AAEB3520-FAB4-49D8-9D3C-D47F2816784E}"/>
                </a:ext>
              </a:extLst>
            </p:cNvPr>
            <p:cNvGrpSpPr/>
            <p:nvPr/>
          </p:nvGrpSpPr>
          <p:grpSpPr>
            <a:xfrm>
              <a:off x="5930497" y="7554453"/>
              <a:ext cx="286403" cy="199165"/>
              <a:chOff x="1183661" y="1904213"/>
              <a:chExt cx="286403" cy="199165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:a16="http://schemas.microsoft.com/office/drawing/2014/main" xmlns="" id="{411CC0C3-1620-4BF3-A3B3-ABE345A5A9F6}"/>
                  </a:ext>
                </a:extLst>
              </p:cNvPr>
              <p:cNvSpPr txBox="1"/>
              <p:nvPr/>
            </p:nvSpPr>
            <p:spPr>
              <a:xfrm>
                <a:off x="1189519" y="1904213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Elipse 459">
                <a:extLst>
                  <a:ext uri="{FF2B5EF4-FFF2-40B4-BE49-F238E27FC236}">
                    <a16:creationId xmlns:a16="http://schemas.microsoft.com/office/drawing/2014/main" xmlns="" id="{3A784F68-9E69-4B1A-9ECC-555D2EC281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0" name="Grupo 449">
              <a:extLst>
                <a:ext uri="{FF2B5EF4-FFF2-40B4-BE49-F238E27FC236}">
                  <a16:creationId xmlns:a16="http://schemas.microsoft.com/office/drawing/2014/main" xmlns="" id="{775DD41A-50E1-40E8-B43B-7889F48227EE}"/>
                </a:ext>
              </a:extLst>
            </p:cNvPr>
            <p:cNvGrpSpPr/>
            <p:nvPr/>
          </p:nvGrpSpPr>
          <p:grpSpPr>
            <a:xfrm>
              <a:off x="6385311" y="7554453"/>
              <a:ext cx="285260" cy="199165"/>
              <a:chOff x="1608702" y="1904213"/>
              <a:chExt cx="285260" cy="199165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:a16="http://schemas.microsoft.com/office/drawing/2014/main" xmlns="" id="{F8B67F7E-1D65-42EB-B4A1-B6FC8A1EBDFF}"/>
                  </a:ext>
                </a:extLst>
              </p:cNvPr>
              <p:cNvSpPr txBox="1"/>
              <p:nvPr/>
            </p:nvSpPr>
            <p:spPr>
              <a:xfrm>
                <a:off x="1610038" y="1904213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Elipse 457">
                <a:extLst>
                  <a:ext uri="{FF2B5EF4-FFF2-40B4-BE49-F238E27FC236}">
                    <a16:creationId xmlns:a16="http://schemas.microsoft.com/office/drawing/2014/main" xmlns="" id="{45FB8B64-712E-441B-91C2-D69B600BC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08702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1" name="Grupo 450">
              <a:extLst>
                <a:ext uri="{FF2B5EF4-FFF2-40B4-BE49-F238E27FC236}">
                  <a16:creationId xmlns:a16="http://schemas.microsoft.com/office/drawing/2014/main" xmlns="" id="{FE331038-7E2C-4358-83FC-A72AC2FE0DF5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55" name="CuadroTexto 454">
                <a:extLst>
                  <a:ext uri="{FF2B5EF4-FFF2-40B4-BE49-F238E27FC236}">
                    <a16:creationId xmlns:a16="http://schemas.microsoft.com/office/drawing/2014/main" xmlns="" id="{8AB6BD88-1F3D-4F36-8460-BB62D6E12249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6" name="Forma libre: forma 455">
                <a:extLst>
                  <a:ext uri="{FF2B5EF4-FFF2-40B4-BE49-F238E27FC236}">
                    <a16:creationId xmlns:a16="http://schemas.microsoft.com/office/drawing/2014/main" xmlns="" id="{33A30C22-DF88-4D43-ACC4-34DD8D4ADD0E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2" name="Grupo 451">
              <a:extLst>
                <a:ext uri="{FF2B5EF4-FFF2-40B4-BE49-F238E27FC236}">
                  <a16:creationId xmlns:a16="http://schemas.microsoft.com/office/drawing/2014/main" xmlns="" id="{15E1E633-0D07-4195-84A8-C81C55148541}"/>
                </a:ext>
              </a:extLst>
            </p:cNvPr>
            <p:cNvGrpSpPr/>
            <p:nvPr/>
          </p:nvGrpSpPr>
          <p:grpSpPr>
            <a:xfrm>
              <a:off x="6612353" y="7554453"/>
              <a:ext cx="290877" cy="194066"/>
              <a:chOff x="6612353" y="7554453"/>
              <a:chExt cx="290877" cy="194066"/>
            </a:xfrm>
          </p:grpSpPr>
          <p:sp>
            <p:nvSpPr>
              <p:cNvPr id="453" name="CuadroTexto 452">
                <a:extLst>
                  <a:ext uri="{FF2B5EF4-FFF2-40B4-BE49-F238E27FC236}">
                    <a16:creationId xmlns:a16="http://schemas.microsoft.com/office/drawing/2014/main" xmlns="" id="{23334927-31BA-4962-AABA-7DFB1DFED8C2}"/>
                  </a:ext>
                </a:extLst>
              </p:cNvPr>
              <p:cNvSpPr txBox="1"/>
              <p:nvPr/>
            </p:nvSpPr>
            <p:spPr>
              <a:xfrm>
                <a:off x="6622685" y="7554453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4" name="Forma libre: forma 453">
                <a:extLst>
                  <a:ext uri="{FF2B5EF4-FFF2-40B4-BE49-F238E27FC236}">
                    <a16:creationId xmlns:a16="http://schemas.microsoft.com/office/drawing/2014/main" xmlns="" id="{ED757D4A-4891-4503-A63A-D403E00BE4CB}"/>
                  </a:ext>
                </a:extLst>
              </p:cNvPr>
              <p:cNvSpPr/>
              <p:nvPr/>
            </p:nvSpPr>
            <p:spPr>
              <a:xfrm>
                <a:off x="6612353" y="7642960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61" name="Grupo 460">
            <a:extLst>
              <a:ext uri="{FF2B5EF4-FFF2-40B4-BE49-F238E27FC236}">
                <a16:creationId xmlns:a16="http://schemas.microsoft.com/office/drawing/2014/main" xmlns="" id="{07AE16A4-960D-4F29-9708-C437B4DCE052}"/>
              </a:ext>
            </a:extLst>
          </p:cNvPr>
          <p:cNvGrpSpPr/>
          <p:nvPr/>
        </p:nvGrpSpPr>
        <p:grpSpPr>
          <a:xfrm>
            <a:off x="2138306" y="9208930"/>
            <a:ext cx="1651201" cy="847117"/>
            <a:chOff x="5930497" y="7554453"/>
            <a:chExt cx="1651201" cy="847117"/>
          </a:xfrm>
        </p:grpSpPr>
        <p:grpSp>
          <p:nvGrpSpPr>
            <p:cNvPr id="462" name="Grupo 461">
              <a:extLst>
                <a:ext uri="{FF2B5EF4-FFF2-40B4-BE49-F238E27FC236}">
                  <a16:creationId xmlns:a16="http://schemas.microsoft.com/office/drawing/2014/main" xmlns="" id="{D818E167-E8FC-4C91-9301-55F25EFF8E8E}"/>
                </a:ext>
              </a:extLst>
            </p:cNvPr>
            <p:cNvGrpSpPr/>
            <p:nvPr/>
          </p:nvGrpSpPr>
          <p:grpSpPr>
            <a:xfrm>
              <a:off x="5930497" y="7554745"/>
              <a:ext cx="286403" cy="198873"/>
              <a:chOff x="1183661" y="1904505"/>
              <a:chExt cx="286403" cy="198873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:a16="http://schemas.microsoft.com/office/drawing/2014/main" xmlns="" id="{CC5AB870-FCB8-4EE0-8F9C-23B8AC4D6394}"/>
                  </a:ext>
                </a:extLst>
              </p:cNvPr>
              <p:cNvSpPr txBox="1"/>
              <p:nvPr/>
            </p:nvSpPr>
            <p:spPr>
              <a:xfrm>
                <a:off x="1189519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Elipse 472">
                <a:extLst>
                  <a:ext uri="{FF2B5EF4-FFF2-40B4-BE49-F238E27FC236}">
                    <a16:creationId xmlns:a16="http://schemas.microsoft.com/office/drawing/2014/main" xmlns="" id="{F23E15F8-59E8-4F47-A2FA-CDD2639150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3" name="Grupo 462">
              <a:extLst>
                <a:ext uri="{FF2B5EF4-FFF2-40B4-BE49-F238E27FC236}">
                  <a16:creationId xmlns:a16="http://schemas.microsoft.com/office/drawing/2014/main" xmlns="" id="{04B42B94-2514-46F4-BA6E-9139C574D1B6}"/>
                </a:ext>
              </a:extLst>
            </p:cNvPr>
            <p:cNvGrpSpPr/>
            <p:nvPr/>
          </p:nvGrpSpPr>
          <p:grpSpPr>
            <a:xfrm>
              <a:off x="6386647" y="7554745"/>
              <a:ext cx="283924" cy="198873"/>
              <a:chOff x="1610038" y="1904505"/>
              <a:chExt cx="283924" cy="198873"/>
            </a:xfrm>
          </p:grpSpPr>
          <p:sp>
            <p:nvSpPr>
              <p:cNvPr id="470" name="CuadroTexto 469">
                <a:extLst>
                  <a:ext uri="{FF2B5EF4-FFF2-40B4-BE49-F238E27FC236}">
                    <a16:creationId xmlns:a16="http://schemas.microsoft.com/office/drawing/2014/main" xmlns="" id="{07761018-4155-4F6E-B855-FDC2BCFC14D3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1" name="Elipse 470">
                <a:extLst>
                  <a:ext uri="{FF2B5EF4-FFF2-40B4-BE49-F238E27FC236}">
                    <a16:creationId xmlns:a16="http://schemas.microsoft.com/office/drawing/2014/main" xmlns="" id="{0914462A-B22B-4060-AB3C-46692EDBA3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64" name="Grupo 463">
              <a:extLst>
                <a:ext uri="{FF2B5EF4-FFF2-40B4-BE49-F238E27FC236}">
                  <a16:creationId xmlns:a16="http://schemas.microsoft.com/office/drawing/2014/main" xmlns="" id="{941CC1A0-2569-4D3E-A16F-86356825E9E6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68" name="CuadroTexto 467">
                <a:extLst>
                  <a:ext uri="{FF2B5EF4-FFF2-40B4-BE49-F238E27FC236}">
                    <a16:creationId xmlns:a16="http://schemas.microsoft.com/office/drawing/2014/main" xmlns="" id="{029D56FD-C05E-4137-9D68-E62C2B6ABBF9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9" name="Forma libre: forma 468">
                <a:extLst>
                  <a:ext uri="{FF2B5EF4-FFF2-40B4-BE49-F238E27FC236}">
                    <a16:creationId xmlns:a16="http://schemas.microsoft.com/office/drawing/2014/main" xmlns="" id="{0E5787A7-5750-4346-8235-F9187EE61460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65" name="Grupo 464">
              <a:extLst>
                <a:ext uri="{FF2B5EF4-FFF2-40B4-BE49-F238E27FC236}">
                  <a16:creationId xmlns:a16="http://schemas.microsoft.com/office/drawing/2014/main" xmlns="" id="{2BC05BE1-D5B6-43CC-B1C4-E5D5D4EA802E}"/>
                </a:ext>
              </a:extLst>
            </p:cNvPr>
            <p:cNvGrpSpPr/>
            <p:nvPr/>
          </p:nvGrpSpPr>
          <p:grpSpPr>
            <a:xfrm>
              <a:off x="7290821" y="8211488"/>
              <a:ext cx="290877" cy="190082"/>
              <a:chOff x="7290821" y="8211488"/>
              <a:chExt cx="290877" cy="190082"/>
            </a:xfrm>
          </p:grpSpPr>
          <p:sp>
            <p:nvSpPr>
              <p:cNvPr id="466" name="CuadroTexto 465">
                <a:extLst>
                  <a:ext uri="{FF2B5EF4-FFF2-40B4-BE49-F238E27FC236}">
                    <a16:creationId xmlns:a16="http://schemas.microsoft.com/office/drawing/2014/main" xmlns="" id="{BFA6748E-4BE4-4C60-B913-8F0BA80A988F}"/>
                  </a:ext>
                </a:extLst>
              </p:cNvPr>
              <p:cNvSpPr txBox="1"/>
              <p:nvPr/>
            </p:nvSpPr>
            <p:spPr>
              <a:xfrm>
                <a:off x="7301153" y="8211488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7" name="Forma libre: forma 466">
                <a:extLst>
                  <a:ext uri="{FF2B5EF4-FFF2-40B4-BE49-F238E27FC236}">
                    <a16:creationId xmlns:a16="http://schemas.microsoft.com/office/drawing/2014/main" xmlns="" id="{4D05FA39-B8BA-4885-AA7B-492CF8DF48A2}"/>
                  </a:ext>
                </a:extLst>
              </p:cNvPr>
              <p:cNvSpPr/>
              <p:nvPr/>
            </p:nvSpPr>
            <p:spPr>
              <a:xfrm>
                <a:off x="7290821" y="829601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74" name="Grupo 473">
            <a:extLst>
              <a:ext uri="{FF2B5EF4-FFF2-40B4-BE49-F238E27FC236}">
                <a16:creationId xmlns:a16="http://schemas.microsoft.com/office/drawing/2014/main" xmlns="" id="{F5BDDA53-1F3C-4911-A5D0-37722E80263D}"/>
              </a:ext>
            </a:extLst>
          </p:cNvPr>
          <p:cNvGrpSpPr/>
          <p:nvPr/>
        </p:nvGrpSpPr>
        <p:grpSpPr>
          <a:xfrm>
            <a:off x="991097" y="9865274"/>
            <a:ext cx="972733" cy="199456"/>
            <a:chOff x="5930497" y="7554453"/>
            <a:chExt cx="972733" cy="199456"/>
          </a:xfrm>
        </p:grpSpPr>
        <p:grpSp>
          <p:nvGrpSpPr>
            <p:cNvPr id="475" name="Grupo 474">
              <a:extLst>
                <a:ext uri="{FF2B5EF4-FFF2-40B4-BE49-F238E27FC236}">
                  <a16:creationId xmlns:a16="http://schemas.microsoft.com/office/drawing/2014/main" xmlns="" id="{814BE2F1-6C96-4758-9E45-D545E0494D6C}"/>
                </a:ext>
              </a:extLst>
            </p:cNvPr>
            <p:cNvGrpSpPr/>
            <p:nvPr/>
          </p:nvGrpSpPr>
          <p:grpSpPr>
            <a:xfrm>
              <a:off x="5930497" y="7554453"/>
              <a:ext cx="286403" cy="199165"/>
              <a:chOff x="1183661" y="1904213"/>
              <a:chExt cx="286403" cy="199165"/>
            </a:xfrm>
          </p:grpSpPr>
          <p:sp>
            <p:nvSpPr>
              <p:cNvPr id="485" name="CuadroTexto 484">
                <a:extLst>
                  <a:ext uri="{FF2B5EF4-FFF2-40B4-BE49-F238E27FC236}">
                    <a16:creationId xmlns:a16="http://schemas.microsoft.com/office/drawing/2014/main" xmlns="" id="{8F6D2DDD-6155-46EB-B93A-BA0FD0A014EC}"/>
                  </a:ext>
                </a:extLst>
              </p:cNvPr>
              <p:cNvSpPr txBox="1"/>
              <p:nvPr/>
            </p:nvSpPr>
            <p:spPr>
              <a:xfrm>
                <a:off x="1189519" y="1904213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6" name="Elipse 485">
                <a:extLst>
                  <a:ext uri="{FF2B5EF4-FFF2-40B4-BE49-F238E27FC236}">
                    <a16:creationId xmlns:a16="http://schemas.microsoft.com/office/drawing/2014/main" xmlns="" id="{586D870D-3454-4F8C-937B-19FA67ECD0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6" name="Grupo 475">
              <a:extLst>
                <a:ext uri="{FF2B5EF4-FFF2-40B4-BE49-F238E27FC236}">
                  <a16:creationId xmlns:a16="http://schemas.microsoft.com/office/drawing/2014/main" xmlns="" id="{22167535-D0E9-4814-9BF5-F626378D0CE4}"/>
                </a:ext>
              </a:extLst>
            </p:cNvPr>
            <p:cNvGrpSpPr/>
            <p:nvPr/>
          </p:nvGrpSpPr>
          <p:grpSpPr>
            <a:xfrm>
              <a:off x="6386647" y="7554453"/>
              <a:ext cx="283924" cy="199165"/>
              <a:chOff x="1610038" y="1904213"/>
              <a:chExt cx="283924" cy="199165"/>
            </a:xfrm>
          </p:grpSpPr>
          <p:sp>
            <p:nvSpPr>
              <p:cNvPr id="483" name="CuadroTexto 482">
                <a:extLst>
                  <a:ext uri="{FF2B5EF4-FFF2-40B4-BE49-F238E27FC236}">
                    <a16:creationId xmlns:a16="http://schemas.microsoft.com/office/drawing/2014/main" xmlns="" id="{74E52E30-D88B-412D-B113-1861EDD169CE}"/>
                  </a:ext>
                </a:extLst>
              </p:cNvPr>
              <p:cNvSpPr txBox="1"/>
              <p:nvPr/>
            </p:nvSpPr>
            <p:spPr>
              <a:xfrm>
                <a:off x="1610038" y="1904213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4" name="Elipse 483">
                <a:extLst>
                  <a:ext uri="{FF2B5EF4-FFF2-40B4-BE49-F238E27FC236}">
                    <a16:creationId xmlns:a16="http://schemas.microsoft.com/office/drawing/2014/main" xmlns="" id="{DF1D771F-6B7D-41D6-95EF-871F5A6A3C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7" name="Grupo 476">
              <a:extLst>
                <a:ext uri="{FF2B5EF4-FFF2-40B4-BE49-F238E27FC236}">
                  <a16:creationId xmlns:a16="http://schemas.microsoft.com/office/drawing/2014/main" xmlns="" id="{7C5ABBC2-2255-43F1-A264-1E62589299F5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81" name="CuadroTexto 480">
                <a:extLst>
                  <a:ext uri="{FF2B5EF4-FFF2-40B4-BE49-F238E27FC236}">
                    <a16:creationId xmlns:a16="http://schemas.microsoft.com/office/drawing/2014/main" xmlns="" id="{3AC0E5D6-19E9-4C8D-ACA3-4B60B1D6696D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2" name="Forma libre: forma 481">
                <a:extLst>
                  <a:ext uri="{FF2B5EF4-FFF2-40B4-BE49-F238E27FC236}">
                    <a16:creationId xmlns:a16="http://schemas.microsoft.com/office/drawing/2014/main" xmlns="" id="{4B7AB497-C1D2-4FF3-99E6-8AE86959222C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8" name="Grupo 477">
              <a:extLst>
                <a:ext uri="{FF2B5EF4-FFF2-40B4-BE49-F238E27FC236}">
                  <a16:creationId xmlns:a16="http://schemas.microsoft.com/office/drawing/2014/main" xmlns="" id="{63AE3E5F-9194-4BA0-8E5D-44E335392081}"/>
                </a:ext>
              </a:extLst>
            </p:cNvPr>
            <p:cNvGrpSpPr/>
            <p:nvPr/>
          </p:nvGrpSpPr>
          <p:grpSpPr>
            <a:xfrm>
              <a:off x="6612353" y="7554453"/>
              <a:ext cx="290877" cy="197478"/>
              <a:chOff x="6612353" y="7554453"/>
              <a:chExt cx="290877" cy="197478"/>
            </a:xfrm>
          </p:grpSpPr>
          <p:sp>
            <p:nvSpPr>
              <p:cNvPr id="479" name="CuadroTexto 478">
                <a:extLst>
                  <a:ext uri="{FF2B5EF4-FFF2-40B4-BE49-F238E27FC236}">
                    <a16:creationId xmlns:a16="http://schemas.microsoft.com/office/drawing/2014/main" xmlns="" id="{E3A56FC3-90FB-4CD6-8260-D056015463A2}"/>
                  </a:ext>
                </a:extLst>
              </p:cNvPr>
              <p:cNvSpPr txBox="1"/>
              <p:nvPr/>
            </p:nvSpPr>
            <p:spPr>
              <a:xfrm>
                <a:off x="6622685" y="7554453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0" name="Forma libre: forma 479">
                <a:extLst>
                  <a:ext uri="{FF2B5EF4-FFF2-40B4-BE49-F238E27FC236}">
                    <a16:creationId xmlns:a16="http://schemas.microsoft.com/office/drawing/2014/main" xmlns="" id="{7997EB16-1073-476E-86A4-7897B8DC5AE3}"/>
                  </a:ext>
                </a:extLst>
              </p:cNvPr>
              <p:cNvSpPr/>
              <p:nvPr/>
            </p:nvSpPr>
            <p:spPr>
              <a:xfrm>
                <a:off x="6612353" y="764637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25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xmlns="" id="{E29C7138-B334-467D-929C-7EA8506D868B}"/>
              </a:ext>
            </a:extLst>
          </p:cNvPr>
          <p:cNvSpPr/>
          <p:nvPr/>
        </p:nvSpPr>
        <p:spPr>
          <a:xfrm>
            <a:off x="89837" y="53906"/>
            <a:ext cx="7380000" cy="10584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793" r="-47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r>
              <a:rPr lang="es-ES" sz="2159" dirty="0"/>
              <a:t>f</a:t>
            </a:r>
          </a:p>
        </p:txBody>
      </p:sp>
      <p:pic>
        <p:nvPicPr>
          <p:cNvPr id="240" name="Imagen 239">
            <a:extLst>
              <a:ext uri="{FF2B5EF4-FFF2-40B4-BE49-F238E27FC236}">
                <a16:creationId xmlns:a16="http://schemas.microsoft.com/office/drawing/2014/main" xmlns="" id="{0BE158CE-A342-430B-899D-A5F9EB87A8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9" r="46136"/>
          <a:stretch/>
        </p:blipFill>
        <p:spPr>
          <a:xfrm>
            <a:off x="5027529" y="787529"/>
            <a:ext cx="2427117" cy="5289189"/>
          </a:xfrm>
          <a:prstGeom prst="rect">
            <a:avLst/>
          </a:prstGeom>
        </p:spPr>
      </p:pic>
      <p:pic>
        <p:nvPicPr>
          <p:cNvPr id="246" name="Imagen 245">
            <a:extLst>
              <a:ext uri="{FF2B5EF4-FFF2-40B4-BE49-F238E27FC236}">
                <a16:creationId xmlns:a16="http://schemas.microsoft.com/office/drawing/2014/main" xmlns="" id="{19DCCF4B-AC0F-44AA-BC25-973F891A7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93697" flipH="1">
            <a:off x="1906287" y="4264943"/>
            <a:ext cx="1994355" cy="2297038"/>
          </a:xfrm>
          <a:prstGeom prst="rect">
            <a:avLst/>
          </a:prstGeom>
          <a:effectLst/>
        </p:spPr>
      </p:pic>
      <p:pic>
        <p:nvPicPr>
          <p:cNvPr id="249" name="Imagen 248">
            <a:extLst>
              <a:ext uri="{FF2B5EF4-FFF2-40B4-BE49-F238E27FC236}">
                <a16:creationId xmlns:a16="http://schemas.microsoft.com/office/drawing/2014/main" xmlns="" id="{220A86A5-6F27-4AD1-9199-BD634021F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b="25569"/>
          <a:stretch/>
        </p:blipFill>
        <p:spPr>
          <a:xfrm>
            <a:off x="95213" y="4200524"/>
            <a:ext cx="2801521" cy="1924522"/>
          </a:xfrm>
          <a:prstGeom prst="rect">
            <a:avLst/>
          </a:prstGeom>
        </p:spPr>
      </p:pic>
      <p:grpSp>
        <p:nvGrpSpPr>
          <p:cNvPr id="252" name="Grupo 251">
            <a:extLst>
              <a:ext uri="{FF2B5EF4-FFF2-40B4-BE49-F238E27FC236}">
                <a16:creationId xmlns:a16="http://schemas.microsoft.com/office/drawing/2014/main" xmlns="" id="{1482AAE9-B223-4427-8A87-7736ADE463F8}"/>
              </a:ext>
            </a:extLst>
          </p:cNvPr>
          <p:cNvGrpSpPr/>
          <p:nvPr/>
        </p:nvGrpSpPr>
        <p:grpSpPr>
          <a:xfrm>
            <a:off x="107468" y="4286951"/>
            <a:ext cx="1175900" cy="1481763"/>
            <a:chOff x="4256" y="3951580"/>
            <a:chExt cx="1369701" cy="1725974"/>
          </a:xfrm>
        </p:grpSpPr>
        <p:grpSp>
          <p:nvGrpSpPr>
            <p:cNvPr id="253" name="Grupo 252">
              <a:extLst>
                <a:ext uri="{FF2B5EF4-FFF2-40B4-BE49-F238E27FC236}">
                  <a16:creationId xmlns:a16="http://schemas.microsoft.com/office/drawing/2014/main" xmlns="" id="{9EAE16B4-F747-422A-BC04-44FEF35A4D8A}"/>
                </a:ext>
              </a:extLst>
            </p:cNvPr>
            <p:cNvGrpSpPr/>
            <p:nvPr/>
          </p:nvGrpSpPr>
          <p:grpSpPr>
            <a:xfrm>
              <a:off x="440170" y="3951580"/>
              <a:ext cx="719018" cy="1011037"/>
              <a:chOff x="9065658" y="6043699"/>
              <a:chExt cx="508167" cy="714552"/>
            </a:xfrm>
          </p:grpSpPr>
          <p:pic>
            <p:nvPicPr>
              <p:cNvPr id="314" name="Imagen 313">
                <a:extLst>
                  <a:ext uri="{FF2B5EF4-FFF2-40B4-BE49-F238E27FC236}">
                    <a16:creationId xmlns:a16="http://schemas.microsoft.com/office/drawing/2014/main" xmlns="" id="{68BE8570-1BD4-4BCE-A28C-6F7849428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5658" y="6043699"/>
                <a:ext cx="508167" cy="714552"/>
              </a:xfrm>
              <a:prstGeom prst="rect">
                <a:avLst/>
              </a:prstGeom>
            </p:spPr>
          </p:pic>
          <p:pic>
            <p:nvPicPr>
              <p:cNvPr id="315" name="Imagen 314">
                <a:extLst>
                  <a:ext uri="{FF2B5EF4-FFF2-40B4-BE49-F238E27FC236}">
                    <a16:creationId xmlns:a16="http://schemas.microsoft.com/office/drawing/2014/main" xmlns="" id="{607D8375-F6F5-4D19-83AC-EB91C2199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0545" y="6078152"/>
                <a:ext cx="472199" cy="669142"/>
              </a:xfrm>
              <a:prstGeom prst="rect">
                <a:avLst/>
              </a:prstGeom>
            </p:spPr>
          </p:pic>
        </p:grpSp>
        <p:pic>
          <p:nvPicPr>
            <p:cNvPr id="310" name="Imagen 309">
              <a:extLst>
                <a:ext uri="{FF2B5EF4-FFF2-40B4-BE49-F238E27FC236}">
                  <a16:creationId xmlns:a16="http://schemas.microsoft.com/office/drawing/2014/main" xmlns="" id="{98D3EAB1-3DE4-4F0D-A4A4-218391C6B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" y="4662880"/>
              <a:ext cx="1369701" cy="1014674"/>
            </a:xfrm>
            <a:prstGeom prst="rect">
              <a:avLst/>
            </a:prstGeom>
          </p:spPr>
        </p:pic>
        <p:pic>
          <p:nvPicPr>
            <p:cNvPr id="312" name="Imagen 311">
              <a:extLst>
                <a:ext uri="{FF2B5EF4-FFF2-40B4-BE49-F238E27FC236}">
                  <a16:creationId xmlns:a16="http://schemas.microsoft.com/office/drawing/2014/main" xmlns="" id="{A10B7C67-01A5-43BA-AA6F-94529F33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2" y="4695076"/>
              <a:ext cx="1317438" cy="975958"/>
            </a:xfrm>
            <a:prstGeom prst="rect">
              <a:avLst/>
            </a:prstGeom>
          </p:spPr>
        </p:pic>
      </p:grpSp>
      <p:sp>
        <p:nvSpPr>
          <p:cNvPr id="254" name="Rectangle 3">
            <a:extLst>
              <a:ext uri="{FF2B5EF4-FFF2-40B4-BE49-F238E27FC236}">
                <a16:creationId xmlns:a16="http://schemas.microsoft.com/office/drawing/2014/main" xmlns="" id="{B21FEF61-5A0C-4626-9F82-3D742386DA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9494" y="5747570"/>
            <a:ext cx="7164000" cy="4815625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sp>
        <p:nvSpPr>
          <p:cNvPr id="255" name="Rectángulo 254">
            <a:extLst>
              <a:ext uri="{FF2B5EF4-FFF2-40B4-BE49-F238E27FC236}">
                <a16:creationId xmlns:a16="http://schemas.microsoft.com/office/drawing/2014/main" xmlns="" id="{B56B83BC-4B90-4ED5-9B83-6140C2B9D586}"/>
              </a:ext>
            </a:extLst>
          </p:cNvPr>
          <p:cNvSpPr/>
          <p:nvPr/>
        </p:nvSpPr>
        <p:spPr>
          <a:xfrm>
            <a:off x="508997" y="5723530"/>
            <a:ext cx="109434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56" name="Rectángulo 255">
            <a:extLst>
              <a:ext uri="{FF2B5EF4-FFF2-40B4-BE49-F238E27FC236}">
                <a16:creationId xmlns:a16="http://schemas.microsoft.com/office/drawing/2014/main" xmlns="" id="{82CDF411-FAE4-4B49-A71E-B4D4DD383038}"/>
              </a:ext>
            </a:extLst>
          </p:cNvPr>
          <p:cNvSpPr/>
          <p:nvPr/>
        </p:nvSpPr>
        <p:spPr>
          <a:xfrm>
            <a:off x="3975472" y="5713506"/>
            <a:ext cx="141152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57" name="Rectángulo 256">
            <a:extLst>
              <a:ext uri="{FF2B5EF4-FFF2-40B4-BE49-F238E27FC236}">
                <a16:creationId xmlns:a16="http://schemas.microsoft.com/office/drawing/2014/main" xmlns="" id="{684F4EC6-CA2E-4A5F-B0DD-DD1619094317}"/>
              </a:ext>
            </a:extLst>
          </p:cNvPr>
          <p:cNvSpPr/>
          <p:nvPr/>
        </p:nvSpPr>
        <p:spPr>
          <a:xfrm>
            <a:off x="2158707" y="5713506"/>
            <a:ext cx="141152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FEBRERO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58" name="Rectángulo 257">
            <a:extLst>
              <a:ext uri="{FF2B5EF4-FFF2-40B4-BE49-F238E27FC236}">
                <a16:creationId xmlns:a16="http://schemas.microsoft.com/office/drawing/2014/main" xmlns="" id="{740C03BC-941E-4472-8232-0E8D0EAAF29D}"/>
              </a:ext>
            </a:extLst>
          </p:cNvPr>
          <p:cNvSpPr/>
          <p:nvPr/>
        </p:nvSpPr>
        <p:spPr>
          <a:xfrm>
            <a:off x="5764750" y="5713506"/>
            <a:ext cx="141152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  <a:endParaRPr lang="es-ES" sz="12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259" name="Tabla 258">
            <a:extLst>
              <a:ext uri="{FF2B5EF4-FFF2-40B4-BE49-F238E27FC236}">
                <a16:creationId xmlns:a16="http://schemas.microsoft.com/office/drawing/2014/main" xmlns="" id="{4B8E62FB-C708-4A72-A732-E559D96D35F3}"/>
              </a:ext>
            </a:extLst>
          </p:cNvPr>
          <p:cNvGraphicFramePr>
            <a:graphicFrameLocks noGrp="1"/>
          </p:cNvGraphicFramePr>
          <p:nvPr/>
        </p:nvGraphicFramePr>
        <p:xfrm>
          <a:off x="5713001" y="9141030"/>
          <a:ext cx="1592850" cy="1083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03209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0" name="Tabla 259">
            <a:extLst>
              <a:ext uri="{FF2B5EF4-FFF2-40B4-BE49-F238E27FC236}">
                <a16:creationId xmlns:a16="http://schemas.microsoft.com/office/drawing/2014/main" xmlns="" id="{69DB7A08-5373-4BBB-B948-00C25A0622D5}"/>
              </a:ext>
            </a:extLst>
          </p:cNvPr>
          <p:cNvGraphicFramePr>
            <a:graphicFrameLocks noGrp="1"/>
          </p:cNvGraphicFramePr>
          <p:nvPr/>
        </p:nvGraphicFramePr>
        <p:xfrm>
          <a:off x="298656" y="9141030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1" name="Tabla 260">
            <a:extLst>
              <a:ext uri="{FF2B5EF4-FFF2-40B4-BE49-F238E27FC236}">
                <a16:creationId xmlns:a16="http://schemas.microsoft.com/office/drawing/2014/main" xmlns="" id="{82D27331-F205-4C69-AD2D-8756DF3BE6AD}"/>
              </a:ext>
            </a:extLst>
          </p:cNvPr>
          <p:cNvGraphicFramePr>
            <a:graphicFrameLocks noGrp="1"/>
          </p:cNvGraphicFramePr>
          <p:nvPr/>
        </p:nvGraphicFramePr>
        <p:xfrm>
          <a:off x="2117957" y="9141030"/>
          <a:ext cx="1592850" cy="1083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03209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2798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2" name="Tabla 261">
            <a:extLst>
              <a:ext uri="{FF2B5EF4-FFF2-40B4-BE49-F238E27FC236}">
                <a16:creationId xmlns:a16="http://schemas.microsoft.com/office/drawing/2014/main" xmlns="" id="{60FF0804-B9F9-4606-BC12-579575509FBA}"/>
              </a:ext>
            </a:extLst>
          </p:cNvPr>
          <p:cNvGraphicFramePr>
            <a:graphicFrameLocks noGrp="1"/>
          </p:cNvGraphicFramePr>
          <p:nvPr/>
        </p:nvGraphicFramePr>
        <p:xfrm>
          <a:off x="3928963" y="9141030"/>
          <a:ext cx="1592850" cy="108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099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167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3" name="Tabla 262">
            <a:extLst>
              <a:ext uri="{FF2B5EF4-FFF2-40B4-BE49-F238E27FC236}">
                <a16:creationId xmlns:a16="http://schemas.microsoft.com/office/drawing/2014/main" xmlns="" id="{B69FEF0F-354F-4BA4-9E04-F0DEAE78662C}"/>
              </a:ext>
            </a:extLst>
          </p:cNvPr>
          <p:cNvGraphicFramePr>
            <a:graphicFrameLocks noGrp="1"/>
          </p:cNvGraphicFramePr>
          <p:nvPr/>
        </p:nvGraphicFramePr>
        <p:xfrm>
          <a:off x="298656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4" name="Tabla 263">
            <a:extLst>
              <a:ext uri="{FF2B5EF4-FFF2-40B4-BE49-F238E27FC236}">
                <a16:creationId xmlns:a16="http://schemas.microsoft.com/office/drawing/2014/main" xmlns="" id="{332F59A0-2B13-41D6-8BB3-973870D335B1}"/>
              </a:ext>
            </a:extLst>
          </p:cNvPr>
          <p:cNvGraphicFramePr>
            <a:graphicFrameLocks noGrp="1"/>
          </p:cNvGraphicFramePr>
          <p:nvPr/>
        </p:nvGraphicFramePr>
        <p:xfrm>
          <a:off x="2117957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5" name="Tabla 264">
            <a:extLst>
              <a:ext uri="{FF2B5EF4-FFF2-40B4-BE49-F238E27FC236}">
                <a16:creationId xmlns:a16="http://schemas.microsoft.com/office/drawing/2014/main" xmlns="" id="{62319EC6-08C6-40B0-9867-B3BAE8C5AF27}"/>
              </a:ext>
            </a:extLst>
          </p:cNvPr>
          <p:cNvGraphicFramePr>
            <a:graphicFrameLocks noGrp="1"/>
          </p:cNvGraphicFramePr>
          <p:nvPr/>
        </p:nvGraphicFramePr>
        <p:xfrm>
          <a:off x="3928963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6" name="Tabla 265">
            <a:extLst>
              <a:ext uri="{FF2B5EF4-FFF2-40B4-BE49-F238E27FC236}">
                <a16:creationId xmlns:a16="http://schemas.microsoft.com/office/drawing/2014/main" xmlns="" id="{E38B3EC9-7622-4633-848C-F301F3A03606}"/>
              </a:ext>
            </a:extLst>
          </p:cNvPr>
          <p:cNvGraphicFramePr>
            <a:graphicFrameLocks noGrp="1"/>
          </p:cNvGraphicFramePr>
          <p:nvPr/>
        </p:nvGraphicFramePr>
        <p:xfrm>
          <a:off x="5713001" y="7550787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7" name="Tabla 266">
            <a:extLst>
              <a:ext uri="{FF2B5EF4-FFF2-40B4-BE49-F238E27FC236}">
                <a16:creationId xmlns:a16="http://schemas.microsoft.com/office/drawing/2014/main" xmlns="" id="{761F10AC-3728-4E82-95A7-8B267D85CBD3}"/>
              </a:ext>
            </a:extLst>
          </p:cNvPr>
          <p:cNvGraphicFramePr>
            <a:graphicFrameLocks noGrp="1"/>
          </p:cNvGraphicFramePr>
          <p:nvPr/>
        </p:nvGraphicFramePr>
        <p:xfrm>
          <a:off x="298656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8" name="Tabla 267">
            <a:extLst>
              <a:ext uri="{FF2B5EF4-FFF2-40B4-BE49-F238E27FC236}">
                <a16:creationId xmlns:a16="http://schemas.microsoft.com/office/drawing/2014/main" xmlns="" id="{E5EC4560-C2A7-48E2-877B-AA326B677102}"/>
              </a:ext>
            </a:extLst>
          </p:cNvPr>
          <p:cNvGraphicFramePr>
            <a:graphicFrameLocks noGrp="1"/>
          </p:cNvGraphicFramePr>
          <p:nvPr/>
        </p:nvGraphicFramePr>
        <p:xfrm>
          <a:off x="2117957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69" name="Tabla 268">
            <a:extLst>
              <a:ext uri="{FF2B5EF4-FFF2-40B4-BE49-F238E27FC236}">
                <a16:creationId xmlns:a16="http://schemas.microsoft.com/office/drawing/2014/main" xmlns="" id="{4EBDD95B-1F98-4836-A03E-2C72E5D7D233}"/>
              </a:ext>
            </a:extLst>
          </p:cNvPr>
          <p:cNvGraphicFramePr>
            <a:graphicFrameLocks noGrp="1"/>
          </p:cNvGraphicFramePr>
          <p:nvPr/>
        </p:nvGraphicFramePr>
        <p:xfrm>
          <a:off x="3928963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70" name="Tabla 269">
            <a:extLst>
              <a:ext uri="{FF2B5EF4-FFF2-40B4-BE49-F238E27FC236}">
                <a16:creationId xmlns:a16="http://schemas.microsoft.com/office/drawing/2014/main" xmlns="" id="{16F78B2A-3C98-4F01-AE3B-36105E16B030}"/>
              </a:ext>
            </a:extLst>
          </p:cNvPr>
          <p:cNvGraphicFramePr>
            <a:graphicFrameLocks noGrp="1"/>
          </p:cNvGraphicFramePr>
          <p:nvPr/>
        </p:nvGraphicFramePr>
        <p:xfrm>
          <a:off x="5713001" y="5956266"/>
          <a:ext cx="1592850" cy="10915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50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7550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95176"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7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7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64137"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pSp>
        <p:nvGrpSpPr>
          <p:cNvPr id="271" name="Grupo 270">
            <a:extLst>
              <a:ext uri="{FF2B5EF4-FFF2-40B4-BE49-F238E27FC236}">
                <a16:creationId xmlns:a16="http://schemas.microsoft.com/office/drawing/2014/main" xmlns="" id="{AC865036-42DA-4E7E-B829-D01CD80000D4}"/>
              </a:ext>
            </a:extLst>
          </p:cNvPr>
          <p:cNvGrpSpPr/>
          <p:nvPr/>
        </p:nvGrpSpPr>
        <p:grpSpPr>
          <a:xfrm>
            <a:off x="295881" y="5801083"/>
            <a:ext cx="7012745" cy="3357930"/>
            <a:chOff x="269377" y="5787831"/>
            <a:chExt cx="7012745" cy="3357930"/>
          </a:xfrm>
          <a:solidFill>
            <a:srgbClr val="C00000"/>
          </a:solidFill>
        </p:grpSpPr>
        <p:sp>
          <p:nvSpPr>
            <p:cNvPr id="272" name="Rectángulo 271">
              <a:extLst>
                <a:ext uri="{FF2B5EF4-FFF2-40B4-BE49-F238E27FC236}">
                  <a16:creationId xmlns:a16="http://schemas.microsoft.com/office/drawing/2014/main" xmlns="" id="{24272493-FD39-462E-A85A-F5204C808368}"/>
                </a:ext>
              </a:extLst>
            </p:cNvPr>
            <p:cNvSpPr/>
            <p:nvPr/>
          </p:nvSpPr>
          <p:spPr>
            <a:xfrm>
              <a:off x="5683722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3" name="Rectángulo 272">
              <a:extLst>
                <a:ext uri="{FF2B5EF4-FFF2-40B4-BE49-F238E27FC236}">
                  <a16:creationId xmlns:a16="http://schemas.microsoft.com/office/drawing/2014/main" xmlns="" id="{4883ABE7-3352-40BB-8C3B-3D812BB93D7A}"/>
                </a:ext>
              </a:extLst>
            </p:cNvPr>
            <p:cNvSpPr/>
            <p:nvPr/>
          </p:nvSpPr>
          <p:spPr>
            <a:xfrm>
              <a:off x="269377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4" name="Rectángulo 273">
              <a:extLst>
                <a:ext uri="{FF2B5EF4-FFF2-40B4-BE49-F238E27FC236}">
                  <a16:creationId xmlns:a16="http://schemas.microsoft.com/office/drawing/2014/main" xmlns="" id="{A6B4F32A-F076-449D-BF85-630000B8C436}"/>
                </a:ext>
              </a:extLst>
            </p:cNvPr>
            <p:cNvSpPr/>
            <p:nvPr/>
          </p:nvSpPr>
          <p:spPr>
            <a:xfrm>
              <a:off x="2088678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5" name="Rectángulo 274">
              <a:extLst>
                <a:ext uri="{FF2B5EF4-FFF2-40B4-BE49-F238E27FC236}">
                  <a16:creationId xmlns:a16="http://schemas.microsoft.com/office/drawing/2014/main" xmlns="" id="{F1B297E7-602C-4EA3-965F-8B461F9EAA76}"/>
                </a:ext>
              </a:extLst>
            </p:cNvPr>
            <p:cNvSpPr/>
            <p:nvPr/>
          </p:nvSpPr>
          <p:spPr>
            <a:xfrm>
              <a:off x="3899684" y="9001598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6" name="Rectángulo 275">
              <a:extLst>
                <a:ext uri="{FF2B5EF4-FFF2-40B4-BE49-F238E27FC236}">
                  <a16:creationId xmlns:a16="http://schemas.microsoft.com/office/drawing/2014/main" xmlns="" id="{B1B43521-F73C-42FB-96FB-1E9A558F1FD3}"/>
                </a:ext>
              </a:extLst>
            </p:cNvPr>
            <p:cNvSpPr/>
            <p:nvPr/>
          </p:nvSpPr>
          <p:spPr>
            <a:xfrm>
              <a:off x="269377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7" name="Rectángulo 276">
              <a:extLst>
                <a:ext uri="{FF2B5EF4-FFF2-40B4-BE49-F238E27FC236}">
                  <a16:creationId xmlns:a16="http://schemas.microsoft.com/office/drawing/2014/main" xmlns="" id="{399F07FC-F043-490E-9A30-C884C7700E32}"/>
                </a:ext>
              </a:extLst>
            </p:cNvPr>
            <p:cNvSpPr/>
            <p:nvPr/>
          </p:nvSpPr>
          <p:spPr>
            <a:xfrm>
              <a:off x="2088678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8" name="Rectángulo 277">
              <a:extLst>
                <a:ext uri="{FF2B5EF4-FFF2-40B4-BE49-F238E27FC236}">
                  <a16:creationId xmlns:a16="http://schemas.microsoft.com/office/drawing/2014/main" xmlns="" id="{E1A1FDDD-682D-4900-8B00-DF6FBA0A7D70}"/>
                </a:ext>
              </a:extLst>
            </p:cNvPr>
            <p:cNvSpPr/>
            <p:nvPr/>
          </p:nvSpPr>
          <p:spPr>
            <a:xfrm>
              <a:off x="3899684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9" name="Rectángulo 278">
              <a:extLst>
                <a:ext uri="{FF2B5EF4-FFF2-40B4-BE49-F238E27FC236}">
                  <a16:creationId xmlns:a16="http://schemas.microsoft.com/office/drawing/2014/main" xmlns="" id="{42ECEE49-7ACF-43E6-B835-D5FC2C676373}"/>
                </a:ext>
              </a:extLst>
            </p:cNvPr>
            <p:cNvSpPr/>
            <p:nvPr/>
          </p:nvSpPr>
          <p:spPr>
            <a:xfrm>
              <a:off x="5683722" y="7398103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0" name="Rectángulo 279">
              <a:extLst>
                <a:ext uri="{FF2B5EF4-FFF2-40B4-BE49-F238E27FC236}">
                  <a16:creationId xmlns:a16="http://schemas.microsoft.com/office/drawing/2014/main" xmlns="" id="{FB4EE288-063B-400D-BA98-EBC0AB09CAB3}"/>
                </a:ext>
              </a:extLst>
            </p:cNvPr>
            <p:cNvSpPr/>
            <p:nvPr/>
          </p:nvSpPr>
          <p:spPr>
            <a:xfrm>
              <a:off x="269377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1" name="Rectángulo 280">
              <a:extLst>
                <a:ext uri="{FF2B5EF4-FFF2-40B4-BE49-F238E27FC236}">
                  <a16:creationId xmlns:a16="http://schemas.microsoft.com/office/drawing/2014/main" xmlns="" id="{5431A8C2-5171-4BCE-9CCC-5707C6159EDB}"/>
                </a:ext>
              </a:extLst>
            </p:cNvPr>
            <p:cNvSpPr/>
            <p:nvPr/>
          </p:nvSpPr>
          <p:spPr>
            <a:xfrm>
              <a:off x="3899684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2" name="Rectángulo 281">
              <a:extLst>
                <a:ext uri="{FF2B5EF4-FFF2-40B4-BE49-F238E27FC236}">
                  <a16:creationId xmlns:a16="http://schemas.microsoft.com/office/drawing/2014/main" xmlns="" id="{25473949-F249-4554-9E39-91A6783FEA06}"/>
                </a:ext>
              </a:extLst>
            </p:cNvPr>
            <p:cNvSpPr/>
            <p:nvPr/>
          </p:nvSpPr>
          <p:spPr>
            <a:xfrm>
              <a:off x="5683722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3" name="Rectángulo 282">
              <a:extLst>
                <a:ext uri="{FF2B5EF4-FFF2-40B4-BE49-F238E27FC236}">
                  <a16:creationId xmlns:a16="http://schemas.microsoft.com/office/drawing/2014/main" xmlns="" id="{0C2317C8-B6C5-4DB3-9E23-3E4965FC6C09}"/>
                </a:ext>
              </a:extLst>
            </p:cNvPr>
            <p:cNvSpPr/>
            <p:nvPr/>
          </p:nvSpPr>
          <p:spPr>
            <a:xfrm>
              <a:off x="2088678" y="5787831"/>
              <a:ext cx="1598400" cy="14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84" name="Rectángulo 283">
            <a:extLst>
              <a:ext uri="{FF2B5EF4-FFF2-40B4-BE49-F238E27FC236}">
                <a16:creationId xmlns:a16="http://schemas.microsoft.com/office/drawing/2014/main" xmlns="" id="{FFAEA876-E4C7-4C8F-BA96-76DFFA46EC85}"/>
              </a:ext>
            </a:extLst>
          </p:cNvPr>
          <p:cNvSpPr/>
          <p:nvPr/>
        </p:nvSpPr>
        <p:spPr>
          <a:xfrm>
            <a:off x="5803662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5" name="Rectángulo 284">
            <a:extLst>
              <a:ext uri="{FF2B5EF4-FFF2-40B4-BE49-F238E27FC236}">
                <a16:creationId xmlns:a16="http://schemas.microsoft.com/office/drawing/2014/main" xmlns="" id="{4FD6E576-0E8E-40A2-B001-09ED11F4599B}"/>
              </a:ext>
            </a:extLst>
          </p:cNvPr>
          <p:cNvSpPr/>
          <p:nvPr/>
        </p:nvSpPr>
        <p:spPr>
          <a:xfrm>
            <a:off x="389317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6" name="Rectángulo 285">
            <a:extLst>
              <a:ext uri="{FF2B5EF4-FFF2-40B4-BE49-F238E27FC236}">
                <a16:creationId xmlns:a16="http://schemas.microsoft.com/office/drawing/2014/main" xmlns="" id="{22D16EEC-147B-432D-A994-03AC0D87D0C0}"/>
              </a:ext>
            </a:extLst>
          </p:cNvPr>
          <p:cNvSpPr/>
          <p:nvPr/>
        </p:nvSpPr>
        <p:spPr>
          <a:xfrm>
            <a:off x="2208618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7" name="Rectángulo 286">
            <a:extLst>
              <a:ext uri="{FF2B5EF4-FFF2-40B4-BE49-F238E27FC236}">
                <a16:creationId xmlns:a16="http://schemas.microsoft.com/office/drawing/2014/main" xmlns="" id="{9D65F29C-6753-44E1-AB04-F9F445FFA969}"/>
              </a:ext>
            </a:extLst>
          </p:cNvPr>
          <p:cNvSpPr/>
          <p:nvPr/>
        </p:nvSpPr>
        <p:spPr>
          <a:xfrm>
            <a:off x="4019624" y="8963821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8" name="Rectángulo 287">
            <a:extLst>
              <a:ext uri="{FF2B5EF4-FFF2-40B4-BE49-F238E27FC236}">
                <a16:creationId xmlns:a16="http://schemas.microsoft.com/office/drawing/2014/main" xmlns="" id="{4590A107-F95C-4AB5-88C9-C5DD2734AE86}"/>
              </a:ext>
            </a:extLst>
          </p:cNvPr>
          <p:cNvSpPr/>
          <p:nvPr/>
        </p:nvSpPr>
        <p:spPr>
          <a:xfrm>
            <a:off x="389317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89" name="Rectángulo 288">
            <a:extLst>
              <a:ext uri="{FF2B5EF4-FFF2-40B4-BE49-F238E27FC236}">
                <a16:creationId xmlns:a16="http://schemas.microsoft.com/office/drawing/2014/main" xmlns="" id="{49560005-B437-481C-A19C-8ED1BAAD724B}"/>
              </a:ext>
            </a:extLst>
          </p:cNvPr>
          <p:cNvSpPr/>
          <p:nvPr/>
        </p:nvSpPr>
        <p:spPr>
          <a:xfrm>
            <a:off x="2208618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0" name="Rectángulo 289">
            <a:extLst>
              <a:ext uri="{FF2B5EF4-FFF2-40B4-BE49-F238E27FC236}">
                <a16:creationId xmlns:a16="http://schemas.microsoft.com/office/drawing/2014/main" xmlns="" id="{036FAEC1-9B30-4628-A212-9A9AFC5050FE}"/>
              </a:ext>
            </a:extLst>
          </p:cNvPr>
          <p:cNvSpPr/>
          <p:nvPr/>
        </p:nvSpPr>
        <p:spPr>
          <a:xfrm>
            <a:off x="4019624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1" name="Rectángulo 290">
            <a:extLst>
              <a:ext uri="{FF2B5EF4-FFF2-40B4-BE49-F238E27FC236}">
                <a16:creationId xmlns:a16="http://schemas.microsoft.com/office/drawing/2014/main" xmlns="" id="{346FAA53-B80E-489F-ADCF-F3037F9AFE04}"/>
              </a:ext>
            </a:extLst>
          </p:cNvPr>
          <p:cNvSpPr/>
          <p:nvPr/>
        </p:nvSpPr>
        <p:spPr>
          <a:xfrm>
            <a:off x="5803662" y="736032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2" name="Rectángulo 291">
            <a:extLst>
              <a:ext uri="{FF2B5EF4-FFF2-40B4-BE49-F238E27FC236}">
                <a16:creationId xmlns:a16="http://schemas.microsoft.com/office/drawing/2014/main" xmlns="" id="{1E5C9482-7253-41EF-B839-1B925FF938DA}"/>
              </a:ext>
            </a:extLst>
          </p:cNvPr>
          <p:cNvSpPr/>
          <p:nvPr/>
        </p:nvSpPr>
        <p:spPr>
          <a:xfrm>
            <a:off x="389316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3" name="Rectángulo 292">
            <a:extLst>
              <a:ext uri="{FF2B5EF4-FFF2-40B4-BE49-F238E27FC236}">
                <a16:creationId xmlns:a16="http://schemas.microsoft.com/office/drawing/2014/main" xmlns="" id="{A005DDC3-FF0A-4E52-B808-87A70B9E553B}"/>
              </a:ext>
            </a:extLst>
          </p:cNvPr>
          <p:cNvSpPr/>
          <p:nvPr/>
        </p:nvSpPr>
        <p:spPr>
          <a:xfrm>
            <a:off x="4019624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4" name="Rectángulo 293">
            <a:extLst>
              <a:ext uri="{FF2B5EF4-FFF2-40B4-BE49-F238E27FC236}">
                <a16:creationId xmlns:a16="http://schemas.microsoft.com/office/drawing/2014/main" xmlns="" id="{6C87A3D6-65FD-4265-A6D2-E14A84857C99}"/>
              </a:ext>
            </a:extLst>
          </p:cNvPr>
          <p:cNvSpPr/>
          <p:nvPr/>
        </p:nvSpPr>
        <p:spPr>
          <a:xfrm>
            <a:off x="2208618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FEBRERO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5" name="Rectángulo 294">
            <a:extLst>
              <a:ext uri="{FF2B5EF4-FFF2-40B4-BE49-F238E27FC236}">
                <a16:creationId xmlns:a16="http://schemas.microsoft.com/office/drawing/2014/main" xmlns="" id="{9A568BD6-9D8F-406B-B45B-7F9DDA4907C4}"/>
              </a:ext>
            </a:extLst>
          </p:cNvPr>
          <p:cNvSpPr/>
          <p:nvPr/>
        </p:nvSpPr>
        <p:spPr>
          <a:xfrm>
            <a:off x="5803662" y="5763306"/>
            <a:ext cx="1411529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  <a:endParaRPr lang="es-ES" sz="10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sp>
        <p:nvSpPr>
          <p:cNvPr id="296" name="Rectángulo 295">
            <a:extLst>
              <a:ext uri="{FF2B5EF4-FFF2-40B4-BE49-F238E27FC236}">
                <a16:creationId xmlns:a16="http://schemas.microsoft.com/office/drawing/2014/main" xmlns="" id="{61D421CA-F80C-4500-9EF0-456AF4F5625C}"/>
              </a:ext>
            </a:extLst>
          </p:cNvPr>
          <p:cNvSpPr/>
          <p:nvPr/>
        </p:nvSpPr>
        <p:spPr>
          <a:xfrm>
            <a:off x="2143116" y="10216053"/>
            <a:ext cx="159238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AR" sz="70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7" name="Rectángulo 296">
            <a:extLst>
              <a:ext uri="{FF2B5EF4-FFF2-40B4-BE49-F238E27FC236}">
                <a16:creationId xmlns:a16="http://schemas.microsoft.com/office/drawing/2014/main" xmlns="" id="{2DF99FD5-AD18-443C-89A0-3E57C495A7E0}"/>
              </a:ext>
            </a:extLst>
          </p:cNvPr>
          <p:cNvSpPr/>
          <p:nvPr/>
        </p:nvSpPr>
        <p:spPr>
          <a:xfrm>
            <a:off x="3923249" y="10216053"/>
            <a:ext cx="160216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9" name="Rectángulo 298">
            <a:extLst>
              <a:ext uri="{FF2B5EF4-FFF2-40B4-BE49-F238E27FC236}">
                <a16:creationId xmlns:a16="http://schemas.microsoft.com/office/drawing/2014/main" xmlns="" id="{F70913B8-278E-4497-BAA7-2C73348C0E42}"/>
              </a:ext>
            </a:extLst>
          </p:cNvPr>
          <p:cNvSpPr/>
          <p:nvPr/>
        </p:nvSpPr>
        <p:spPr>
          <a:xfrm>
            <a:off x="5713164" y="10216053"/>
            <a:ext cx="160216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8- INM. CONC. DE MARIA</a:t>
            </a:r>
          </a:p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25- NAVIDAD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1" name="Rectángulo 320">
            <a:extLst>
              <a:ext uri="{FF2B5EF4-FFF2-40B4-BE49-F238E27FC236}">
                <a16:creationId xmlns:a16="http://schemas.microsoft.com/office/drawing/2014/main" xmlns="" id="{46C81617-2F7C-4312-A0BF-B65124C37D96}"/>
              </a:ext>
            </a:extLst>
          </p:cNvPr>
          <p:cNvSpPr/>
          <p:nvPr/>
        </p:nvSpPr>
        <p:spPr>
          <a:xfrm>
            <a:off x="290686" y="8639100"/>
            <a:ext cx="159285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1- DIA del TRABAJADOR /</a:t>
            </a:r>
          </a:p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2" name="Rectángulo 321">
            <a:extLst>
              <a:ext uri="{FF2B5EF4-FFF2-40B4-BE49-F238E27FC236}">
                <a16:creationId xmlns:a16="http://schemas.microsoft.com/office/drawing/2014/main" xmlns="" id="{40BE1530-683E-43A6-9A5E-006192540186}"/>
              </a:ext>
            </a:extLst>
          </p:cNvPr>
          <p:cNvSpPr/>
          <p:nvPr/>
        </p:nvSpPr>
        <p:spPr>
          <a:xfrm>
            <a:off x="2143117" y="8639100"/>
            <a:ext cx="16040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00" dirty="0">
                <a:latin typeface="Geometr415 Blk BT" panose="020B0802020204020303" pitchFamily="34" charset="0"/>
              </a:rPr>
              <a:t>PASO a la INM. del GRAL.M. BELGRANO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3" name="Rectángulo 322">
            <a:extLst>
              <a:ext uri="{FF2B5EF4-FFF2-40B4-BE49-F238E27FC236}">
                <a16:creationId xmlns:a16="http://schemas.microsoft.com/office/drawing/2014/main" xmlns="" id="{9FB4DCBB-8A3D-443D-90DA-5313FBECB302}"/>
              </a:ext>
            </a:extLst>
          </p:cNvPr>
          <p:cNvSpPr/>
          <p:nvPr/>
        </p:nvSpPr>
        <p:spPr>
          <a:xfrm>
            <a:off x="3921371" y="8639100"/>
            <a:ext cx="1604044" cy="200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4" name="Rectángulo 323">
            <a:extLst>
              <a:ext uri="{FF2B5EF4-FFF2-40B4-BE49-F238E27FC236}">
                <a16:creationId xmlns:a16="http://schemas.microsoft.com/office/drawing/2014/main" xmlns="" id="{43D59C68-F78E-463D-9088-BE4604ABEA80}"/>
              </a:ext>
            </a:extLst>
          </p:cNvPr>
          <p:cNvSpPr/>
          <p:nvPr/>
        </p:nvSpPr>
        <p:spPr>
          <a:xfrm>
            <a:off x="5699625" y="8639100"/>
            <a:ext cx="161570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700" dirty="0">
                <a:latin typeface="Geometr415 Blk BT" panose="020B0802020204020303" pitchFamily="34" charset="0"/>
              </a:rPr>
              <a:t>PASO a la INMORT. Del</a:t>
            </a:r>
          </a:p>
          <a:p>
            <a:pPr algn="r"/>
            <a:r>
              <a:rPr lang="es-AR" sz="700" dirty="0">
                <a:latin typeface="Geometr415 Blk BT" panose="020B0802020204020303" pitchFamily="34" charset="0"/>
              </a:rPr>
              <a:t>GRAL. J. de SAN MARTIN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25" name="CuadroTexto 324">
            <a:extLst>
              <a:ext uri="{FF2B5EF4-FFF2-40B4-BE49-F238E27FC236}">
                <a16:creationId xmlns:a16="http://schemas.microsoft.com/office/drawing/2014/main" xmlns="" id="{6AE5A2AD-F761-4846-ABD7-73752D545A2E}"/>
              </a:ext>
            </a:extLst>
          </p:cNvPr>
          <p:cNvSpPr txBox="1"/>
          <p:nvPr/>
        </p:nvSpPr>
        <p:spPr>
          <a:xfrm>
            <a:off x="3894708" y="7037104"/>
            <a:ext cx="1609698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3 / 4 – CARNAVAL</a:t>
            </a:r>
          </a:p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326" name="Rectángulo 325">
            <a:extLst>
              <a:ext uri="{FF2B5EF4-FFF2-40B4-BE49-F238E27FC236}">
                <a16:creationId xmlns:a16="http://schemas.microsoft.com/office/drawing/2014/main" xmlns="" id="{96FF6634-E9EA-4BED-880B-58CB3EBD1215}"/>
              </a:ext>
            </a:extLst>
          </p:cNvPr>
          <p:cNvSpPr/>
          <p:nvPr/>
        </p:nvSpPr>
        <p:spPr>
          <a:xfrm>
            <a:off x="5696153" y="7037104"/>
            <a:ext cx="16096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pPr algn="r"/>
            <a:r>
              <a:rPr lang="es-ES" sz="700" b="0" cap="none" spc="0" dirty="0">
                <a:ln w="0"/>
                <a:latin typeface="Geometr415 Blk BT" panose="020B0802020204020303" pitchFamily="34" charset="0"/>
              </a:rPr>
              <a:t>18- VIERNES SANTO</a:t>
            </a:r>
          </a:p>
        </p:txBody>
      </p:sp>
      <p:sp>
        <p:nvSpPr>
          <p:cNvPr id="327" name="Rectángulo 326">
            <a:extLst>
              <a:ext uri="{FF2B5EF4-FFF2-40B4-BE49-F238E27FC236}">
                <a16:creationId xmlns:a16="http://schemas.microsoft.com/office/drawing/2014/main" xmlns="" id="{F6985B99-C005-447F-BCAB-26F5F18B5ACA}"/>
              </a:ext>
            </a:extLst>
          </p:cNvPr>
          <p:cNvSpPr/>
          <p:nvPr/>
        </p:nvSpPr>
        <p:spPr>
          <a:xfrm>
            <a:off x="306832" y="7037104"/>
            <a:ext cx="1586184" cy="200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7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28" name="Grupo 327">
            <a:extLst>
              <a:ext uri="{FF2B5EF4-FFF2-40B4-BE49-F238E27FC236}">
                <a16:creationId xmlns:a16="http://schemas.microsoft.com/office/drawing/2014/main" xmlns="" id="{E2CEA984-E66B-411C-BC42-846F1A98D0A2}"/>
              </a:ext>
            </a:extLst>
          </p:cNvPr>
          <p:cNvGrpSpPr/>
          <p:nvPr/>
        </p:nvGrpSpPr>
        <p:grpSpPr>
          <a:xfrm>
            <a:off x="541368" y="5999529"/>
            <a:ext cx="286403" cy="198873"/>
            <a:chOff x="1176837" y="1904505"/>
            <a:chExt cx="286403" cy="198873"/>
          </a:xfrm>
        </p:grpSpPr>
        <p:sp>
          <p:nvSpPr>
            <p:cNvPr id="329" name="CuadroTexto 328">
              <a:extLst>
                <a:ext uri="{FF2B5EF4-FFF2-40B4-BE49-F238E27FC236}">
                  <a16:creationId xmlns:a16="http://schemas.microsoft.com/office/drawing/2014/main" xmlns="" id="{EFCD0725-C356-45CC-B06A-01A59055DA68}"/>
                </a:ext>
              </a:extLst>
            </p:cNvPr>
            <p:cNvSpPr txBox="1"/>
            <p:nvPr/>
          </p:nvSpPr>
          <p:spPr>
            <a:xfrm>
              <a:off x="1182695" y="1904505"/>
              <a:ext cx="280545" cy="184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600" dirty="0">
                  <a:ln w="0"/>
                  <a:latin typeface="Geometr415 Blk BT" panose="020B0802020204020303" pitchFamily="34" charset="0"/>
                </a:rPr>
                <a:t>13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0" name="Elipse 329">
              <a:extLst>
                <a:ext uri="{FF2B5EF4-FFF2-40B4-BE49-F238E27FC236}">
                  <a16:creationId xmlns:a16="http://schemas.microsoft.com/office/drawing/2014/main" xmlns="" id="{E3D3372A-9859-4E1F-959D-C61D973F50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6837" y="1998402"/>
              <a:ext cx="104976" cy="10497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600" dirty="0"/>
            </a:p>
          </p:txBody>
        </p:sp>
      </p:grpSp>
      <p:grpSp>
        <p:nvGrpSpPr>
          <p:cNvPr id="331" name="Grupo 330">
            <a:extLst>
              <a:ext uri="{FF2B5EF4-FFF2-40B4-BE49-F238E27FC236}">
                <a16:creationId xmlns:a16="http://schemas.microsoft.com/office/drawing/2014/main" xmlns="" id="{667B6BC2-9531-4782-B1B6-BF9147C90F1D}"/>
              </a:ext>
            </a:extLst>
          </p:cNvPr>
          <p:cNvGrpSpPr/>
          <p:nvPr/>
        </p:nvGrpSpPr>
        <p:grpSpPr>
          <a:xfrm>
            <a:off x="1683061" y="6656787"/>
            <a:ext cx="283924" cy="198873"/>
            <a:chOff x="1610038" y="1904505"/>
            <a:chExt cx="283924" cy="198873"/>
          </a:xfrm>
        </p:grpSpPr>
        <p:sp>
          <p:nvSpPr>
            <p:cNvPr id="332" name="CuadroTexto 331">
              <a:extLst>
                <a:ext uri="{FF2B5EF4-FFF2-40B4-BE49-F238E27FC236}">
                  <a16:creationId xmlns:a16="http://schemas.microsoft.com/office/drawing/2014/main" xmlns="" id="{E642AFE4-F258-4161-92E1-31F0596E0424}"/>
                </a:ext>
              </a:extLst>
            </p:cNvPr>
            <p:cNvSpPr txBox="1"/>
            <p:nvPr/>
          </p:nvSpPr>
          <p:spPr>
            <a:xfrm>
              <a:off x="1610038" y="1904505"/>
              <a:ext cx="283924" cy="184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29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3" name="Elipse 332">
              <a:extLst>
                <a:ext uri="{FF2B5EF4-FFF2-40B4-BE49-F238E27FC236}">
                  <a16:creationId xmlns:a16="http://schemas.microsoft.com/office/drawing/2014/main" xmlns="" id="{13595BBD-F142-45E9-9733-84823F72A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5526" y="1998402"/>
              <a:ext cx="104976" cy="10497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600"/>
            </a:p>
          </p:txBody>
        </p:sp>
      </p:grpSp>
      <p:grpSp>
        <p:nvGrpSpPr>
          <p:cNvPr id="334" name="Grupo 333">
            <a:extLst>
              <a:ext uri="{FF2B5EF4-FFF2-40B4-BE49-F238E27FC236}">
                <a16:creationId xmlns:a16="http://schemas.microsoft.com/office/drawing/2014/main" xmlns="" id="{5F1AF4B4-22CB-429C-969D-A47BBC52AAA8}"/>
              </a:ext>
            </a:extLst>
          </p:cNvPr>
          <p:cNvGrpSpPr/>
          <p:nvPr/>
        </p:nvGrpSpPr>
        <p:grpSpPr>
          <a:xfrm>
            <a:off x="329718" y="5998784"/>
            <a:ext cx="222591" cy="199456"/>
            <a:chOff x="958247" y="1904505"/>
            <a:chExt cx="222591" cy="199456"/>
          </a:xfrm>
        </p:grpSpPr>
        <p:sp>
          <p:nvSpPr>
            <p:cNvPr id="335" name="CuadroTexto 334">
              <a:extLst>
                <a:ext uri="{FF2B5EF4-FFF2-40B4-BE49-F238E27FC236}">
                  <a16:creationId xmlns:a16="http://schemas.microsoft.com/office/drawing/2014/main" xmlns="" id="{502D7D80-B936-4E07-A37E-792D0D1805F3}"/>
                </a:ext>
              </a:extLst>
            </p:cNvPr>
            <p:cNvSpPr txBox="1"/>
            <p:nvPr/>
          </p:nvSpPr>
          <p:spPr>
            <a:xfrm>
              <a:off x="1003814" y="1904505"/>
              <a:ext cx="17702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600" dirty="0">
                  <a:ln w="0"/>
                  <a:latin typeface="Geometr415 Blk BT" panose="020B0802020204020303" pitchFamily="34" charset="0"/>
                </a:rPr>
                <a:t>6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6" name="Forma libre: forma 335">
              <a:extLst>
                <a:ext uri="{FF2B5EF4-FFF2-40B4-BE49-F238E27FC236}">
                  <a16:creationId xmlns:a16="http://schemas.microsoft.com/office/drawing/2014/main" xmlns="" id="{3E09D681-3DD1-481A-9C55-A40EB8C22911}"/>
                </a:ext>
              </a:extLst>
            </p:cNvPr>
            <p:cNvSpPr/>
            <p:nvPr/>
          </p:nvSpPr>
          <p:spPr>
            <a:xfrm>
              <a:off x="958247" y="1998402"/>
              <a:ext cx="104968" cy="105559"/>
            </a:xfrm>
            <a:custGeom>
              <a:avLst/>
              <a:gdLst>
                <a:gd name="connsiteX0" fmla="*/ 41587 w 125990"/>
                <a:gd name="connsiteY0" fmla="*/ 122383 h 126699"/>
                <a:gd name="connsiteX1" fmla="*/ 53241 w 125990"/>
                <a:gd name="connsiteY1" fmla="*/ 124733 h 126699"/>
                <a:gd name="connsiteX2" fmla="*/ 47556 w 125990"/>
                <a:gd name="connsiteY2" fmla="*/ 124966 h 126699"/>
                <a:gd name="connsiteX3" fmla="*/ 35485 w 125990"/>
                <a:gd name="connsiteY3" fmla="*/ 119744 h 126699"/>
                <a:gd name="connsiteX4" fmla="*/ 41587 w 125990"/>
                <a:gd name="connsiteY4" fmla="*/ 122383 h 126699"/>
                <a:gd name="connsiteX5" fmla="*/ 38475 w 125990"/>
                <a:gd name="connsiteY5" fmla="*/ 121756 h 126699"/>
                <a:gd name="connsiteX6" fmla="*/ 21492 w 125990"/>
                <a:gd name="connsiteY6" fmla="*/ 110323 h 126699"/>
                <a:gd name="connsiteX7" fmla="*/ 35485 w 125990"/>
                <a:gd name="connsiteY7" fmla="*/ 119744 h 126699"/>
                <a:gd name="connsiteX8" fmla="*/ 26393 w 125990"/>
                <a:gd name="connsiteY8" fmla="*/ 115810 h 126699"/>
                <a:gd name="connsiteX9" fmla="*/ 14698 w 125990"/>
                <a:gd name="connsiteY9" fmla="*/ 102717 h 126699"/>
                <a:gd name="connsiteX10" fmla="*/ 21492 w 125990"/>
                <a:gd name="connsiteY10" fmla="*/ 110323 h 126699"/>
                <a:gd name="connsiteX11" fmla="*/ 18451 w 125990"/>
                <a:gd name="connsiteY11" fmla="*/ 108276 h 126699"/>
                <a:gd name="connsiteX12" fmla="*/ 7396 w 125990"/>
                <a:gd name="connsiteY12" fmla="*/ 91904 h 126699"/>
                <a:gd name="connsiteX13" fmla="*/ 14698 w 125990"/>
                <a:gd name="connsiteY13" fmla="*/ 102717 h 126699"/>
                <a:gd name="connsiteX14" fmla="*/ 8183 w 125990"/>
                <a:gd name="connsiteY14" fmla="*/ 95425 h 126699"/>
                <a:gd name="connsiteX15" fmla="*/ 8178 w 125990"/>
                <a:gd name="connsiteY15" fmla="*/ 34535 h 126699"/>
                <a:gd name="connsiteX16" fmla="*/ 800 w 125990"/>
                <a:gd name="connsiteY16" fmla="*/ 62401 h 126699"/>
                <a:gd name="connsiteX17" fmla="*/ 7396 w 125990"/>
                <a:gd name="connsiteY17" fmla="*/ 91904 h 126699"/>
                <a:gd name="connsiteX18" fmla="*/ 4951 w 125990"/>
                <a:gd name="connsiteY18" fmla="*/ 88282 h 126699"/>
                <a:gd name="connsiteX19" fmla="*/ 0 w 125990"/>
                <a:gd name="connsiteY19" fmla="*/ 63798 h 126699"/>
                <a:gd name="connsiteX20" fmla="*/ 4951 w 125990"/>
                <a:gd name="connsiteY20" fmla="*/ 39314 h 126699"/>
                <a:gd name="connsiteX21" fmla="*/ 15735 w 125990"/>
                <a:gd name="connsiteY21" fmla="*/ 23342 h 126699"/>
                <a:gd name="connsiteX22" fmla="*/ 8178 w 125990"/>
                <a:gd name="connsiteY22" fmla="*/ 34535 h 126699"/>
                <a:gd name="connsiteX23" fmla="*/ 9412 w 125990"/>
                <a:gd name="connsiteY23" fmla="*/ 29871 h 126699"/>
                <a:gd name="connsiteX24" fmla="*/ 21841 w 125990"/>
                <a:gd name="connsiteY24" fmla="*/ 17038 h 126699"/>
                <a:gd name="connsiteX25" fmla="*/ 15735 w 125990"/>
                <a:gd name="connsiteY25" fmla="*/ 23342 h 126699"/>
                <a:gd name="connsiteX26" fmla="*/ 18451 w 125990"/>
                <a:gd name="connsiteY26" fmla="*/ 19321 h 126699"/>
                <a:gd name="connsiteX27" fmla="*/ 37984 w 125990"/>
                <a:gd name="connsiteY27" fmla="*/ 6170 h 126699"/>
                <a:gd name="connsiteX28" fmla="*/ 21841 w 125990"/>
                <a:gd name="connsiteY28" fmla="*/ 17038 h 126699"/>
                <a:gd name="connsiteX29" fmla="*/ 28360 w 125990"/>
                <a:gd name="connsiteY29" fmla="*/ 10307 h 126699"/>
                <a:gd name="connsiteX30" fmla="*/ 38997 w 125990"/>
                <a:gd name="connsiteY30" fmla="*/ 5735 h 126699"/>
                <a:gd name="connsiteX31" fmla="*/ 37984 w 125990"/>
                <a:gd name="connsiteY31" fmla="*/ 6170 h 126699"/>
                <a:gd name="connsiteX32" fmla="*/ 38475 w 125990"/>
                <a:gd name="connsiteY32" fmla="*/ 5840 h 126699"/>
                <a:gd name="connsiteX33" fmla="*/ 63795 w 125990"/>
                <a:gd name="connsiteY33" fmla="*/ 1058 h 126699"/>
                <a:gd name="connsiteX34" fmla="*/ 87515 w 125990"/>
                <a:gd name="connsiteY34" fmla="*/ 5840 h 126699"/>
                <a:gd name="connsiteX35" fmla="*/ 125990 w 125990"/>
                <a:gd name="connsiteY35" fmla="*/ 63798 h 126699"/>
                <a:gd name="connsiteX36" fmla="*/ 62995 w 125990"/>
                <a:gd name="connsiteY36" fmla="*/ 126699 h 126699"/>
                <a:gd name="connsiteX37" fmla="*/ 53241 w 125990"/>
                <a:gd name="connsiteY37" fmla="*/ 124733 h 126699"/>
                <a:gd name="connsiteX38" fmla="*/ 63795 w 125990"/>
                <a:gd name="connsiteY38" fmla="*/ 124300 h 126699"/>
                <a:gd name="connsiteX39" fmla="*/ 63795 w 125990"/>
                <a:gd name="connsiteY39" fmla="*/ 501 h 126699"/>
                <a:gd name="connsiteX40" fmla="*/ 63795 w 125990"/>
                <a:gd name="connsiteY40" fmla="*/ 1058 h 126699"/>
                <a:gd name="connsiteX41" fmla="*/ 62995 w 125990"/>
                <a:gd name="connsiteY41" fmla="*/ 897 h 126699"/>
                <a:gd name="connsiteX42" fmla="*/ 38997 w 125990"/>
                <a:gd name="connsiteY42" fmla="*/ 5735 h 126699"/>
                <a:gd name="connsiteX43" fmla="*/ 49277 w 125990"/>
                <a:gd name="connsiteY43" fmla="*/ 1316 h 126699"/>
                <a:gd name="connsiteX44" fmla="*/ 63795 w 125990"/>
                <a:gd name="connsiteY44" fmla="*/ 501 h 12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5990" h="126699">
                  <a:moveTo>
                    <a:pt x="41587" y="122383"/>
                  </a:moveTo>
                  <a:lnTo>
                    <a:pt x="53241" y="124733"/>
                  </a:lnTo>
                  <a:lnTo>
                    <a:pt x="47556" y="124966"/>
                  </a:lnTo>
                  <a:close/>
                  <a:moveTo>
                    <a:pt x="35485" y="119744"/>
                  </a:moveTo>
                  <a:lnTo>
                    <a:pt x="41587" y="122383"/>
                  </a:lnTo>
                  <a:lnTo>
                    <a:pt x="38475" y="121756"/>
                  </a:lnTo>
                  <a:close/>
                  <a:moveTo>
                    <a:pt x="21492" y="110323"/>
                  </a:moveTo>
                  <a:lnTo>
                    <a:pt x="35485" y="119744"/>
                  </a:lnTo>
                  <a:lnTo>
                    <a:pt x="26393" y="115810"/>
                  </a:lnTo>
                  <a:close/>
                  <a:moveTo>
                    <a:pt x="14698" y="102717"/>
                  </a:moveTo>
                  <a:lnTo>
                    <a:pt x="21492" y="110323"/>
                  </a:lnTo>
                  <a:lnTo>
                    <a:pt x="18451" y="108276"/>
                  </a:lnTo>
                  <a:close/>
                  <a:moveTo>
                    <a:pt x="7396" y="91904"/>
                  </a:moveTo>
                  <a:lnTo>
                    <a:pt x="14698" y="102717"/>
                  </a:lnTo>
                  <a:lnTo>
                    <a:pt x="8183" y="95425"/>
                  </a:lnTo>
                  <a:close/>
                  <a:moveTo>
                    <a:pt x="8178" y="34535"/>
                  </a:moveTo>
                  <a:lnTo>
                    <a:pt x="800" y="62401"/>
                  </a:lnTo>
                  <a:lnTo>
                    <a:pt x="7396" y="91904"/>
                  </a:lnTo>
                  <a:lnTo>
                    <a:pt x="4951" y="88282"/>
                  </a:lnTo>
                  <a:cubicBezTo>
                    <a:pt x="1763" y="80757"/>
                    <a:pt x="0" y="72483"/>
                    <a:pt x="0" y="63798"/>
                  </a:cubicBezTo>
                  <a:cubicBezTo>
                    <a:pt x="0" y="55113"/>
                    <a:pt x="1763" y="46840"/>
                    <a:pt x="4951" y="39314"/>
                  </a:cubicBezTo>
                  <a:close/>
                  <a:moveTo>
                    <a:pt x="15735" y="23342"/>
                  </a:moveTo>
                  <a:lnTo>
                    <a:pt x="8178" y="34535"/>
                  </a:lnTo>
                  <a:lnTo>
                    <a:pt x="9412" y="29871"/>
                  </a:lnTo>
                  <a:close/>
                  <a:moveTo>
                    <a:pt x="21841" y="17038"/>
                  </a:moveTo>
                  <a:lnTo>
                    <a:pt x="15735" y="23342"/>
                  </a:lnTo>
                  <a:lnTo>
                    <a:pt x="18451" y="19321"/>
                  </a:lnTo>
                  <a:close/>
                  <a:moveTo>
                    <a:pt x="37984" y="6170"/>
                  </a:moveTo>
                  <a:lnTo>
                    <a:pt x="21841" y="17038"/>
                  </a:lnTo>
                  <a:lnTo>
                    <a:pt x="28360" y="10307"/>
                  </a:lnTo>
                  <a:close/>
                  <a:moveTo>
                    <a:pt x="38997" y="5735"/>
                  </a:moveTo>
                  <a:lnTo>
                    <a:pt x="37984" y="6170"/>
                  </a:lnTo>
                  <a:lnTo>
                    <a:pt x="38475" y="5840"/>
                  </a:lnTo>
                  <a:close/>
                  <a:moveTo>
                    <a:pt x="63795" y="1058"/>
                  </a:moveTo>
                  <a:lnTo>
                    <a:pt x="87515" y="5840"/>
                  </a:lnTo>
                  <a:cubicBezTo>
                    <a:pt x="110125" y="15389"/>
                    <a:pt x="125990" y="37744"/>
                    <a:pt x="125990" y="63798"/>
                  </a:cubicBezTo>
                  <a:cubicBezTo>
                    <a:pt x="125990" y="98537"/>
                    <a:pt x="97786" y="126699"/>
                    <a:pt x="62995" y="126699"/>
                  </a:cubicBezTo>
                  <a:lnTo>
                    <a:pt x="53241" y="124733"/>
                  </a:lnTo>
                  <a:lnTo>
                    <a:pt x="63795" y="124300"/>
                  </a:lnTo>
                  <a:close/>
                  <a:moveTo>
                    <a:pt x="63795" y="501"/>
                  </a:moveTo>
                  <a:lnTo>
                    <a:pt x="63795" y="1058"/>
                  </a:lnTo>
                  <a:lnTo>
                    <a:pt x="62995" y="897"/>
                  </a:lnTo>
                  <a:lnTo>
                    <a:pt x="38997" y="5735"/>
                  </a:lnTo>
                  <a:lnTo>
                    <a:pt x="49277" y="1316"/>
                  </a:lnTo>
                  <a:cubicBezTo>
                    <a:pt x="55647" y="-185"/>
                    <a:pt x="60952" y="-324"/>
                    <a:pt x="63795" y="501"/>
                  </a:cubicBez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AR" sz="600" dirty="0"/>
            </a:p>
          </p:txBody>
        </p:sp>
      </p:grpSp>
      <p:grpSp>
        <p:nvGrpSpPr>
          <p:cNvPr id="337" name="Grupo 336">
            <a:extLst>
              <a:ext uri="{FF2B5EF4-FFF2-40B4-BE49-F238E27FC236}">
                <a16:creationId xmlns:a16="http://schemas.microsoft.com/office/drawing/2014/main" xmlns="" id="{E90ED7BA-172D-4D11-B4BF-A71CA0C3B659}"/>
              </a:ext>
            </a:extLst>
          </p:cNvPr>
          <p:cNvGrpSpPr/>
          <p:nvPr/>
        </p:nvGrpSpPr>
        <p:grpSpPr>
          <a:xfrm>
            <a:off x="772426" y="6002649"/>
            <a:ext cx="283924" cy="199456"/>
            <a:chOff x="1396293" y="1904505"/>
            <a:chExt cx="283924" cy="199456"/>
          </a:xfrm>
        </p:grpSpPr>
        <p:sp>
          <p:nvSpPr>
            <p:cNvPr id="338" name="CuadroTexto 337">
              <a:extLst>
                <a:ext uri="{FF2B5EF4-FFF2-40B4-BE49-F238E27FC236}">
                  <a16:creationId xmlns:a16="http://schemas.microsoft.com/office/drawing/2014/main" xmlns="" id="{DB748B2B-CFC2-4F3A-86B7-77511807608B}"/>
                </a:ext>
              </a:extLst>
            </p:cNvPr>
            <p:cNvSpPr txBox="1"/>
            <p:nvPr/>
          </p:nvSpPr>
          <p:spPr>
            <a:xfrm>
              <a:off x="1396293" y="1904505"/>
              <a:ext cx="283924" cy="184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600" dirty="0">
                  <a:ln w="0"/>
                  <a:latin typeface="Geometr415 Blk BT" panose="020B0802020204020303" pitchFamily="34" charset="0"/>
                </a:rPr>
                <a:t>21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39" name="Forma libre: forma 338">
              <a:extLst>
                <a:ext uri="{FF2B5EF4-FFF2-40B4-BE49-F238E27FC236}">
                  <a16:creationId xmlns:a16="http://schemas.microsoft.com/office/drawing/2014/main" xmlns="" id="{764882B2-C799-485D-8A49-228A1D36CD22}"/>
                </a:ext>
              </a:extLst>
            </p:cNvPr>
            <p:cNvSpPr/>
            <p:nvPr/>
          </p:nvSpPr>
          <p:spPr>
            <a:xfrm flipH="1">
              <a:off x="1396429" y="1998402"/>
              <a:ext cx="104968" cy="105559"/>
            </a:xfrm>
            <a:custGeom>
              <a:avLst/>
              <a:gdLst>
                <a:gd name="connsiteX0" fmla="*/ 41587 w 125990"/>
                <a:gd name="connsiteY0" fmla="*/ 122383 h 126699"/>
                <a:gd name="connsiteX1" fmla="*/ 53241 w 125990"/>
                <a:gd name="connsiteY1" fmla="*/ 124733 h 126699"/>
                <a:gd name="connsiteX2" fmla="*/ 47556 w 125990"/>
                <a:gd name="connsiteY2" fmla="*/ 124966 h 126699"/>
                <a:gd name="connsiteX3" fmla="*/ 35485 w 125990"/>
                <a:gd name="connsiteY3" fmla="*/ 119744 h 126699"/>
                <a:gd name="connsiteX4" fmla="*/ 41587 w 125990"/>
                <a:gd name="connsiteY4" fmla="*/ 122383 h 126699"/>
                <a:gd name="connsiteX5" fmla="*/ 38475 w 125990"/>
                <a:gd name="connsiteY5" fmla="*/ 121756 h 126699"/>
                <a:gd name="connsiteX6" fmla="*/ 21492 w 125990"/>
                <a:gd name="connsiteY6" fmla="*/ 110323 h 126699"/>
                <a:gd name="connsiteX7" fmla="*/ 35485 w 125990"/>
                <a:gd name="connsiteY7" fmla="*/ 119744 h 126699"/>
                <a:gd name="connsiteX8" fmla="*/ 26393 w 125990"/>
                <a:gd name="connsiteY8" fmla="*/ 115810 h 126699"/>
                <a:gd name="connsiteX9" fmla="*/ 14698 w 125990"/>
                <a:gd name="connsiteY9" fmla="*/ 102717 h 126699"/>
                <a:gd name="connsiteX10" fmla="*/ 21492 w 125990"/>
                <a:gd name="connsiteY10" fmla="*/ 110323 h 126699"/>
                <a:gd name="connsiteX11" fmla="*/ 18451 w 125990"/>
                <a:gd name="connsiteY11" fmla="*/ 108276 h 126699"/>
                <a:gd name="connsiteX12" fmla="*/ 7396 w 125990"/>
                <a:gd name="connsiteY12" fmla="*/ 91904 h 126699"/>
                <a:gd name="connsiteX13" fmla="*/ 14698 w 125990"/>
                <a:gd name="connsiteY13" fmla="*/ 102717 h 126699"/>
                <a:gd name="connsiteX14" fmla="*/ 8183 w 125990"/>
                <a:gd name="connsiteY14" fmla="*/ 95425 h 126699"/>
                <a:gd name="connsiteX15" fmla="*/ 8178 w 125990"/>
                <a:gd name="connsiteY15" fmla="*/ 34535 h 126699"/>
                <a:gd name="connsiteX16" fmla="*/ 800 w 125990"/>
                <a:gd name="connsiteY16" fmla="*/ 62401 h 126699"/>
                <a:gd name="connsiteX17" fmla="*/ 7396 w 125990"/>
                <a:gd name="connsiteY17" fmla="*/ 91904 h 126699"/>
                <a:gd name="connsiteX18" fmla="*/ 4951 w 125990"/>
                <a:gd name="connsiteY18" fmla="*/ 88282 h 126699"/>
                <a:gd name="connsiteX19" fmla="*/ 0 w 125990"/>
                <a:gd name="connsiteY19" fmla="*/ 63798 h 126699"/>
                <a:gd name="connsiteX20" fmla="*/ 4951 w 125990"/>
                <a:gd name="connsiteY20" fmla="*/ 39314 h 126699"/>
                <a:gd name="connsiteX21" fmla="*/ 15735 w 125990"/>
                <a:gd name="connsiteY21" fmla="*/ 23342 h 126699"/>
                <a:gd name="connsiteX22" fmla="*/ 8178 w 125990"/>
                <a:gd name="connsiteY22" fmla="*/ 34535 h 126699"/>
                <a:gd name="connsiteX23" fmla="*/ 9412 w 125990"/>
                <a:gd name="connsiteY23" fmla="*/ 29871 h 126699"/>
                <a:gd name="connsiteX24" fmla="*/ 21841 w 125990"/>
                <a:gd name="connsiteY24" fmla="*/ 17038 h 126699"/>
                <a:gd name="connsiteX25" fmla="*/ 15735 w 125990"/>
                <a:gd name="connsiteY25" fmla="*/ 23342 h 126699"/>
                <a:gd name="connsiteX26" fmla="*/ 18451 w 125990"/>
                <a:gd name="connsiteY26" fmla="*/ 19321 h 126699"/>
                <a:gd name="connsiteX27" fmla="*/ 37984 w 125990"/>
                <a:gd name="connsiteY27" fmla="*/ 6170 h 126699"/>
                <a:gd name="connsiteX28" fmla="*/ 21841 w 125990"/>
                <a:gd name="connsiteY28" fmla="*/ 17038 h 126699"/>
                <a:gd name="connsiteX29" fmla="*/ 28360 w 125990"/>
                <a:gd name="connsiteY29" fmla="*/ 10307 h 126699"/>
                <a:gd name="connsiteX30" fmla="*/ 38997 w 125990"/>
                <a:gd name="connsiteY30" fmla="*/ 5735 h 126699"/>
                <a:gd name="connsiteX31" fmla="*/ 37984 w 125990"/>
                <a:gd name="connsiteY31" fmla="*/ 6170 h 126699"/>
                <a:gd name="connsiteX32" fmla="*/ 38475 w 125990"/>
                <a:gd name="connsiteY32" fmla="*/ 5840 h 126699"/>
                <a:gd name="connsiteX33" fmla="*/ 63795 w 125990"/>
                <a:gd name="connsiteY33" fmla="*/ 1058 h 126699"/>
                <a:gd name="connsiteX34" fmla="*/ 87515 w 125990"/>
                <a:gd name="connsiteY34" fmla="*/ 5840 h 126699"/>
                <a:gd name="connsiteX35" fmla="*/ 125990 w 125990"/>
                <a:gd name="connsiteY35" fmla="*/ 63798 h 126699"/>
                <a:gd name="connsiteX36" fmla="*/ 62995 w 125990"/>
                <a:gd name="connsiteY36" fmla="*/ 126699 h 126699"/>
                <a:gd name="connsiteX37" fmla="*/ 53241 w 125990"/>
                <a:gd name="connsiteY37" fmla="*/ 124733 h 126699"/>
                <a:gd name="connsiteX38" fmla="*/ 63795 w 125990"/>
                <a:gd name="connsiteY38" fmla="*/ 124300 h 126699"/>
                <a:gd name="connsiteX39" fmla="*/ 63795 w 125990"/>
                <a:gd name="connsiteY39" fmla="*/ 501 h 126699"/>
                <a:gd name="connsiteX40" fmla="*/ 63795 w 125990"/>
                <a:gd name="connsiteY40" fmla="*/ 1058 h 126699"/>
                <a:gd name="connsiteX41" fmla="*/ 62995 w 125990"/>
                <a:gd name="connsiteY41" fmla="*/ 897 h 126699"/>
                <a:gd name="connsiteX42" fmla="*/ 38997 w 125990"/>
                <a:gd name="connsiteY42" fmla="*/ 5735 h 126699"/>
                <a:gd name="connsiteX43" fmla="*/ 49277 w 125990"/>
                <a:gd name="connsiteY43" fmla="*/ 1316 h 126699"/>
                <a:gd name="connsiteX44" fmla="*/ 63795 w 125990"/>
                <a:gd name="connsiteY44" fmla="*/ 501 h 12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5990" h="126699">
                  <a:moveTo>
                    <a:pt x="41587" y="122383"/>
                  </a:moveTo>
                  <a:lnTo>
                    <a:pt x="53241" y="124733"/>
                  </a:lnTo>
                  <a:lnTo>
                    <a:pt x="47556" y="124966"/>
                  </a:lnTo>
                  <a:close/>
                  <a:moveTo>
                    <a:pt x="35485" y="119744"/>
                  </a:moveTo>
                  <a:lnTo>
                    <a:pt x="41587" y="122383"/>
                  </a:lnTo>
                  <a:lnTo>
                    <a:pt x="38475" y="121756"/>
                  </a:lnTo>
                  <a:close/>
                  <a:moveTo>
                    <a:pt x="21492" y="110323"/>
                  </a:moveTo>
                  <a:lnTo>
                    <a:pt x="35485" y="119744"/>
                  </a:lnTo>
                  <a:lnTo>
                    <a:pt x="26393" y="115810"/>
                  </a:lnTo>
                  <a:close/>
                  <a:moveTo>
                    <a:pt x="14698" y="102717"/>
                  </a:moveTo>
                  <a:lnTo>
                    <a:pt x="21492" y="110323"/>
                  </a:lnTo>
                  <a:lnTo>
                    <a:pt x="18451" y="108276"/>
                  </a:lnTo>
                  <a:close/>
                  <a:moveTo>
                    <a:pt x="7396" y="91904"/>
                  </a:moveTo>
                  <a:lnTo>
                    <a:pt x="14698" y="102717"/>
                  </a:lnTo>
                  <a:lnTo>
                    <a:pt x="8183" y="95425"/>
                  </a:lnTo>
                  <a:close/>
                  <a:moveTo>
                    <a:pt x="8178" y="34535"/>
                  </a:moveTo>
                  <a:lnTo>
                    <a:pt x="800" y="62401"/>
                  </a:lnTo>
                  <a:lnTo>
                    <a:pt x="7396" y="91904"/>
                  </a:lnTo>
                  <a:lnTo>
                    <a:pt x="4951" y="88282"/>
                  </a:lnTo>
                  <a:cubicBezTo>
                    <a:pt x="1763" y="80757"/>
                    <a:pt x="0" y="72483"/>
                    <a:pt x="0" y="63798"/>
                  </a:cubicBezTo>
                  <a:cubicBezTo>
                    <a:pt x="0" y="55113"/>
                    <a:pt x="1763" y="46840"/>
                    <a:pt x="4951" y="39314"/>
                  </a:cubicBezTo>
                  <a:close/>
                  <a:moveTo>
                    <a:pt x="15735" y="23342"/>
                  </a:moveTo>
                  <a:lnTo>
                    <a:pt x="8178" y="34535"/>
                  </a:lnTo>
                  <a:lnTo>
                    <a:pt x="9412" y="29871"/>
                  </a:lnTo>
                  <a:close/>
                  <a:moveTo>
                    <a:pt x="21841" y="17038"/>
                  </a:moveTo>
                  <a:lnTo>
                    <a:pt x="15735" y="23342"/>
                  </a:lnTo>
                  <a:lnTo>
                    <a:pt x="18451" y="19321"/>
                  </a:lnTo>
                  <a:close/>
                  <a:moveTo>
                    <a:pt x="37984" y="6170"/>
                  </a:moveTo>
                  <a:lnTo>
                    <a:pt x="21841" y="17038"/>
                  </a:lnTo>
                  <a:lnTo>
                    <a:pt x="28360" y="10307"/>
                  </a:lnTo>
                  <a:close/>
                  <a:moveTo>
                    <a:pt x="38997" y="5735"/>
                  </a:moveTo>
                  <a:lnTo>
                    <a:pt x="37984" y="6170"/>
                  </a:lnTo>
                  <a:lnTo>
                    <a:pt x="38475" y="5840"/>
                  </a:lnTo>
                  <a:close/>
                  <a:moveTo>
                    <a:pt x="63795" y="1058"/>
                  </a:moveTo>
                  <a:lnTo>
                    <a:pt x="87515" y="5840"/>
                  </a:lnTo>
                  <a:cubicBezTo>
                    <a:pt x="110125" y="15389"/>
                    <a:pt x="125990" y="37744"/>
                    <a:pt x="125990" y="63798"/>
                  </a:cubicBezTo>
                  <a:cubicBezTo>
                    <a:pt x="125990" y="98537"/>
                    <a:pt x="97786" y="126699"/>
                    <a:pt x="62995" y="126699"/>
                  </a:cubicBezTo>
                  <a:lnTo>
                    <a:pt x="53241" y="124733"/>
                  </a:lnTo>
                  <a:lnTo>
                    <a:pt x="63795" y="124300"/>
                  </a:lnTo>
                  <a:close/>
                  <a:moveTo>
                    <a:pt x="63795" y="501"/>
                  </a:moveTo>
                  <a:lnTo>
                    <a:pt x="63795" y="1058"/>
                  </a:lnTo>
                  <a:lnTo>
                    <a:pt x="62995" y="897"/>
                  </a:lnTo>
                  <a:lnTo>
                    <a:pt x="38997" y="5735"/>
                  </a:lnTo>
                  <a:lnTo>
                    <a:pt x="49277" y="1316"/>
                  </a:lnTo>
                  <a:cubicBezTo>
                    <a:pt x="55647" y="-185"/>
                    <a:pt x="60952" y="-324"/>
                    <a:pt x="63795" y="501"/>
                  </a:cubicBez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AR" sz="600"/>
            </a:p>
          </p:txBody>
        </p:sp>
      </p:grpSp>
      <p:grpSp>
        <p:nvGrpSpPr>
          <p:cNvPr id="340" name="Grupo 339">
            <a:extLst>
              <a:ext uri="{FF2B5EF4-FFF2-40B4-BE49-F238E27FC236}">
                <a16:creationId xmlns:a16="http://schemas.microsoft.com/office/drawing/2014/main" xmlns="" id="{5D71B9BF-3928-421C-A49F-3836B9F86A7F}"/>
              </a:ext>
            </a:extLst>
          </p:cNvPr>
          <p:cNvGrpSpPr/>
          <p:nvPr/>
        </p:nvGrpSpPr>
        <p:grpSpPr>
          <a:xfrm>
            <a:off x="2158512" y="5998902"/>
            <a:ext cx="958548" cy="199456"/>
            <a:chOff x="293468" y="2614737"/>
            <a:chExt cx="958548" cy="199456"/>
          </a:xfrm>
        </p:grpSpPr>
        <p:grpSp>
          <p:nvGrpSpPr>
            <p:cNvPr id="341" name="Grupo 340">
              <a:extLst>
                <a:ext uri="{FF2B5EF4-FFF2-40B4-BE49-F238E27FC236}">
                  <a16:creationId xmlns:a16="http://schemas.microsoft.com/office/drawing/2014/main" xmlns="" id="{3458BA2E-BE3E-4485-A9F3-6E681EC7C2D6}"/>
                </a:ext>
              </a:extLst>
            </p:cNvPr>
            <p:cNvGrpSpPr/>
            <p:nvPr/>
          </p:nvGrpSpPr>
          <p:grpSpPr>
            <a:xfrm>
              <a:off x="505118" y="2615029"/>
              <a:ext cx="286403" cy="198873"/>
              <a:chOff x="1176837" y="1904505"/>
              <a:chExt cx="286403" cy="198873"/>
            </a:xfrm>
          </p:grpSpPr>
          <p:sp>
            <p:nvSpPr>
              <p:cNvPr id="351" name="CuadroTexto 350">
                <a:extLst>
                  <a:ext uri="{FF2B5EF4-FFF2-40B4-BE49-F238E27FC236}">
                    <a16:creationId xmlns:a16="http://schemas.microsoft.com/office/drawing/2014/main" xmlns="" id="{D8CF6B52-E962-497B-B8EA-CD6B38BCEED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2" name="Elipse 351">
                <a:extLst>
                  <a:ext uri="{FF2B5EF4-FFF2-40B4-BE49-F238E27FC236}">
                    <a16:creationId xmlns:a16="http://schemas.microsoft.com/office/drawing/2014/main" xmlns="" id="{F18335AE-0266-48E8-98B2-B5BDFAFFF4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42" name="Grupo 341">
              <a:extLst>
                <a:ext uri="{FF2B5EF4-FFF2-40B4-BE49-F238E27FC236}">
                  <a16:creationId xmlns:a16="http://schemas.microsoft.com/office/drawing/2014/main" xmlns="" id="{5FB72F8A-5310-4C52-8399-57223984FC0E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349" name="CuadroTexto 348">
                <a:extLst>
                  <a:ext uri="{FF2B5EF4-FFF2-40B4-BE49-F238E27FC236}">
                    <a16:creationId xmlns:a16="http://schemas.microsoft.com/office/drawing/2014/main" xmlns="" id="{C2482B66-B22E-40DE-8407-96580B4D136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0" name="Elipse 349">
                <a:extLst>
                  <a:ext uri="{FF2B5EF4-FFF2-40B4-BE49-F238E27FC236}">
                    <a16:creationId xmlns:a16="http://schemas.microsoft.com/office/drawing/2014/main" xmlns="" id="{C550BDF4-C53D-4D0F-A0AA-441060A76B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43" name="Grupo 342">
              <a:extLst>
                <a:ext uri="{FF2B5EF4-FFF2-40B4-BE49-F238E27FC236}">
                  <a16:creationId xmlns:a16="http://schemas.microsoft.com/office/drawing/2014/main" xmlns="" id="{9CFB32F5-6455-4419-B8C8-F37C988BEBC5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47" name="CuadroTexto 346">
                <a:extLst>
                  <a:ext uri="{FF2B5EF4-FFF2-40B4-BE49-F238E27FC236}">
                    <a16:creationId xmlns:a16="http://schemas.microsoft.com/office/drawing/2014/main" xmlns="" id="{197C2978-369D-4CBD-B3F6-1E0BA72F9A12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48" name="Forma libre: forma 347">
                <a:extLst>
                  <a:ext uri="{FF2B5EF4-FFF2-40B4-BE49-F238E27FC236}">
                    <a16:creationId xmlns:a16="http://schemas.microsoft.com/office/drawing/2014/main" xmlns="" id="{D5390829-222B-4E21-B27F-EA063FD9F36E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44" name="Grupo 343">
              <a:extLst>
                <a:ext uri="{FF2B5EF4-FFF2-40B4-BE49-F238E27FC236}">
                  <a16:creationId xmlns:a16="http://schemas.microsoft.com/office/drawing/2014/main" xmlns="" id="{E71EAE05-8936-4AEE-A03E-26BE1CFE083E}"/>
                </a:ext>
              </a:extLst>
            </p:cNvPr>
            <p:cNvGrpSpPr/>
            <p:nvPr/>
          </p:nvGrpSpPr>
          <p:grpSpPr>
            <a:xfrm>
              <a:off x="736176" y="2614737"/>
              <a:ext cx="283924" cy="199456"/>
              <a:chOff x="1396293" y="1904505"/>
              <a:chExt cx="283924" cy="199456"/>
            </a:xfrm>
          </p:grpSpPr>
          <p:sp>
            <p:nvSpPr>
              <p:cNvPr id="345" name="CuadroTexto 344">
                <a:extLst>
                  <a:ext uri="{FF2B5EF4-FFF2-40B4-BE49-F238E27FC236}">
                    <a16:creationId xmlns:a16="http://schemas.microsoft.com/office/drawing/2014/main" xmlns="" id="{3F90211D-62F3-4627-B57E-DAFBFC1AEF00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46" name="Forma libre: forma 345">
                <a:extLst>
                  <a:ext uri="{FF2B5EF4-FFF2-40B4-BE49-F238E27FC236}">
                    <a16:creationId xmlns:a16="http://schemas.microsoft.com/office/drawing/2014/main" xmlns="" id="{3906847C-7336-4EB5-9C27-64C2B46DCD1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53" name="Grupo 352">
            <a:extLst>
              <a:ext uri="{FF2B5EF4-FFF2-40B4-BE49-F238E27FC236}">
                <a16:creationId xmlns:a16="http://schemas.microsoft.com/office/drawing/2014/main" xmlns="" id="{F8C839A4-77D9-417E-9CB7-EC909C7E4EC1}"/>
              </a:ext>
            </a:extLst>
          </p:cNvPr>
          <p:cNvGrpSpPr/>
          <p:nvPr/>
        </p:nvGrpSpPr>
        <p:grpSpPr>
          <a:xfrm>
            <a:off x="3960701" y="5999595"/>
            <a:ext cx="958548" cy="199456"/>
            <a:chOff x="293468" y="2614737"/>
            <a:chExt cx="958548" cy="199456"/>
          </a:xfrm>
        </p:grpSpPr>
        <p:grpSp>
          <p:nvGrpSpPr>
            <p:cNvPr id="354" name="Grupo 353">
              <a:extLst>
                <a:ext uri="{FF2B5EF4-FFF2-40B4-BE49-F238E27FC236}">
                  <a16:creationId xmlns:a16="http://schemas.microsoft.com/office/drawing/2014/main" xmlns="" id="{69DA18C4-25DA-4CAC-AE79-F73111FC0695}"/>
                </a:ext>
              </a:extLst>
            </p:cNvPr>
            <p:cNvGrpSpPr/>
            <p:nvPr/>
          </p:nvGrpSpPr>
          <p:grpSpPr>
            <a:xfrm>
              <a:off x="505118" y="2615029"/>
              <a:ext cx="286403" cy="198873"/>
              <a:chOff x="1176837" y="1904505"/>
              <a:chExt cx="286403" cy="198873"/>
            </a:xfrm>
          </p:grpSpPr>
          <p:sp>
            <p:nvSpPr>
              <p:cNvPr id="364" name="CuadroTexto 363">
                <a:extLst>
                  <a:ext uri="{FF2B5EF4-FFF2-40B4-BE49-F238E27FC236}">
                    <a16:creationId xmlns:a16="http://schemas.microsoft.com/office/drawing/2014/main" xmlns="" id="{C8F47B22-163E-4779-94EE-625C8488ADA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5" name="Elipse 364">
                <a:extLst>
                  <a:ext uri="{FF2B5EF4-FFF2-40B4-BE49-F238E27FC236}">
                    <a16:creationId xmlns:a16="http://schemas.microsoft.com/office/drawing/2014/main" xmlns="" id="{148188D0-AA88-4205-A366-C795FD7AEB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5" name="Grupo 354">
              <a:extLst>
                <a:ext uri="{FF2B5EF4-FFF2-40B4-BE49-F238E27FC236}">
                  <a16:creationId xmlns:a16="http://schemas.microsoft.com/office/drawing/2014/main" xmlns="" id="{015992AF-3703-48F3-9CF6-4BF6391A1650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362" name="CuadroTexto 361">
                <a:extLst>
                  <a:ext uri="{FF2B5EF4-FFF2-40B4-BE49-F238E27FC236}">
                    <a16:creationId xmlns:a16="http://schemas.microsoft.com/office/drawing/2014/main" xmlns="" id="{6CF8CEA5-3751-4B7C-A101-1FA65A096E9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3" name="Elipse 362">
                <a:extLst>
                  <a:ext uri="{FF2B5EF4-FFF2-40B4-BE49-F238E27FC236}">
                    <a16:creationId xmlns:a16="http://schemas.microsoft.com/office/drawing/2014/main" xmlns="" id="{B7D66FB4-2C68-4C3E-91AA-26EB4B5FB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56" name="Grupo 355">
              <a:extLst>
                <a:ext uri="{FF2B5EF4-FFF2-40B4-BE49-F238E27FC236}">
                  <a16:creationId xmlns:a16="http://schemas.microsoft.com/office/drawing/2014/main" xmlns="" id="{7FDFFBF5-40EE-412A-AD20-29D95D1957A6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60" name="CuadroTexto 359">
                <a:extLst>
                  <a:ext uri="{FF2B5EF4-FFF2-40B4-BE49-F238E27FC236}">
                    <a16:creationId xmlns:a16="http://schemas.microsoft.com/office/drawing/2014/main" xmlns="" id="{4E1EFEA2-FE27-494A-9E0E-EEC5AAAC297A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1" name="Forma libre: forma 360">
                <a:extLst>
                  <a:ext uri="{FF2B5EF4-FFF2-40B4-BE49-F238E27FC236}">
                    <a16:creationId xmlns:a16="http://schemas.microsoft.com/office/drawing/2014/main" xmlns="" id="{37495CD7-1716-4D4E-91A4-5C082A688FD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7" name="Grupo 356">
              <a:extLst>
                <a:ext uri="{FF2B5EF4-FFF2-40B4-BE49-F238E27FC236}">
                  <a16:creationId xmlns:a16="http://schemas.microsoft.com/office/drawing/2014/main" xmlns="" id="{CDBCA49C-64E9-4A38-B3E3-C50AF346834B}"/>
                </a:ext>
              </a:extLst>
            </p:cNvPr>
            <p:cNvGrpSpPr/>
            <p:nvPr/>
          </p:nvGrpSpPr>
          <p:grpSpPr>
            <a:xfrm>
              <a:off x="736176" y="2614737"/>
              <a:ext cx="283924" cy="199456"/>
              <a:chOff x="1396293" y="1904505"/>
              <a:chExt cx="283924" cy="199456"/>
            </a:xfrm>
          </p:grpSpPr>
          <p:sp>
            <p:nvSpPr>
              <p:cNvPr id="358" name="CuadroTexto 357">
                <a:extLst>
                  <a:ext uri="{FF2B5EF4-FFF2-40B4-BE49-F238E27FC236}">
                    <a16:creationId xmlns:a16="http://schemas.microsoft.com/office/drawing/2014/main" xmlns="" id="{2A293B5A-C12E-4ECC-8932-F5017E9C35EE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9" name="Forma libre: forma 358">
                <a:extLst>
                  <a:ext uri="{FF2B5EF4-FFF2-40B4-BE49-F238E27FC236}">
                    <a16:creationId xmlns:a16="http://schemas.microsoft.com/office/drawing/2014/main" xmlns="" id="{5263F7DD-8315-487F-AA8E-73E80395A772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66" name="Grupo 365">
            <a:extLst>
              <a:ext uri="{FF2B5EF4-FFF2-40B4-BE49-F238E27FC236}">
                <a16:creationId xmlns:a16="http://schemas.microsoft.com/office/drawing/2014/main" xmlns="" id="{395649FD-B5B1-4D99-B4EE-27F2E2AAFF11}"/>
              </a:ext>
            </a:extLst>
          </p:cNvPr>
          <p:cNvGrpSpPr/>
          <p:nvPr/>
        </p:nvGrpSpPr>
        <p:grpSpPr>
          <a:xfrm>
            <a:off x="5737194" y="6002649"/>
            <a:ext cx="1657485" cy="853815"/>
            <a:chOff x="293468" y="2614737"/>
            <a:chExt cx="1657485" cy="853815"/>
          </a:xfrm>
        </p:grpSpPr>
        <p:grpSp>
          <p:nvGrpSpPr>
            <p:cNvPr id="367" name="Grupo 366">
              <a:extLst>
                <a:ext uri="{FF2B5EF4-FFF2-40B4-BE49-F238E27FC236}">
                  <a16:creationId xmlns:a16="http://schemas.microsoft.com/office/drawing/2014/main" xmlns="" id="{0F20759E-CDD6-4590-A8FD-9E1DB3C01060}"/>
                </a:ext>
              </a:extLst>
            </p:cNvPr>
            <p:cNvGrpSpPr/>
            <p:nvPr/>
          </p:nvGrpSpPr>
          <p:grpSpPr>
            <a:xfrm>
              <a:off x="518766" y="2618441"/>
              <a:ext cx="286403" cy="192340"/>
              <a:chOff x="1190485" y="1907917"/>
              <a:chExt cx="286403" cy="192340"/>
            </a:xfrm>
          </p:grpSpPr>
          <p:sp>
            <p:nvSpPr>
              <p:cNvPr id="377" name="CuadroTexto 376">
                <a:extLst>
                  <a:ext uri="{FF2B5EF4-FFF2-40B4-BE49-F238E27FC236}">
                    <a16:creationId xmlns:a16="http://schemas.microsoft.com/office/drawing/2014/main" xmlns="" id="{58FDE991-71A6-4A33-B3B6-89B2DCE3D921}"/>
                  </a:ext>
                </a:extLst>
              </p:cNvPr>
              <p:cNvSpPr txBox="1"/>
              <p:nvPr/>
            </p:nvSpPr>
            <p:spPr>
              <a:xfrm>
                <a:off x="1196343" y="1907917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8" name="Elipse 377">
                <a:extLst>
                  <a:ext uri="{FF2B5EF4-FFF2-40B4-BE49-F238E27FC236}">
                    <a16:creationId xmlns:a16="http://schemas.microsoft.com/office/drawing/2014/main" xmlns="" id="{5F997E32-3936-49D8-8ED3-E28B5A06C3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90485" y="1995281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8" name="Grupo 367">
              <a:extLst>
                <a:ext uri="{FF2B5EF4-FFF2-40B4-BE49-F238E27FC236}">
                  <a16:creationId xmlns:a16="http://schemas.microsoft.com/office/drawing/2014/main" xmlns="" id="{CE8564A5-0102-4D4F-B896-A3B17EB33A00}"/>
                </a:ext>
              </a:extLst>
            </p:cNvPr>
            <p:cNvGrpSpPr/>
            <p:nvPr/>
          </p:nvGrpSpPr>
          <p:grpSpPr>
            <a:xfrm>
              <a:off x="1654791" y="3276211"/>
              <a:ext cx="296162" cy="192341"/>
              <a:chOff x="2296737" y="2565687"/>
              <a:chExt cx="296162" cy="192341"/>
            </a:xfrm>
          </p:grpSpPr>
          <p:sp>
            <p:nvSpPr>
              <p:cNvPr id="375" name="CuadroTexto 374">
                <a:extLst>
                  <a:ext uri="{FF2B5EF4-FFF2-40B4-BE49-F238E27FC236}">
                    <a16:creationId xmlns:a16="http://schemas.microsoft.com/office/drawing/2014/main" xmlns="" id="{1A38B18C-D80A-43EC-B20A-4061D0ADC3B1}"/>
                  </a:ext>
                </a:extLst>
              </p:cNvPr>
              <p:cNvSpPr txBox="1"/>
              <p:nvPr/>
            </p:nvSpPr>
            <p:spPr>
              <a:xfrm>
                <a:off x="2308975" y="2565687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6" name="Elipse 375">
                <a:extLst>
                  <a:ext uri="{FF2B5EF4-FFF2-40B4-BE49-F238E27FC236}">
                    <a16:creationId xmlns:a16="http://schemas.microsoft.com/office/drawing/2014/main" xmlns="" id="{11469F7B-19E0-497A-95B9-325311F04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96737" y="26530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69" name="Grupo 368">
              <a:extLst>
                <a:ext uri="{FF2B5EF4-FFF2-40B4-BE49-F238E27FC236}">
                  <a16:creationId xmlns:a16="http://schemas.microsoft.com/office/drawing/2014/main" xmlns="" id="{05606DBD-8B99-41A1-9D23-0BD8C0C7C803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2632"/>
              <a:chOff x="958247" y="1904505"/>
              <a:chExt cx="222591" cy="192632"/>
            </a:xfrm>
          </p:grpSpPr>
          <p:sp>
            <p:nvSpPr>
              <p:cNvPr id="373" name="CuadroTexto 372">
                <a:extLst>
                  <a:ext uri="{FF2B5EF4-FFF2-40B4-BE49-F238E27FC236}">
                    <a16:creationId xmlns:a16="http://schemas.microsoft.com/office/drawing/2014/main" xmlns="" id="{21B0DBED-E2C4-4C60-8A62-8587CB26AC62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4" name="Forma libre: forma 373">
                <a:extLst>
                  <a:ext uri="{FF2B5EF4-FFF2-40B4-BE49-F238E27FC236}">
                    <a16:creationId xmlns:a16="http://schemas.microsoft.com/office/drawing/2014/main" xmlns="" id="{621772FF-2075-4CF3-86E5-FD5897652259}"/>
                  </a:ext>
                </a:extLst>
              </p:cNvPr>
              <p:cNvSpPr/>
              <p:nvPr/>
            </p:nvSpPr>
            <p:spPr>
              <a:xfrm>
                <a:off x="958247" y="1991578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0" name="Grupo 369">
              <a:extLst>
                <a:ext uri="{FF2B5EF4-FFF2-40B4-BE49-F238E27FC236}">
                  <a16:creationId xmlns:a16="http://schemas.microsoft.com/office/drawing/2014/main" xmlns="" id="{5CC90FD2-1DAA-4014-994F-6BAB4534066C}"/>
                </a:ext>
              </a:extLst>
            </p:cNvPr>
            <p:cNvGrpSpPr/>
            <p:nvPr/>
          </p:nvGrpSpPr>
          <p:grpSpPr>
            <a:xfrm>
              <a:off x="1424347" y="3276211"/>
              <a:ext cx="294024" cy="189220"/>
              <a:chOff x="2084464" y="2565979"/>
              <a:chExt cx="294024" cy="189220"/>
            </a:xfrm>
          </p:grpSpPr>
          <p:sp>
            <p:nvSpPr>
              <p:cNvPr id="371" name="CuadroTexto 370">
                <a:extLst>
                  <a:ext uri="{FF2B5EF4-FFF2-40B4-BE49-F238E27FC236}">
                    <a16:creationId xmlns:a16="http://schemas.microsoft.com/office/drawing/2014/main" xmlns="" id="{FA2D33B6-1051-4B28-AC14-685D281D944B}"/>
                  </a:ext>
                </a:extLst>
              </p:cNvPr>
              <p:cNvSpPr txBox="1"/>
              <p:nvPr/>
            </p:nvSpPr>
            <p:spPr>
              <a:xfrm>
                <a:off x="2094564" y="2565979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2" name="Forma libre: forma 371">
                <a:extLst>
                  <a:ext uri="{FF2B5EF4-FFF2-40B4-BE49-F238E27FC236}">
                    <a16:creationId xmlns:a16="http://schemas.microsoft.com/office/drawing/2014/main" xmlns="" id="{04B2D968-0E3D-45AC-A952-12C061441761}"/>
                  </a:ext>
                </a:extLst>
              </p:cNvPr>
              <p:cNvSpPr/>
              <p:nvPr/>
            </p:nvSpPr>
            <p:spPr>
              <a:xfrm flipH="1">
                <a:off x="2084464" y="2649640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79" name="Grupo 378">
            <a:extLst>
              <a:ext uri="{FF2B5EF4-FFF2-40B4-BE49-F238E27FC236}">
                <a16:creationId xmlns:a16="http://schemas.microsoft.com/office/drawing/2014/main" xmlns="" id="{A2EC1118-F530-46C4-86FC-10CD9CA75206}"/>
              </a:ext>
            </a:extLst>
          </p:cNvPr>
          <p:cNvGrpSpPr/>
          <p:nvPr/>
        </p:nvGrpSpPr>
        <p:grpSpPr>
          <a:xfrm>
            <a:off x="316918" y="7610602"/>
            <a:ext cx="958548" cy="199456"/>
            <a:chOff x="293468" y="2614737"/>
            <a:chExt cx="958548" cy="199456"/>
          </a:xfrm>
        </p:grpSpPr>
        <p:grpSp>
          <p:nvGrpSpPr>
            <p:cNvPr id="380" name="Grupo 379">
              <a:extLst>
                <a:ext uri="{FF2B5EF4-FFF2-40B4-BE49-F238E27FC236}">
                  <a16:creationId xmlns:a16="http://schemas.microsoft.com/office/drawing/2014/main" xmlns="" id="{D940A448-EDCD-45EB-AAA4-C8ED741EB400}"/>
                </a:ext>
              </a:extLst>
            </p:cNvPr>
            <p:cNvGrpSpPr/>
            <p:nvPr/>
          </p:nvGrpSpPr>
          <p:grpSpPr>
            <a:xfrm>
              <a:off x="505118" y="2615029"/>
              <a:ext cx="286403" cy="198873"/>
              <a:chOff x="1176837" y="1904505"/>
              <a:chExt cx="286403" cy="198873"/>
            </a:xfrm>
          </p:grpSpPr>
          <p:sp>
            <p:nvSpPr>
              <p:cNvPr id="390" name="CuadroTexto 389">
                <a:extLst>
                  <a:ext uri="{FF2B5EF4-FFF2-40B4-BE49-F238E27FC236}">
                    <a16:creationId xmlns:a16="http://schemas.microsoft.com/office/drawing/2014/main" xmlns="" id="{A219BCA6-F686-4625-8644-B36CB1B549B6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1" name="Elipse 390">
                <a:extLst>
                  <a:ext uri="{FF2B5EF4-FFF2-40B4-BE49-F238E27FC236}">
                    <a16:creationId xmlns:a16="http://schemas.microsoft.com/office/drawing/2014/main" xmlns="" id="{74095872-0B86-4DCF-B5BC-B96D1C1D4A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:a16="http://schemas.microsoft.com/office/drawing/2014/main" xmlns="" id="{2B5B2922-5A21-4C76-9D81-3E29019D39D5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:a16="http://schemas.microsoft.com/office/drawing/2014/main" xmlns="" id="{3D976CBC-92B9-4B5B-A685-69BB781E1E1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:a16="http://schemas.microsoft.com/office/drawing/2014/main" xmlns="" id="{3C10EA87-6172-4117-8D4E-6AF1651BE9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2" name="Grupo 381">
              <a:extLst>
                <a:ext uri="{FF2B5EF4-FFF2-40B4-BE49-F238E27FC236}">
                  <a16:creationId xmlns:a16="http://schemas.microsoft.com/office/drawing/2014/main" xmlns="" id="{AAD8EFB8-EBA6-4D44-B5DD-CC7CC0528126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:a16="http://schemas.microsoft.com/office/drawing/2014/main" xmlns="" id="{CE8B84B2-9411-4B06-9876-0C2959BA3F40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Forma libre: forma 386">
                <a:extLst>
                  <a:ext uri="{FF2B5EF4-FFF2-40B4-BE49-F238E27FC236}">
                    <a16:creationId xmlns:a16="http://schemas.microsoft.com/office/drawing/2014/main" xmlns="" id="{2725B08C-0574-4A03-9FF8-08BE702530DA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3" name="Grupo 382">
              <a:extLst>
                <a:ext uri="{FF2B5EF4-FFF2-40B4-BE49-F238E27FC236}">
                  <a16:creationId xmlns:a16="http://schemas.microsoft.com/office/drawing/2014/main" xmlns="" id="{6E67A964-1B60-4DC9-B275-1D7915D97643}"/>
                </a:ext>
              </a:extLst>
            </p:cNvPr>
            <p:cNvGrpSpPr/>
            <p:nvPr/>
          </p:nvGrpSpPr>
          <p:grpSpPr>
            <a:xfrm>
              <a:off x="736176" y="2614737"/>
              <a:ext cx="283924" cy="199456"/>
              <a:chOff x="1396293" y="1904505"/>
              <a:chExt cx="283924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:a16="http://schemas.microsoft.com/office/drawing/2014/main" xmlns="" id="{41B0A3E8-72B8-427F-9D5A-95AAC32350A4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:a16="http://schemas.microsoft.com/office/drawing/2014/main" xmlns="" id="{0229CD18-57F1-4189-B249-9CD53DFAC98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92" name="Grupo 391">
            <a:extLst>
              <a:ext uri="{FF2B5EF4-FFF2-40B4-BE49-F238E27FC236}">
                <a16:creationId xmlns:a16="http://schemas.microsoft.com/office/drawing/2014/main" xmlns="" id="{473BA99F-5407-482A-9136-57769DD923B7}"/>
              </a:ext>
            </a:extLst>
          </p:cNvPr>
          <p:cNvGrpSpPr/>
          <p:nvPr/>
        </p:nvGrpSpPr>
        <p:grpSpPr>
          <a:xfrm>
            <a:off x="2819038" y="8260951"/>
            <a:ext cx="958548" cy="199456"/>
            <a:chOff x="293468" y="2614737"/>
            <a:chExt cx="958548" cy="199456"/>
          </a:xfrm>
        </p:grpSpPr>
        <p:grpSp>
          <p:nvGrpSpPr>
            <p:cNvPr id="393" name="Grupo 392">
              <a:extLst>
                <a:ext uri="{FF2B5EF4-FFF2-40B4-BE49-F238E27FC236}">
                  <a16:creationId xmlns:a16="http://schemas.microsoft.com/office/drawing/2014/main" xmlns="" id="{3DB66E4F-4B33-4FBA-8BB5-697ED81A0A3D}"/>
                </a:ext>
              </a:extLst>
            </p:cNvPr>
            <p:cNvGrpSpPr/>
            <p:nvPr/>
          </p:nvGrpSpPr>
          <p:grpSpPr>
            <a:xfrm>
              <a:off x="511942" y="2615029"/>
              <a:ext cx="286403" cy="198873"/>
              <a:chOff x="1183661" y="1904505"/>
              <a:chExt cx="286403" cy="198873"/>
            </a:xfrm>
          </p:grpSpPr>
          <p:sp>
            <p:nvSpPr>
              <p:cNvPr id="403" name="CuadroTexto 402">
                <a:extLst>
                  <a:ext uri="{FF2B5EF4-FFF2-40B4-BE49-F238E27FC236}">
                    <a16:creationId xmlns:a16="http://schemas.microsoft.com/office/drawing/2014/main" xmlns="" id="{242FAEBC-D87E-4A61-9643-C35B31AC8049}"/>
                  </a:ext>
                </a:extLst>
              </p:cNvPr>
              <p:cNvSpPr txBox="1"/>
              <p:nvPr/>
            </p:nvSpPr>
            <p:spPr>
              <a:xfrm>
                <a:off x="1189519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4" name="Elipse 403">
                <a:extLst>
                  <a:ext uri="{FF2B5EF4-FFF2-40B4-BE49-F238E27FC236}">
                    <a16:creationId xmlns:a16="http://schemas.microsoft.com/office/drawing/2014/main" xmlns="" id="{E6502CFD-FCB4-428B-884E-FF0D0EC78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:a16="http://schemas.microsoft.com/office/drawing/2014/main" xmlns="" id="{C8FE9163-B871-465F-AC1B-39AC01DF780F}"/>
                </a:ext>
              </a:extLst>
            </p:cNvPr>
            <p:cNvGrpSpPr/>
            <p:nvPr/>
          </p:nvGrpSpPr>
          <p:grpSpPr>
            <a:xfrm>
              <a:off x="968092" y="2615029"/>
              <a:ext cx="283924" cy="198873"/>
              <a:chOff x="1610038" y="1904505"/>
              <a:chExt cx="283924" cy="198873"/>
            </a:xfrm>
          </p:grpSpPr>
          <p:sp>
            <p:nvSpPr>
              <p:cNvPr id="401" name="CuadroTexto 400">
                <a:extLst>
                  <a:ext uri="{FF2B5EF4-FFF2-40B4-BE49-F238E27FC236}">
                    <a16:creationId xmlns:a16="http://schemas.microsoft.com/office/drawing/2014/main" xmlns="" id="{27C29D80-40AB-41E1-9924-C968FF21464D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2" name="Elipse 401">
                <a:extLst>
                  <a:ext uri="{FF2B5EF4-FFF2-40B4-BE49-F238E27FC236}">
                    <a16:creationId xmlns:a16="http://schemas.microsoft.com/office/drawing/2014/main" xmlns="" id="{BA899EC9-213F-4191-BCCF-F1F7B526C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:a16="http://schemas.microsoft.com/office/drawing/2014/main" xmlns="" id="{08854301-3D0F-42C1-8E14-A821E7838367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399" name="CuadroTexto 398">
                <a:extLst>
                  <a:ext uri="{FF2B5EF4-FFF2-40B4-BE49-F238E27FC236}">
                    <a16:creationId xmlns:a16="http://schemas.microsoft.com/office/drawing/2014/main" xmlns="" id="{8C2750BE-BCF0-41DC-8553-984674BE0468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0" name="Forma libre: forma 399">
                <a:extLst>
                  <a:ext uri="{FF2B5EF4-FFF2-40B4-BE49-F238E27FC236}">
                    <a16:creationId xmlns:a16="http://schemas.microsoft.com/office/drawing/2014/main" xmlns="" id="{BAD083FC-EEB6-4A88-80C2-872108E5924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6" name="Grupo 395">
              <a:extLst>
                <a:ext uri="{FF2B5EF4-FFF2-40B4-BE49-F238E27FC236}">
                  <a16:creationId xmlns:a16="http://schemas.microsoft.com/office/drawing/2014/main" xmlns="" id="{6CFAF96C-4B20-4D6B-900C-1D51A4408FF6}"/>
                </a:ext>
              </a:extLst>
            </p:cNvPr>
            <p:cNvGrpSpPr/>
            <p:nvPr/>
          </p:nvGrpSpPr>
          <p:grpSpPr>
            <a:xfrm>
              <a:off x="739724" y="2614737"/>
              <a:ext cx="287200" cy="199456"/>
              <a:chOff x="1399841" y="1904505"/>
              <a:chExt cx="287200" cy="199456"/>
            </a:xfrm>
          </p:grpSpPr>
          <p:sp>
            <p:nvSpPr>
              <p:cNvPr id="397" name="CuadroTexto 396">
                <a:extLst>
                  <a:ext uri="{FF2B5EF4-FFF2-40B4-BE49-F238E27FC236}">
                    <a16:creationId xmlns:a16="http://schemas.microsoft.com/office/drawing/2014/main" xmlns="" id="{AC552BD8-94D6-4353-91DE-AE9496C4F873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8" name="Forma libre: forma 397">
                <a:extLst>
                  <a:ext uri="{FF2B5EF4-FFF2-40B4-BE49-F238E27FC236}">
                    <a16:creationId xmlns:a16="http://schemas.microsoft.com/office/drawing/2014/main" xmlns="" id="{C0A11F2C-BCEF-4AA9-A379-2D459534B359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05" name="Grupo 404">
            <a:extLst>
              <a:ext uri="{FF2B5EF4-FFF2-40B4-BE49-F238E27FC236}">
                <a16:creationId xmlns:a16="http://schemas.microsoft.com/office/drawing/2014/main" xmlns="" id="{AE92F6CF-74D4-4864-8E17-88A5EF0ED3A4}"/>
              </a:ext>
            </a:extLst>
          </p:cNvPr>
          <p:cNvGrpSpPr/>
          <p:nvPr/>
        </p:nvGrpSpPr>
        <p:grpSpPr>
          <a:xfrm>
            <a:off x="3971217" y="7607602"/>
            <a:ext cx="1618915" cy="855803"/>
            <a:chOff x="293468" y="2614737"/>
            <a:chExt cx="1618915" cy="855803"/>
          </a:xfrm>
        </p:grpSpPr>
        <p:grpSp>
          <p:nvGrpSpPr>
            <p:cNvPr id="406" name="Grupo 405">
              <a:extLst>
                <a:ext uri="{FF2B5EF4-FFF2-40B4-BE49-F238E27FC236}">
                  <a16:creationId xmlns:a16="http://schemas.microsoft.com/office/drawing/2014/main" xmlns="" id="{7A51F583-6A2A-4105-9229-3CFC15A6D566}"/>
                </a:ext>
              </a:extLst>
            </p:cNvPr>
            <p:cNvGrpSpPr/>
            <p:nvPr/>
          </p:nvGrpSpPr>
          <p:grpSpPr>
            <a:xfrm>
              <a:off x="501706" y="2615029"/>
              <a:ext cx="286403" cy="198873"/>
              <a:chOff x="1173425" y="1904505"/>
              <a:chExt cx="286403" cy="198873"/>
            </a:xfrm>
          </p:grpSpPr>
          <p:sp>
            <p:nvSpPr>
              <p:cNvPr id="416" name="CuadroTexto 415">
                <a:extLst>
                  <a:ext uri="{FF2B5EF4-FFF2-40B4-BE49-F238E27FC236}">
                    <a16:creationId xmlns:a16="http://schemas.microsoft.com/office/drawing/2014/main" xmlns="" id="{71E19ED4-F586-40C7-B318-0AEF44BC2454}"/>
                  </a:ext>
                </a:extLst>
              </p:cNvPr>
              <p:cNvSpPr txBox="1"/>
              <p:nvPr/>
            </p:nvSpPr>
            <p:spPr>
              <a:xfrm>
                <a:off x="1179283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7" name="Elipse 416">
                <a:extLst>
                  <a:ext uri="{FF2B5EF4-FFF2-40B4-BE49-F238E27FC236}">
                    <a16:creationId xmlns:a16="http://schemas.microsoft.com/office/drawing/2014/main" xmlns="" id="{F0478843-E7E8-4402-A5C7-846875809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3425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7" name="Grupo 406">
              <a:extLst>
                <a:ext uri="{FF2B5EF4-FFF2-40B4-BE49-F238E27FC236}">
                  <a16:creationId xmlns:a16="http://schemas.microsoft.com/office/drawing/2014/main" xmlns="" id="{78753B45-08D2-4150-93EF-4D0196EC0B2F}"/>
                </a:ext>
              </a:extLst>
            </p:cNvPr>
            <p:cNvGrpSpPr/>
            <p:nvPr/>
          </p:nvGrpSpPr>
          <p:grpSpPr>
            <a:xfrm>
              <a:off x="1628459" y="3271376"/>
              <a:ext cx="283924" cy="198873"/>
              <a:chOff x="2270405" y="2560852"/>
              <a:chExt cx="283924" cy="198873"/>
            </a:xfrm>
          </p:grpSpPr>
          <p:sp>
            <p:nvSpPr>
              <p:cNvPr id="414" name="CuadroTexto 413">
                <a:extLst>
                  <a:ext uri="{FF2B5EF4-FFF2-40B4-BE49-F238E27FC236}">
                    <a16:creationId xmlns:a16="http://schemas.microsoft.com/office/drawing/2014/main" xmlns="" id="{8AD22FEA-4F5C-40FF-AD25-E7D678189531}"/>
                  </a:ext>
                </a:extLst>
              </p:cNvPr>
              <p:cNvSpPr txBox="1"/>
              <p:nvPr/>
            </p:nvSpPr>
            <p:spPr>
              <a:xfrm>
                <a:off x="2270405" y="2560852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5" name="Elipse 414">
                <a:extLst>
                  <a:ext uri="{FF2B5EF4-FFF2-40B4-BE49-F238E27FC236}">
                    <a16:creationId xmlns:a16="http://schemas.microsoft.com/office/drawing/2014/main" xmlns="" id="{5F9EFCEE-11C6-470D-AD46-78E3A5ED47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5893" y="2654749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:a16="http://schemas.microsoft.com/office/drawing/2014/main" xmlns="" id="{CF6C2B77-9BFF-4AED-853B-87E31551626A}"/>
                </a:ext>
              </a:extLst>
            </p:cNvPr>
            <p:cNvGrpSpPr/>
            <p:nvPr/>
          </p:nvGrpSpPr>
          <p:grpSpPr>
            <a:xfrm>
              <a:off x="293468" y="2614737"/>
              <a:ext cx="222591" cy="199456"/>
              <a:chOff x="958247" y="1904505"/>
              <a:chExt cx="222591" cy="199456"/>
            </a:xfrm>
          </p:grpSpPr>
          <p:sp>
            <p:nvSpPr>
              <p:cNvPr id="412" name="CuadroTexto 411">
                <a:extLst>
                  <a:ext uri="{FF2B5EF4-FFF2-40B4-BE49-F238E27FC236}">
                    <a16:creationId xmlns:a16="http://schemas.microsoft.com/office/drawing/2014/main" xmlns="" id="{E2C022B4-26EB-4F31-A390-E90484988FD1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3" name="Forma libre: forma 412">
                <a:extLst>
                  <a:ext uri="{FF2B5EF4-FFF2-40B4-BE49-F238E27FC236}">
                    <a16:creationId xmlns:a16="http://schemas.microsoft.com/office/drawing/2014/main" xmlns="" id="{65F244C5-D7F2-49BA-8D29-58178D0B091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:a16="http://schemas.microsoft.com/office/drawing/2014/main" xmlns="" id="{BBD848FF-060C-40FE-B14F-EB3245D2B4B6}"/>
                </a:ext>
              </a:extLst>
            </p:cNvPr>
            <p:cNvGrpSpPr/>
            <p:nvPr/>
          </p:nvGrpSpPr>
          <p:grpSpPr>
            <a:xfrm>
              <a:off x="1400091" y="3271084"/>
              <a:ext cx="287200" cy="199456"/>
              <a:chOff x="2060208" y="2560852"/>
              <a:chExt cx="287200" cy="199456"/>
            </a:xfrm>
          </p:grpSpPr>
          <p:sp>
            <p:nvSpPr>
              <p:cNvPr id="410" name="CuadroTexto 409">
                <a:extLst>
                  <a:ext uri="{FF2B5EF4-FFF2-40B4-BE49-F238E27FC236}">
                    <a16:creationId xmlns:a16="http://schemas.microsoft.com/office/drawing/2014/main" xmlns="" id="{55BE9F6D-BA1B-4607-8E33-FB9707307B31}"/>
                  </a:ext>
                </a:extLst>
              </p:cNvPr>
              <p:cNvSpPr txBox="1"/>
              <p:nvPr/>
            </p:nvSpPr>
            <p:spPr>
              <a:xfrm>
                <a:off x="2063484" y="2560852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1" name="Forma libre: forma 410">
                <a:extLst>
                  <a:ext uri="{FF2B5EF4-FFF2-40B4-BE49-F238E27FC236}">
                    <a16:creationId xmlns:a16="http://schemas.microsoft.com/office/drawing/2014/main" xmlns="" id="{DBFE8BE9-A119-47A2-A4D2-164CFD1FE9D4}"/>
                  </a:ext>
                </a:extLst>
              </p:cNvPr>
              <p:cNvSpPr/>
              <p:nvPr/>
            </p:nvSpPr>
            <p:spPr>
              <a:xfrm flipH="1">
                <a:off x="2060208" y="2654749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18" name="Grupo 417">
            <a:extLst>
              <a:ext uri="{FF2B5EF4-FFF2-40B4-BE49-F238E27FC236}">
                <a16:creationId xmlns:a16="http://schemas.microsoft.com/office/drawing/2014/main" xmlns="" id="{081577A4-FB3B-4E7A-A47C-6977CD847EE1}"/>
              </a:ext>
            </a:extLst>
          </p:cNvPr>
          <p:cNvGrpSpPr/>
          <p:nvPr/>
        </p:nvGrpSpPr>
        <p:grpSpPr>
          <a:xfrm>
            <a:off x="5736155" y="7610203"/>
            <a:ext cx="1191207" cy="199456"/>
            <a:chOff x="5712023" y="7554453"/>
            <a:chExt cx="1191207" cy="199456"/>
          </a:xfrm>
        </p:grpSpPr>
        <p:grpSp>
          <p:nvGrpSpPr>
            <p:cNvPr id="419" name="Grupo 418">
              <a:extLst>
                <a:ext uri="{FF2B5EF4-FFF2-40B4-BE49-F238E27FC236}">
                  <a16:creationId xmlns:a16="http://schemas.microsoft.com/office/drawing/2014/main" xmlns="" id="{0315EE83-3054-4813-925F-BE177700C320}"/>
                </a:ext>
              </a:extLst>
            </p:cNvPr>
            <p:cNvGrpSpPr/>
            <p:nvPr/>
          </p:nvGrpSpPr>
          <p:grpSpPr>
            <a:xfrm>
              <a:off x="5712023" y="7554453"/>
              <a:ext cx="222591" cy="199456"/>
              <a:chOff x="958247" y="1904505"/>
              <a:chExt cx="222591" cy="199456"/>
            </a:xfrm>
          </p:grpSpPr>
          <p:sp>
            <p:nvSpPr>
              <p:cNvPr id="433" name="CuadroTexto 432">
                <a:extLst>
                  <a:ext uri="{FF2B5EF4-FFF2-40B4-BE49-F238E27FC236}">
                    <a16:creationId xmlns:a16="http://schemas.microsoft.com/office/drawing/2014/main" xmlns="" id="{2C50BC24-96DE-4610-903B-5EBE1D156BE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4" name="Forma libre: forma 433">
                <a:extLst>
                  <a:ext uri="{FF2B5EF4-FFF2-40B4-BE49-F238E27FC236}">
                    <a16:creationId xmlns:a16="http://schemas.microsoft.com/office/drawing/2014/main" xmlns="" id="{B46A558C-7E3F-4704-B74D-3445692AA85C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0" name="Grupo 419">
              <a:extLst>
                <a:ext uri="{FF2B5EF4-FFF2-40B4-BE49-F238E27FC236}">
                  <a16:creationId xmlns:a16="http://schemas.microsoft.com/office/drawing/2014/main" xmlns="" id="{6D225083-6A4C-4F00-B3C0-B733A69CE079}"/>
                </a:ext>
              </a:extLst>
            </p:cNvPr>
            <p:cNvGrpSpPr/>
            <p:nvPr/>
          </p:nvGrpSpPr>
          <p:grpSpPr>
            <a:xfrm>
              <a:off x="5930497" y="7554453"/>
              <a:ext cx="972733" cy="199456"/>
              <a:chOff x="5930497" y="7554453"/>
              <a:chExt cx="972733" cy="199456"/>
            </a:xfrm>
          </p:grpSpPr>
          <p:grpSp>
            <p:nvGrpSpPr>
              <p:cNvPr id="421" name="Grupo 420">
                <a:extLst>
                  <a:ext uri="{FF2B5EF4-FFF2-40B4-BE49-F238E27FC236}">
                    <a16:creationId xmlns:a16="http://schemas.microsoft.com/office/drawing/2014/main" xmlns="" id="{5441038D-4391-4340-ADAE-5646F9F90ED7}"/>
                  </a:ext>
                </a:extLst>
              </p:cNvPr>
              <p:cNvGrpSpPr/>
              <p:nvPr/>
            </p:nvGrpSpPr>
            <p:grpSpPr>
              <a:xfrm>
                <a:off x="5930497" y="7554745"/>
                <a:ext cx="286403" cy="198873"/>
                <a:chOff x="1183661" y="1904505"/>
                <a:chExt cx="286403" cy="198873"/>
              </a:xfrm>
            </p:grpSpPr>
            <p:sp>
              <p:nvSpPr>
                <p:cNvPr id="431" name="CuadroTexto 430">
                  <a:extLst>
                    <a:ext uri="{FF2B5EF4-FFF2-40B4-BE49-F238E27FC236}">
                      <a16:creationId xmlns:a16="http://schemas.microsoft.com/office/drawing/2014/main" xmlns="" id="{84BFB523-55FB-4F76-8CA5-AB19633912E6}"/>
                    </a:ext>
                  </a:extLst>
                </p:cNvPr>
                <p:cNvSpPr txBox="1"/>
                <p:nvPr/>
              </p:nvSpPr>
              <p:spPr>
                <a:xfrm>
                  <a:off x="1189519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9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32" name="Elipse 431">
                  <a:extLst>
                    <a:ext uri="{FF2B5EF4-FFF2-40B4-BE49-F238E27FC236}">
                      <a16:creationId xmlns:a16="http://schemas.microsoft.com/office/drawing/2014/main" xmlns="" id="{B76D34DA-7496-4E23-9AF3-A37D71496C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83661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22" name="Grupo 421">
                <a:extLst>
                  <a:ext uri="{FF2B5EF4-FFF2-40B4-BE49-F238E27FC236}">
                    <a16:creationId xmlns:a16="http://schemas.microsoft.com/office/drawing/2014/main" xmlns="" id="{173D3F71-8A9A-42EE-A854-C50AB7C299B5}"/>
                  </a:ext>
                </a:extLst>
              </p:cNvPr>
              <p:cNvGrpSpPr/>
              <p:nvPr/>
            </p:nvGrpSpPr>
            <p:grpSpPr>
              <a:xfrm>
                <a:off x="6386647" y="7554745"/>
                <a:ext cx="283924" cy="198873"/>
                <a:chOff x="1610038" y="1904505"/>
                <a:chExt cx="283924" cy="198873"/>
              </a:xfrm>
            </p:grpSpPr>
            <p:sp>
              <p:nvSpPr>
                <p:cNvPr id="429" name="CuadroTexto 428">
                  <a:extLst>
                    <a:ext uri="{FF2B5EF4-FFF2-40B4-BE49-F238E27FC236}">
                      <a16:creationId xmlns:a16="http://schemas.microsoft.com/office/drawing/2014/main" xmlns="" id="{86EB2610-CCD8-4ECB-A45B-0F1007548DA7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23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30" name="Elipse 429">
                  <a:extLst>
                    <a:ext uri="{FF2B5EF4-FFF2-40B4-BE49-F238E27FC236}">
                      <a16:creationId xmlns:a16="http://schemas.microsoft.com/office/drawing/2014/main" xmlns="" id="{C3CF8B1F-2195-4AA3-AB59-82BD45EB9B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423" name="Grupo 422">
                <a:extLst>
                  <a:ext uri="{FF2B5EF4-FFF2-40B4-BE49-F238E27FC236}">
                    <a16:creationId xmlns:a16="http://schemas.microsoft.com/office/drawing/2014/main" xmlns="" id="{F600DB82-CDE6-4FFE-8501-1336B150E7C8}"/>
                  </a:ext>
                </a:extLst>
              </p:cNvPr>
              <p:cNvGrpSpPr/>
              <p:nvPr/>
            </p:nvGrpSpPr>
            <p:grpSpPr>
              <a:xfrm>
                <a:off x="6158279" y="7554453"/>
                <a:ext cx="287200" cy="199456"/>
                <a:chOff x="1399841" y="1904505"/>
                <a:chExt cx="287200" cy="199456"/>
              </a:xfrm>
            </p:grpSpPr>
            <p:sp>
              <p:nvSpPr>
                <p:cNvPr id="427" name="CuadroTexto 426">
                  <a:extLst>
                    <a:ext uri="{FF2B5EF4-FFF2-40B4-BE49-F238E27FC236}">
                      <a16:creationId xmlns:a16="http://schemas.microsoft.com/office/drawing/2014/main" xmlns="" id="{0D2E61C2-3363-4BA5-818A-AA678F42612F}"/>
                    </a:ext>
                  </a:extLst>
                </p:cNvPr>
                <p:cNvSpPr txBox="1"/>
                <p:nvPr/>
              </p:nvSpPr>
              <p:spPr>
                <a:xfrm>
                  <a:off x="1403117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16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28" name="Forma libre: forma 427">
                  <a:extLst>
                    <a:ext uri="{FF2B5EF4-FFF2-40B4-BE49-F238E27FC236}">
                      <a16:creationId xmlns:a16="http://schemas.microsoft.com/office/drawing/2014/main" xmlns="" id="{442D20AA-459E-4F15-A438-34600F5C900A}"/>
                    </a:ext>
                  </a:extLst>
                </p:cNvPr>
                <p:cNvSpPr/>
                <p:nvPr/>
              </p:nvSpPr>
              <p:spPr>
                <a:xfrm flipH="1">
                  <a:off x="1399841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424" name="Grupo 423">
                <a:extLst>
                  <a:ext uri="{FF2B5EF4-FFF2-40B4-BE49-F238E27FC236}">
                    <a16:creationId xmlns:a16="http://schemas.microsoft.com/office/drawing/2014/main" xmlns="" id="{0E2AFA30-B734-4C8B-B023-8B78CF8DEC74}"/>
                  </a:ext>
                </a:extLst>
              </p:cNvPr>
              <p:cNvGrpSpPr/>
              <p:nvPr/>
            </p:nvGrpSpPr>
            <p:grpSpPr>
              <a:xfrm>
                <a:off x="6612353" y="7561849"/>
                <a:ext cx="290877" cy="190082"/>
                <a:chOff x="6612353" y="7561849"/>
                <a:chExt cx="290877" cy="190082"/>
              </a:xfrm>
            </p:grpSpPr>
            <p:sp>
              <p:nvSpPr>
                <p:cNvPr id="425" name="CuadroTexto 424">
                  <a:extLst>
                    <a:ext uri="{FF2B5EF4-FFF2-40B4-BE49-F238E27FC236}">
                      <a16:creationId xmlns:a16="http://schemas.microsoft.com/office/drawing/2014/main" xmlns="" id="{949E9B38-8044-4974-9D76-802AA23D50CB}"/>
                    </a:ext>
                  </a:extLst>
                </p:cNvPr>
                <p:cNvSpPr txBox="1"/>
                <p:nvPr/>
              </p:nvSpPr>
              <p:spPr>
                <a:xfrm>
                  <a:off x="6622685" y="7561849"/>
                  <a:ext cx="280545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31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26" name="Forma libre: forma 425">
                  <a:extLst>
                    <a:ext uri="{FF2B5EF4-FFF2-40B4-BE49-F238E27FC236}">
                      <a16:creationId xmlns:a16="http://schemas.microsoft.com/office/drawing/2014/main" xmlns="" id="{AFDA6CCD-6E4A-4F4E-97C0-646F7C18423A}"/>
                    </a:ext>
                  </a:extLst>
                </p:cNvPr>
                <p:cNvSpPr/>
                <p:nvPr/>
              </p:nvSpPr>
              <p:spPr>
                <a:xfrm>
                  <a:off x="6612353" y="764637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</p:grpSp>
      </p:grpSp>
      <p:grpSp>
        <p:nvGrpSpPr>
          <p:cNvPr id="435" name="Grupo 434">
            <a:extLst>
              <a:ext uri="{FF2B5EF4-FFF2-40B4-BE49-F238E27FC236}">
                <a16:creationId xmlns:a16="http://schemas.microsoft.com/office/drawing/2014/main" xmlns="" id="{555CEDFD-9160-4A91-8B23-7317AD41885E}"/>
              </a:ext>
            </a:extLst>
          </p:cNvPr>
          <p:cNvGrpSpPr/>
          <p:nvPr/>
        </p:nvGrpSpPr>
        <p:grpSpPr>
          <a:xfrm>
            <a:off x="5733972" y="9210303"/>
            <a:ext cx="1643719" cy="847704"/>
            <a:chOff x="5259511" y="6906205"/>
            <a:chExt cx="1643719" cy="847704"/>
          </a:xfrm>
        </p:grpSpPr>
        <p:grpSp>
          <p:nvGrpSpPr>
            <p:cNvPr id="436" name="Grupo 435">
              <a:extLst>
                <a:ext uri="{FF2B5EF4-FFF2-40B4-BE49-F238E27FC236}">
                  <a16:creationId xmlns:a16="http://schemas.microsoft.com/office/drawing/2014/main" xmlns="" id="{B426BA47-938E-44C9-B277-3BF2B69FF0BC}"/>
                </a:ext>
              </a:extLst>
            </p:cNvPr>
            <p:cNvGrpSpPr/>
            <p:nvPr/>
          </p:nvGrpSpPr>
          <p:grpSpPr>
            <a:xfrm>
              <a:off x="5259511" y="6906205"/>
              <a:ext cx="286403" cy="198873"/>
              <a:chOff x="512675" y="1255965"/>
              <a:chExt cx="286403" cy="198873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:a16="http://schemas.microsoft.com/office/drawing/2014/main" xmlns="" id="{D181E28F-0FB3-448A-A00D-B71F9C8DFB92}"/>
                  </a:ext>
                </a:extLst>
              </p:cNvPr>
              <p:cNvSpPr txBox="1"/>
              <p:nvPr/>
            </p:nvSpPr>
            <p:spPr>
              <a:xfrm>
                <a:off x="518533" y="125596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Elipse 446">
                <a:extLst>
                  <a:ext uri="{FF2B5EF4-FFF2-40B4-BE49-F238E27FC236}">
                    <a16:creationId xmlns:a16="http://schemas.microsoft.com/office/drawing/2014/main" xmlns="" id="{EF424434-1059-4D89-90DA-FB591B0B0D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2675" y="134986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37" name="Grupo 436">
              <a:extLst>
                <a:ext uri="{FF2B5EF4-FFF2-40B4-BE49-F238E27FC236}">
                  <a16:creationId xmlns:a16="http://schemas.microsoft.com/office/drawing/2014/main" xmlns="" id="{DF853045-F182-4199-937E-6355FCFBBB49}"/>
                </a:ext>
              </a:extLst>
            </p:cNvPr>
            <p:cNvGrpSpPr/>
            <p:nvPr/>
          </p:nvGrpSpPr>
          <p:grpSpPr>
            <a:xfrm>
              <a:off x="6386647" y="7554453"/>
              <a:ext cx="283924" cy="199165"/>
              <a:chOff x="1610038" y="1904213"/>
              <a:chExt cx="283924" cy="199165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:a16="http://schemas.microsoft.com/office/drawing/2014/main" xmlns="" id="{F4E95B71-F188-4F66-A9E0-FB66C5F30A07}"/>
                  </a:ext>
                </a:extLst>
              </p:cNvPr>
              <p:cNvSpPr txBox="1"/>
              <p:nvPr/>
            </p:nvSpPr>
            <p:spPr>
              <a:xfrm>
                <a:off x="1610038" y="1904213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Elipse 444">
                <a:extLst>
                  <a:ext uri="{FF2B5EF4-FFF2-40B4-BE49-F238E27FC236}">
                    <a16:creationId xmlns:a16="http://schemas.microsoft.com/office/drawing/2014/main" xmlns="" id="{2A38516C-8B85-40E6-A634-71B0FAC8CB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8" name="Grupo 437">
              <a:extLst>
                <a:ext uri="{FF2B5EF4-FFF2-40B4-BE49-F238E27FC236}">
                  <a16:creationId xmlns:a16="http://schemas.microsoft.com/office/drawing/2014/main" xmlns="" id="{C6EC39BB-FCA5-4D8B-B980-B9FF9ABE7796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42" name="CuadroTexto 441">
                <a:extLst>
                  <a:ext uri="{FF2B5EF4-FFF2-40B4-BE49-F238E27FC236}">
                    <a16:creationId xmlns:a16="http://schemas.microsoft.com/office/drawing/2014/main" xmlns="" id="{9ECB72A4-4CA6-414A-9158-3ADE195751C1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3" name="Forma libre: forma 442">
                <a:extLst>
                  <a:ext uri="{FF2B5EF4-FFF2-40B4-BE49-F238E27FC236}">
                    <a16:creationId xmlns:a16="http://schemas.microsoft.com/office/drawing/2014/main" xmlns="" id="{2E9CF831-8786-48C9-936E-E903E518272C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9" name="Grupo 438">
              <a:extLst>
                <a:ext uri="{FF2B5EF4-FFF2-40B4-BE49-F238E27FC236}">
                  <a16:creationId xmlns:a16="http://schemas.microsoft.com/office/drawing/2014/main" xmlns="" id="{842E93B6-DCF4-41AE-8B00-15467630EEBF}"/>
                </a:ext>
              </a:extLst>
            </p:cNvPr>
            <p:cNvGrpSpPr/>
            <p:nvPr/>
          </p:nvGrpSpPr>
          <p:grpSpPr>
            <a:xfrm>
              <a:off x="6612353" y="7554453"/>
              <a:ext cx="290877" cy="197478"/>
              <a:chOff x="6612353" y="7554453"/>
              <a:chExt cx="290877" cy="197478"/>
            </a:xfrm>
          </p:grpSpPr>
          <p:sp>
            <p:nvSpPr>
              <p:cNvPr id="440" name="CuadroTexto 439">
                <a:extLst>
                  <a:ext uri="{FF2B5EF4-FFF2-40B4-BE49-F238E27FC236}">
                    <a16:creationId xmlns:a16="http://schemas.microsoft.com/office/drawing/2014/main" xmlns="" id="{C5ACB8CD-6052-42C6-A119-0B5979A8D836}"/>
                  </a:ext>
                </a:extLst>
              </p:cNvPr>
              <p:cNvSpPr txBox="1"/>
              <p:nvPr/>
            </p:nvSpPr>
            <p:spPr>
              <a:xfrm>
                <a:off x="6622685" y="7554453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1" name="Forma libre: forma 440">
                <a:extLst>
                  <a:ext uri="{FF2B5EF4-FFF2-40B4-BE49-F238E27FC236}">
                    <a16:creationId xmlns:a16="http://schemas.microsoft.com/office/drawing/2014/main" xmlns="" id="{0D534515-E564-4567-8ECD-3FA8F54F5866}"/>
                  </a:ext>
                </a:extLst>
              </p:cNvPr>
              <p:cNvSpPr/>
              <p:nvPr/>
            </p:nvSpPr>
            <p:spPr>
              <a:xfrm>
                <a:off x="6612353" y="764637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48" name="Grupo 447">
            <a:extLst>
              <a:ext uri="{FF2B5EF4-FFF2-40B4-BE49-F238E27FC236}">
                <a16:creationId xmlns:a16="http://schemas.microsoft.com/office/drawing/2014/main" xmlns="" id="{B381D4A0-4CFF-4F1F-908A-B3983F175992}"/>
              </a:ext>
            </a:extLst>
          </p:cNvPr>
          <p:cNvGrpSpPr/>
          <p:nvPr/>
        </p:nvGrpSpPr>
        <p:grpSpPr>
          <a:xfrm>
            <a:off x="3945606" y="9215031"/>
            <a:ext cx="972733" cy="199456"/>
            <a:chOff x="5930497" y="7554453"/>
            <a:chExt cx="972733" cy="199456"/>
          </a:xfrm>
        </p:grpSpPr>
        <p:grpSp>
          <p:nvGrpSpPr>
            <p:cNvPr id="449" name="Grupo 448">
              <a:extLst>
                <a:ext uri="{FF2B5EF4-FFF2-40B4-BE49-F238E27FC236}">
                  <a16:creationId xmlns:a16="http://schemas.microsoft.com/office/drawing/2014/main" xmlns="" id="{AAEB3520-FAB4-49D8-9D3C-D47F2816784E}"/>
                </a:ext>
              </a:extLst>
            </p:cNvPr>
            <p:cNvGrpSpPr/>
            <p:nvPr/>
          </p:nvGrpSpPr>
          <p:grpSpPr>
            <a:xfrm>
              <a:off x="5930497" y="7554453"/>
              <a:ext cx="286403" cy="199165"/>
              <a:chOff x="1183661" y="1904213"/>
              <a:chExt cx="286403" cy="199165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:a16="http://schemas.microsoft.com/office/drawing/2014/main" xmlns="" id="{411CC0C3-1620-4BF3-A3B3-ABE345A5A9F6}"/>
                  </a:ext>
                </a:extLst>
              </p:cNvPr>
              <p:cNvSpPr txBox="1"/>
              <p:nvPr/>
            </p:nvSpPr>
            <p:spPr>
              <a:xfrm>
                <a:off x="1189519" y="1904213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Elipse 459">
                <a:extLst>
                  <a:ext uri="{FF2B5EF4-FFF2-40B4-BE49-F238E27FC236}">
                    <a16:creationId xmlns:a16="http://schemas.microsoft.com/office/drawing/2014/main" xmlns="" id="{3A784F68-9E69-4B1A-9ECC-555D2EC281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0" name="Grupo 449">
              <a:extLst>
                <a:ext uri="{FF2B5EF4-FFF2-40B4-BE49-F238E27FC236}">
                  <a16:creationId xmlns:a16="http://schemas.microsoft.com/office/drawing/2014/main" xmlns="" id="{775DD41A-50E1-40E8-B43B-7889F48227EE}"/>
                </a:ext>
              </a:extLst>
            </p:cNvPr>
            <p:cNvGrpSpPr/>
            <p:nvPr/>
          </p:nvGrpSpPr>
          <p:grpSpPr>
            <a:xfrm>
              <a:off x="6385311" y="7554453"/>
              <a:ext cx="285260" cy="199165"/>
              <a:chOff x="1608702" y="1904213"/>
              <a:chExt cx="285260" cy="199165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:a16="http://schemas.microsoft.com/office/drawing/2014/main" xmlns="" id="{F8B67F7E-1D65-42EB-B4A1-B6FC8A1EBDFF}"/>
                  </a:ext>
                </a:extLst>
              </p:cNvPr>
              <p:cNvSpPr txBox="1"/>
              <p:nvPr/>
            </p:nvSpPr>
            <p:spPr>
              <a:xfrm>
                <a:off x="1610038" y="1904213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Elipse 457">
                <a:extLst>
                  <a:ext uri="{FF2B5EF4-FFF2-40B4-BE49-F238E27FC236}">
                    <a16:creationId xmlns:a16="http://schemas.microsoft.com/office/drawing/2014/main" xmlns="" id="{45FB8B64-712E-441B-91C2-D69B600BC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08702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1" name="Grupo 450">
              <a:extLst>
                <a:ext uri="{FF2B5EF4-FFF2-40B4-BE49-F238E27FC236}">
                  <a16:creationId xmlns:a16="http://schemas.microsoft.com/office/drawing/2014/main" xmlns="" id="{FE331038-7E2C-4358-83FC-A72AC2FE0DF5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55" name="CuadroTexto 454">
                <a:extLst>
                  <a:ext uri="{FF2B5EF4-FFF2-40B4-BE49-F238E27FC236}">
                    <a16:creationId xmlns:a16="http://schemas.microsoft.com/office/drawing/2014/main" xmlns="" id="{8AB6BD88-1F3D-4F36-8460-BB62D6E12249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6" name="Forma libre: forma 455">
                <a:extLst>
                  <a:ext uri="{FF2B5EF4-FFF2-40B4-BE49-F238E27FC236}">
                    <a16:creationId xmlns:a16="http://schemas.microsoft.com/office/drawing/2014/main" xmlns="" id="{33A30C22-DF88-4D43-ACC4-34DD8D4ADD0E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2" name="Grupo 451">
              <a:extLst>
                <a:ext uri="{FF2B5EF4-FFF2-40B4-BE49-F238E27FC236}">
                  <a16:creationId xmlns:a16="http://schemas.microsoft.com/office/drawing/2014/main" xmlns="" id="{15E1E633-0D07-4195-84A8-C81C55148541}"/>
                </a:ext>
              </a:extLst>
            </p:cNvPr>
            <p:cNvGrpSpPr/>
            <p:nvPr/>
          </p:nvGrpSpPr>
          <p:grpSpPr>
            <a:xfrm>
              <a:off x="6612353" y="7554453"/>
              <a:ext cx="290877" cy="194066"/>
              <a:chOff x="6612353" y="7554453"/>
              <a:chExt cx="290877" cy="194066"/>
            </a:xfrm>
          </p:grpSpPr>
          <p:sp>
            <p:nvSpPr>
              <p:cNvPr id="453" name="CuadroTexto 452">
                <a:extLst>
                  <a:ext uri="{FF2B5EF4-FFF2-40B4-BE49-F238E27FC236}">
                    <a16:creationId xmlns:a16="http://schemas.microsoft.com/office/drawing/2014/main" xmlns="" id="{23334927-31BA-4962-AABA-7DFB1DFED8C2}"/>
                  </a:ext>
                </a:extLst>
              </p:cNvPr>
              <p:cNvSpPr txBox="1"/>
              <p:nvPr/>
            </p:nvSpPr>
            <p:spPr>
              <a:xfrm>
                <a:off x="6622685" y="7554453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4" name="Forma libre: forma 453">
                <a:extLst>
                  <a:ext uri="{FF2B5EF4-FFF2-40B4-BE49-F238E27FC236}">
                    <a16:creationId xmlns:a16="http://schemas.microsoft.com/office/drawing/2014/main" xmlns="" id="{ED757D4A-4891-4503-A63A-D403E00BE4CB}"/>
                  </a:ext>
                </a:extLst>
              </p:cNvPr>
              <p:cNvSpPr/>
              <p:nvPr/>
            </p:nvSpPr>
            <p:spPr>
              <a:xfrm>
                <a:off x="6612353" y="7642960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61" name="Grupo 460">
            <a:extLst>
              <a:ext uri="{FF2B5EF4-FFF2-40B4-BE49-F238E27FC236}">
                <a16:creationId xmlns:a16="http://schemas.microsoft.com/office/drawing/2014/main" xmlns="" id="{07AE16A4-960D-4F29-9708-C437B4DCE052}"/>
              </a:ext>
            </a:extLst>
          </p:cNvPr>
          <p:cNvGrpSpPr/>
          <p:nvPr/>
        </p:nvGrpSpPr>
        <p:grpSpPr>
          <a:xfrm>
            <a:off x="2138306" y="9208930"/>
            <a:ext cx="1651201" cy="847117"/>
            <a:chOff x="5930497" y="7554453"/>
            <a:chExt cx="1651201" cy="847117"/>
          </a:xfrm>
        </p:grpSpPr>
        <p:grpSp>
          <p:nvGrpSpPr>
            <p:cNvPr id="462" name="Grupo 461">
              <a:extLst>
                <a:ext uri="{FF2B5EF4-FFF2-40B4-BE49-F238E27FC236}">
                  <a16:creationId xmlns:a16="http://schemas.microsoft.com/office/drawing/2014/main" xmlns="" id="{D818E167-E8FC-4C91-9301-55F25EFF8E8E}"/>
                </a:ext>
              </a:extLst>
            </p:cNvPr>
            <p:cNvGrpSpPr/>
            <p:nvPr/>
          </p:nvGrpSpPr>
          <p:grpSpPr>
            <a:xfrm>
              <a:off x="5930497" y="7554745"/>
              <a:ext cx="286403" cy="198873"/>
              <a:chOff x="1183661" y="1904505"/>
              <a:chExt cx="286403" cy="198873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:a16="http://schemas.microsoft.com/office/drawing/2014/main" xmlns="" id="{CC5AB870-FCB8-4EE0-8F9C-23B8AC4D6394}"/>
                  </a:ext>
                </a:extLst>
              </p:cNvPr>
              <p:cNvSpPr txBox="1"/>
              <p:nvPr/>
            </p:nvSpPr>
            <p:spPr>
              <a:xfrm>
                <a:off x="1189519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Elipse 472">
                <a:extLst>
                  <a:ext uri="{FF2B5EF4-FFF2-40B4-BE49-F238E27FC236}">
                    <a16:creationId xmlns:a16="http://schemas.microsoft.com/office/drawing/2014/main" xmlns="" id="{F23E15F8-59E8-4F47-A2FA-CDD2639150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3" name="Grupo 462">
              <a:extLst>
                <a:ext uri="{FF2B5EF4-FFF2-40B4-BE49-F238E27FC236}">
                  <a16:creationId xmlns:a16="http://schemas.microsoft.com/office/drawing/2014/main" xmlns="" id="{04B42B94-2514-46F4-BA6E-9139C574D1B6}"/>
                </a:ext>
              </a:extLst>
            </p:cNvPr>
            <p:cNvGrpSpPr/>
            <p:nvPr/>
          </p:nvGrpSpPr>
          <p:grpSpPr>
            <a:xfrm>
              <a:off x="6386647" y="7554745"/>
              <a:ext cx="283924" cy="198873"/>
              <a:chOff x="1610038" y="1904505"/>
              <a:chExt cx="283924" cy="198873"/>
            </a:xfrm>
          </p:grpSpPr>
          <p:sp>
            <p:nvSpPr>
              <p:cNvPr id="470" name="CuadroTexto 469">
                <a:extLst>
                  <a:ext uri="{FF2B5EF4-FFF2-40B4-BE49-F238E27FC236}">
                    <a16:creationId xmlns:a16="http://schemas.microsoft.com/office/drawing/2014/main" xmlns="" id="{07761018-4155-4F6E-B855-FDC2BCFC14D3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1" name="Elipse 470">
                <a:extLst>
                  <a:ext uri="{FF2B5EF4-FFF2-40B4-BE49-F238E27FC236}">
                    <a16:creationId xmlns:a16="http://schemas.microsoft.com/office/drawing/2014/main" xmlns="" id="{0914462A-B22B-4060-AB3C-46692EDBA3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64" name="Grupo 463">
              <a:extLst>
                <a:ext uri="{FF2B5EF4-FFF2-40B4-BE49-F238E27FC236}">
                  <a16:creationId xmlns:a16="http://schemas.microsoft.com/office/drawing/2014/main" xmlns="" id="{941CC1A0-2569-4D3E-A16F-86356825E9E6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68" name="CuadroTexto 467">
                <a:extLst>
                  <a:ext uri="{FF2B5EF4-FFF2-40B4-BE49-F238E27FC236}">
                    <a16:creationId xmlns:a16="http://schemas.microsoft.com/office/drawing/2014/main" xmlns="" id="{029D56FD-C05E-4137-9D68-E62C2B6ABBF9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9" name="Forma libre: forma 468">
                <a:extLst>
                  <a:ext uri="{FF2B5EF4-FFF2-40B4-BE49-F238E27FC236}">
                    <a16:creationId xmlns:a16="http://schemas.microsoft.com/office/drawing/2014/main" xmlns="" id="{0E5787A7-5750-4346-8235-F9187EE61460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65" name="Grupo 464">
              <a:extLst>
                <a:ext uri="{FF2B5EF4-FFF2-40B4-BE49-F238E27FC236}">
                  <a16:creationId xmlns:a16="http://schemas.microsoft.com/office/drawing/2014/main" xmlns="" id="{2BC05BE1-D5B6-43CC-B1C4-E5D5D4EA802E}"/>
                </a:ext>
              </a:extLst>
            </p:cNvPr>
            <p:cNvGrpSpPr/>
            <p:nvPr/>
          </p:nvGrpSpPr>
          <p:grpSpPr>
            <a:xfrm>
              <a:off x="7290821" y="8211488"/>
              <a:ext cx="290877" cy="190082"/>
              <a:chOff x="7290821" y="8211488"/>
              <a:chExt cx="290877" cy="190082"/>
            </a:xfrm>
          </p:grpSpPr>
          <p:sp>
            <p:nvSpPr>
              <p:cNvPr id="466" name="CuadroTexto 465">
                <a:extLst>
                  <a:ext uri="{FF2B5EF4-FFF2-40B4-BE49-F238E27FC236}">
                    <a16:creationId xmlns:a16="http://schemas.microsoft.com/office/drawing/2014/main" xmlns="" id="{BFA6748E-4BE4-4C60-B913-8F0BA80A988F}"/>
                  </a:ext>
                </a:extLst>
              </p:cNvPr>
              <p:cNvSpPr txBox="1"/>
              <p:nvPr/>
            </p:nvSpPr>
            <p:spPr>
              <a:xfrm>
                <a:off x="7301153" y="8211488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7" name="Forma libre: forma 466">
                <a:extLst>
                  <a:ext uri="{FF2B5EF4-FFF2-40B4-BE49-F238E27FC236}">
                    <a16:creationId xmlns:a16="http://schemas.microsoft.com/office/drawing/2014/main" xmlns="" id="{4D05FA39-B8BA-4885-AA7B-492CF8DF48A2}"/>
                  </a:ext>
                </a:extLst>
              </p:cNvPr>
              <p:cNvSpPr/>
              <p:nvPr/>
            </p:nvSpPr>
            <p:spPr>
              <a:xfrm>
                <a:off x="7290821" y="829601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74" name="Grupo 473">
            <a:extLst>
              <a:ext uri="{FF2B5EF4-FFF2-40B4-BE49-F238E27FC236}">
                <a16:creationId xmlns:a16="http://schemas.microsoft.com/office/drawing/2014/main" xmlns="" id="{F5BDDA53-1F3C-4911-A5D0-37722E80263D}"/>
              </a:ext>
            </a:extLst>
          </p:cNvPr>
          <p:cNvGrpSpPr/>
          <p:nvPr/>
        </p:nvGrpSpPr>
        <p:grpSpPr>
          <a:xfrm>
            <a:off x="991097" y="9865274"/>
            <a:ext cx="972733" cy="199456"/>
            <a:chOff x="5930497" y="7554453"/>
            <a:chExt cx="972733" cy="199456"/>
          </a:xfrm>
        </p:grpSpPr>
        <p:grpSp>
          <p:nvGrpSpPr>
            <p:cNvPr id="475" name="Grupo 474">
              <a:extLst>
                <a:ext uri="{FF2B5EF4-FFF2-40B4-BE49-F238E27FC236}">
                  <a16:creationId xmlns:a16="http://schemas.microsoft.com/office/drawing/2014/main" xmlns="" id="{814BE2F1-6C96-4758-9E45-D545E0494D6C}"/>
                </a:ext>
              </a:extLst>
            </p:cNvPr>
            <p:cNvGrpSpPr/>
            <p:nvPr/>
          </p:nvGrpSpPr>
          <p:grpSpPr>
            <a:xfrm>
              <a:off x="5930497" y="7554453"/>
              <a:ext cx="286403" cy="199165"/>
              <a:chOff x="1183661" y="1904213"/>
              <a:chExt cx="286403" cy="199165"/>
            </a:xfrm>
          </p:grpSpPr>
          <p:sp>
            <p:nvSpPr>
              <p:cNvPr id="485" name="CuadroTexto 484">
                <a:extLst>
                  <a:ext uri="{FF2B5EF4-FFF2-40B4-BE49-F238E27FC236}">
                    <a16:creationId xmlns:a16="http://schemas.microsoft.com/office/drawing/2014/main" xmlns="" id="{8F6D2DDD-6155-46EB-B93A-BA0FD0A014EC}"/>
                  </a:ext>
                </a:extLst>
              </p:cNvPr>
              <p:cNvSpPr txBox="1"/>
              <p:nvPr/>
            </p:nvSpPr>
            <p:spPr>
              <a:xfrm>
                <a:off x="1189519" y="1904213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6" name="Elipse 485">
                <a:extLst>
                  <a:ext uri="{FF2B5EF4-FFF2-40B4-BE49-F238E27FC236}">
                    <a16:creationId xmlns:a16="http://schemas.microsoft.com/office/drawing/2014/main" xmlns="" id="{586D870D-3454-4F8C-937B-19FA67ECD0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3661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6" name="Grupo 475">
              <a:extLst>
                <a:ext uri="{FF2B5EF4-FFF2-40B4-BE49-F238E27FC236}">
                  <a16:creationId xmlns:a16="http://schemas.microsoft.com/office/drawing/2014/main" xmlns="" id="{22167535-D0E9-4814-9BF5-F626378D0CE4}"/>
                </a:ext>
              </a:extLst>
            </p:cNvPr>
            <p:cNvGrpSpPr/>
            <p:nvPr/>
          </p:nvGrpSpPr>
          <p:grpSpPr>
            <a:xfrm>
              <a:off x="6386647" y="7554453"/>
              <a:ext cx="283924" cy="199165"/>
              <a:chOff x="1610038" y="1904213"/>
              <a:chExt cx="283924" cy="199165"/>
            </a:xfrm>
          </p:grpSpPr>
          <p:sp>
            <p:nvSpPr>
              <p:cNvPr id="483" name="CuadroTexto 482">
                <a:extLst>
                  <a:ext uri="{FF2B5EF4-FFF2-40B4-BE49-F238E27FC236}">
                    <a16:creationId xmlns:a16="http://schemas.microsoft.com/office/drawing/2014/main" xmlns="" id="{74E52E30-D88B-412D-B113-1861EDD169CE}"/>
                  </a:ext>
                </a:extLst>
              </p:cNvPr>
              <p:cNvSpPr txBox="1"/>
              <p:nvPr/>
            </p:nvSpPr>
            <p:spPr>
              <a:xfrm>
                <a:off x="1610038" y="1904213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4" name="Elipse 483">
                <a:extLst>
                  <a:ext uri="{FF2B5EF4-FFF2-40B4-BE49-F238E27FC236}">
                    <a16:creationId xmlns:a16="http://schemas.microsoft.com/office/drawing/2014/main" xmlns="" id="{DF1D771F-6B7D-41D6-95EF-871F5A6A3C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7" name="Grupo 476">
              <a:extLst>
                <a:ext uri="{FF2B5EF4-FFF2-40B4-BE49-F238E27FC236}">
                  <a16:creationId xmlns:a16="http://schemas.microsoft.com/office/drawing/2014/main" xmlns="" id="{7C5ABBC2-2255-43F1-A264-1E62589299F5}"/>
                </a:ext>
              </a:extLst>
            </p:cNvPr>
            <p:cNvGrpSpPr/>
            <p:nvPr/>
          </p:nvGrpSpPr>
          <p:grpSpPr>
            <a:xfrm>
              <a:off x="6158279" y="7554453"/>
              <a:ext cx="287200" cy="199456"/>
              <a:chOff x="1399841" y="1904505"/>
              <a:chExt cx="287200" cy="199456"/>
            </a:xfrm>
          </p:grpSpPr>
          <p:sp>
            <p:nvSpPr>
              <p:cNvPr id="481" name="CuadroTexto 480">
                <a:extLst>
                  <a:ext uri="{FF2B5EF4-FFF2-40B4-BE49-F238E27FC236}">
                    <a16:creationId xmlns:a16="http://schemas.microsoft.com/office/drawing/2014/main" xmlns="" id="{3AC0E5D6-19E9-4C8D-ACA3-4B60B1D6696D}"/>
                  </a:ext>
                </a:extLst>
              </p:cNvPr>
              <p:cNvSpPr txBox="1"/>
              <p:nvPr/>
            </p:nvSpPr>
            <p:spPr>
              <a:xfrm>
                <a:off x="1403117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2" name="Forma libre: forma 481">
                <a:extLst>
                  <a:ext uri="{FF2B5EF4-FFF2-40B4-BE49-F238E27FC236}">
                    <a16:creationId xmlns:a16="http://schemas.microsoft.com/office/drawing/2014/main" xmlns="" id="{4B7AB497-C1D2-4FF3-99E6-8AE86959222C}"/>
                  </a:ext>
                </a:extLst>
              </p:cNvPr>
              <p:cNvSpPr/>
              <p:nvPr/>
            </p:nvSpPr>
            <p:spPr>
              <a:xfrm flipH="1">
                <a:off x="1399841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8" name="Grupo 477">
              <a:extLst>
                <a:ext uri="{FF2B5EF4-FFF2-40B4-BE49-F238E27FC236}">
                  <a16:creationId xmlns:a16="http://schemas.microsoft.com/office/drawing/2014/main" xmlns="" id="{63AE3E5F-9194-4BA0-8E5D-44E335392081}"/>
                </a:ext>
              </a:extLst>
            </p:cNvPr>
            <p:cNvGrpSpPr/>
            <p:nvPr/>
          </p:nvGrpSpPr>
          <p:grpSpPr>
            <a:xfrm>
              <a:off x="6612353" y="7554453"/>
              <a:ext cx="290877" cy="197478"/>
              <a:chOff x="6612353" y="7554453"/>
              <a:chExt cx="290877" cy="197478"/>
            </a:xfrm>
          </p:grpSpPr>
          <p:sp>
            <p:nvSpPr>
              <p:cNvPr id="479" name="CuadroTexto 478">
                <a:extLst>
                  <a:ext uri="{FF2B5EF4-FFF2-40B4-BE49-F238E27FC236}">
                    <a16:creationId xmlns:a16="http://schemas.microsoft.com/office/drawing/2014/main" xmlns="" id="{E3A56FC3-90FB-4CD6-8260-D056015463A2}"/>
                  </a:ext>
                </a:extLst>
              </p:cNvPr>
              <p:cNvSpPr txBox="1"/>
              <p:nvPr/>
            </p:nvSpPr>
            <p:spPr>
              <a:xfrm>
                <a:off x="6622685" y="7554453"/>
                <a:ext cx="280545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0" name="Forma libre: forma 479">
                <a:extLst>
                  <a:ext uri="{FF2B5EF4-FFF2-40B4-BE49-F238E27FC236}">
                    <a16:creationId xmlns:a16="http://schemas.microsoft.com/office/drawing/2014/main" xmlns="" id="{7997EB16-1073-476E-86A4-7897B8DC5AE3}"/>
                  </a:ext>
                </a:extLst>
              </p:cNvPr>
              <p:cNvSpPr/>
              <p:nvPr/>
            </p:nvSpPr>
            <p:spPr>
              <a:xfrm>
                <a:off x="6612353" y="764637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237" name="Rectángulo 236">
            <a:extLst>
              <a:ext uri="{FF2B5EF4-FFF2-40B4-BE49-F238E27FC236}">
                <a16:creationId xmlns:a16="http://schemas.microsoft.com/office/drawing/2014/main" xmlns="" id="{86D6CA3A-FCAB-4F2A-9108-9AD4948BB903}"/>
              </a:ext>
            </a:extLst>
          </p:cNvPr>
          <p:cNvSpPr/>
          <p:nvPr/>
        </p:nvSpPr>
        <p:spPr>
          <a:xfrm>
            <a:off x="1834979" y="57478"/>
            <a:ext cx="31479" cy="836762"/>
          </a:xfrm>
          <a:prstGeom prst="rect">
            <a:avLst/>
          </a:prstGeom>
          <a:solidFill>
            <a:srgbClr val="C00000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8" name="Elipse 237">
            <a:extLst>
              <a:ext uri="{FF2B5EF4-FFF2-40B4-BE49-F238E27FC236}">
                <a16:creationId xmlns:a16="http://schemas.microsoft.com/office/drawing/2014/main" xmlns="" id="{3F73979C-1A54-4D39-AA99-9CE1C48EA0D3}"/>
              </a:ext>
            </a:extLst>
          </p:cNvPr>
          <p:cNvSpPr>
            <a:spLocks noChangeAspect="1"/>
          </p:cNvSpPr>
          <p:nvPr/>
        </p:nvSpPr>
        <p:spPr>
          <a:xfrm>
            <a:off x="195717" y="661141"/>
            <a:ext cx="3284957" cy="3284958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39" name="Elipse 238">
            <a:extLst>
              <a:ext uri="{FF2B5EF4-FFF2-40B4-BE49-F238E27FC236}">
                <a16:creationId xmlns:a16="http://schemas.microsoft.com/office/drawing/2014/main" xmlns="" id="{1387FA32-D2D9-4236-9AFA-85D6E39A62D5}"/>
              </a:ext>
            </a:extLst>
          </p:cNvPr>
          <p:cNvSpPr>
            <a:spLocks noChangeAspect="1"/>
          </p:cNvSpPr>
          <p:nvPr/>
        </p:nvSpPr>
        <p:spPr>
          <a:xfrm>
            <a:off x="327395" y="806886"/>
            <a:ext cx="3015167" cy="3015167"/>
          </a:xfrm>
          <a:prstGeom prst="ellipse">
            <a:avLst/>
          </a:prstGeom>
          <a:blipFill>
            <a:blip r:embed="rId13"/>
            <a:stretch>
              <a:fillRect t="-16841" b="-16841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41" name="Imagen 240">
            <a:extLst>
              <a:ext uri="{FF2B5EF4-FFF2-40B4-BE49-F238E27FC236}">
                <a16:creationId xmlns:a16="http://schemas.microsoft.com/office/drawing/2014/main" xmlns="" id="{86396A66-9AAD-4BD7-B684-D779BE2ADC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61" y="540992"/>
            <a:ext cx="456631" cy="748177"/>
          </a:xfrm>
          <a:prstGeom prst="rect">
            <a:avLst/>
          </a:prstGeom>
        </p:spPr>
      </p:pic>
      <p:sp>
        <p:nvSpPr>
          <p:cNvPr id="247" name="Rectángulo 246">
            <a:extLst>
              <a:ext uri="{FF2B5EF4-FFF2-40B4-BE49-F238E27FC236}">
                <a16:creationId xmlns:a16="http://schemas.microsoft.com/office/drawing/2014/main" xmlns="" id="{6FA57C73-A3A9-42C0-8DD4-0A3DAE04A199}"/>
              </a:ext>
            </a:extLst>
          </p:cNvPr>
          <p:cNvSpPr/>
          <p:nvPr/>
        </p:nvSpPr>
        <p:spPr>
          <a:xfrm>
            <a:off x="5552800" y="659047"/>
            <a:ext cx="36980" cy="1411150"/>
          </a:xfrm>
          <a:prstGeom prst="rect">
            <a:avLst/>
          </a:prstGeom>
          <a:solidFill>
            <a:srgbClr val="C00000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48" name="Elipse 247">
            <a:extLst>
              <a:ext uri="{FF2B5EF4-FFF2-40B4-BE49-F238E27FC236}">
                <a16:creationId xmlns:a16="http://schemas.microsoft.com/office/drawing/2014/main" xmlns="" id="{40BBE86C-27AA-4EB8-9AF0-EDB936A6A232}"/>
              </a:ext>
            </a:extLst>
          </p:cNvPr>
          <p:cNvSpPr>
            <a:spLocks noChangeAspect="1"/>
          </p:cNvSpPr>
          <p:nvPr/>
        </p:nvSpPr>
        <p:spPr>
          <a:xfrm>
            <a:off x="3626057" y="1794924"/>
            <a:ext cx="3885007" cy="3879286"/>
          </a:xfrm>
          <a:prstGeom prst="ellipse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98" name="Elipse 297">
            <a:extLst>
              <a:ext uri="{FF2B5EF4-FFF2-40B4-BE49-F238E27FC236}">
                <a16:creationId xmlns:a16="http://schemas.microsoft.com/office/drawing/2014/main" xmlns="" id="{AF3BAE01-C226-495B-BF53-CFD2F45197C7}"/>
              </a:ext>
            </a:extLst>
          </p:cNvPr>
          <p:cNvSpPr>
            <a:spLocks noChangeAspect="1"/>
          </p:cNvSpPr>
          <p:nvPr/>
        </p:nvSpPr>
        <p:spPr>
          <a:xfrm>
            <a:off x="3781789" y="1967037"/>
            <a:ext cx="3565935" cy="3560684"/>
          </a:xfrm>
          <a:prstGeom prst="ellipse">
            <a:avLst/>
          </a:prstGeom>
          <a:blipFill>
            <a:blip r:embed="rId16"/>
            <a:srcRect/>
            <a:stretch>
              <a:fillRect t="-16765" b="-16765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300" name="Imagen 299">
            <a:extLst>
              <a:ext uri="{FF2B5EF4-FFF2-40B4-BE49-F238E27FC236}">
                <a16:creationId xmlns:a16="http://schemas.microsoft.com/office/drawing/2014/main" xmlns="" id="{E364696B-A054-47B1-8F14-070991C3356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72" y="1653036"/>
            <a:ext cx="540042" cy="883540"/>
          </a:xfrm>
          <a:prstGeom prst="rect">
            <a:avLst/>
          </a:prstGeom>
        </p:spPr>
      </p:pic>
      <p:pic>
        <p:nvPicPr>
          <p:cNvPr id="251" name="Imagen 250">
            <a:extLst>
              <a:ext uri="{FF2B5EF4-FFF2-40B4-BE49-F238E27FC236}">
                <a16:creationId xmlns:a16="http://schemas.microsoft.com/office/drawing/2014/main" xmlns="" id="{1D023969-610A-498B-AD5A-437CA4E6F39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91" y="2899972"/>
            <a:ext cx="973054" cy="1539425"/>
          </a:xfrm>
          <a:prstGeom prst="rect">
            <a:avLst/>
          </a:prstGeom>
        </p:spPr>
      </p:pic>
      <p:sp>
        <p:nvSpPr>
          <p:cNvPr id="487" name="Forma libre: forma 486">
            <a:extLst>
              <a:ext uri="{FF2B5EF4-FFF2-40B4-BE49-F238E27FC236}">
                <a16:creationId xmlns:a16="http://schemas.microsoft.com/office/drawing/2014/main" xmlns="" id="{2EE4A438-78AD-4330-85CD-A1FFEEE78351}"/>
              </a:ext>
            </a:extLst>
          </p:cNvPr>
          <p:cNvSpPr/>
          <p:nvPr/>
        </p:nvSpPr>
        <p:spPr>
          <a:xfrm>
            <a:off x="4836897" y="148612"/>
            <a:ext cx="2640301" cy="776186"/>
          </a:xfrm>
          <a:custGeom>
            <a:avLst/>
            <a:gdLst>
              <a:gd name="connsiteX0" fmla="*/ 383787 w 2341663"/>
              <a:gd name="connsiteY0" fmla="*/ 0 h 651600"/>
              <a:gd name="connsiteX1" fmla="*/ 767574 w 2341663"/>
              <a:gd name="connsiteY1" fmla="*/ 0 h 651600"/>
              <a:gd name="connsiteX2" fmla="*/ 767574 w 2341663"/>
              <a:gd name="connsiteY2" fmla="*/ 360 h 651600"/>
              <a:gd name="connsiteX3" fmla="*/ 2341663 w 2341663"/>
              <a:gd name="connsiteY3" fmla="*/ 360 h 651600"/>
              <a:gd name="connsiteX4" fmla="*/ 2341663 w 2341663"/>
              <a:gd name="connsiteY4" fmla="*/ 651241 h 651600"/>
              <a:gd name="connsiteX5" fmla="*/ 767574 w 2341663"/>
              <a:gd name="connsiteY5" fmla="*/ 651241 h 651600"/>
              <a:gd name="connsiteX6" fmla="*/ 767574 w 2341663"/>
              <a:gd name="connsiteY6" fmla="*/ 651600 h 651600"/>
              <a:gd name="connsiteX7" fmla="*/ 383787 w 2341663"/>
              <a:gd name="connsiteY7" fmla="*/ 651600 h 651600"/>
              <a:gd name="connsiteX8" fmla="*/ 0 w 2341663"/>
              <a:gd name="connsiteY8" fmla="*/ 325800 h 651600"/>
              <a:gd name="connsiteX9" fmla="*/ 383787 w 2341663"/>
              <a:gd name="connsiteY9" fmla="*/ 0 h 6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1663" h="651600">
                <a:moveTo>
                  <a:pt x="383787" y="0"/>
                </a:moveTo>
                <a:lnTo>
                  <a:pt x="767574" y="0"/>
                </a:lnTo>
                <a:lnTo>
                  <a:pt x="767574" y="360"/>
                </a:lnTo>
                <a:lnTo>
                  <a:pt x="2341663" y="360"/>
                </a:lnTo>
                <a:lnTo>
                  <a:pt x="2341663" y="651241"/>
                </a:lnTo>
                <a:lnTo>
                  <a:pt x="767574" y="651241"/>
                </a:lnTo>
                <a:lnTo>
                  <a:pt x="767574" y="651600"/>
                </a:lnTo>
                <a:lnTo>
                  <a:pt x="383787" y="651600"/>
                </a:lnTo>
                <a:cubicBezTo>
                  <a:pt x="171827" y="651600"/>
                  <a:pt x="0" y="505734"/>
                  <a:pt x="0" y="325800"/>
                </a:cubicBezTo>
                <a:cubicBezTo>
                  <a:pt x="0" y="145866"/>
                  <a:pt x="171827" y="0"/>
                  <a:pt x="38378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sz="2400"/>
          </a:p>
        </p:txBody>
      </p:sp>
      <p:sp>
        <p:nvSpPr>
          <p:cNvPr id="488" name="Rectángulo 487">
            <a:extLst>
              <a:ext uri="{FF2B5EF4-FFF2-40B4-BE49-F238E27FC236}">
                <a16:creationId xmlns:a16="http://schemas.microsoft.com/office/drawing/2014/main" xmlns="" id="{E128057E-FD24-4D45-813C-9C3A7365A456}"/>
              </a:ext>
            </a:extLst>
          </p:cNvPr>
          <p:cNvSpPr/>
          <p:nvPr/>
        </p:nvSpPr>
        <p:spPr>
          <a:xfrm>
            <a:off x="4975653" y="83840"/>
            <a:ext cx="24918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0" cap="none" spc="300" dirty="0">
                <a:ln w="28575">
                  <a:noFill/>
                </a:ln>
                <a:solidFill>
                  <a:schemeClr val="bg1"/>
                </a:solidFill>
                <a:effectLst/>
                <a:latin typeface="HelloBigDeal" panose="02000603000000000000" pitchFamily="2" charset="0"/>
                <a:ea typeface="HelloBigDeal" panose="02000603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5505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1230</TotalTime>
  <Words>1216</Words>
  <Application>Microsoft Office PowerPoint</Application>
  <PresentationFormat>Personalizado</PresentationFormat>
  <Paragraphs>1104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10" baseType="lpstr">
      <vt:lpstr>Arial</vt:lpstr>
      <vt:lpstr>Benjamin-Bold</vt:lpstr>
      <vt:lpstr>Calibri</vt:lpstr>
      <vt:lpstr>Calibri Light</vt:lpstr>
      <vt:lpstr>d Diam</vt:lpstr>
      <vt:lpstr>Geometr415 Blk BT</vt:lpstr>
      <vt:lpstr>HelloBigDeal</vt:lpstr>
      <vt:lpstr>Tema de Office</vt:lpstr>
      <vt:lpstr>Presentación de PowerPoint</vt:lpstr>
      <vt:lpstr>Presentación de PowerPoint</vt:lpstr>
    </vt:vector>
  </TitlesOfParts>
  <Manager>Robnei.Blog</Manager>
  <Company>Robnei.Blog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Robnei.Blog</dc:title>
  <dc:creator>Robnei.Blog</dc:creator>
  <cp:lastModifiedBy>ROB</cp:lastModifiedBy>
  <cp:revision>48</cp:revision>
  <dcterms:created xsi:type="dcterms:W3CDTF">2020-10-26T20:54:13Z</dcterms:created>
  <dcterms:modified xsi:type="dcterms:W3CDTF">2024-11-15T03:02:17Z</dcterms:modified>
</cp:coreProperties>
</file>