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8ED"/>
    <a:srgbClr val="203F92"/>
    <a:srgbClr val="AB2385"/>
    <a:srgbClr val="02C1E8"/>
    <a:srgbClr val="3CB0CE"/>
    <a:srgbClr val="A12580"/>
    <a:srgbClr val="E31690"/>
    <a:srgbClr val="3F0D34"/>
    <a:srgbClr val="CC99FF"/>
    <a:srgbClr val="9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4" autoAdjust="0"/>
    <p:restoredTop sz="96433" autoAdjust="0"/>
  </p:normalViewPr>
  <p:slideViewPr>
    <p:cSldViewPr snapToGrid="0">
      <p:cViewPr>
        <p:scale>
          <a:sx n="66" d="100"/>
          <a:sy n="66" d="100"/>
        </p:scale>
        <p:origin x="122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9790-2028-43AF-A3A9-3D8149BD0206}" type="datetimeFigureOut">
              <a:rPr lang="es-PE" smtClean="0"/>
              <a:t>20/09/2024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43000"/>
            <a:ext cx="194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5CFD2-9F4D-447C-BDAF-9EA660B80E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385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 invitaciones en video en: </a:t>
            </a:r>
            <a:r>
              <a:rPr lang="es-ES" b="1" dirty="0" smtClean="0"/>
              <a:t>www.videoinvita.com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CFD2-9F4D-447C-BDAF-9EA660B80E8C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70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Mas invitaciones en video en: </a:t>
            </a:r>
            <a:r>
              <a:rPr lang="es-ES" b="1" dirty="0" smtClean="0"/>
              <a:t>www.videoinvita.com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CFD2-9F4D-447C-BDAF-9EA660B80E8C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6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Mas invitaciones en video en: </a:t>
            </a:r>
            <a:r>
              <a:rPr lang="es-ES" b="1" dirty="0" smtClean="0"/>
              <a:t>www.videoinvita.com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CFD2-9F4D-447C-BDAF-9EA660B80E8C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339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Mas invitaciones en video en: </a:t>
            </a:r>
            <a:r>
              <a:rPr lang="es-ES" b="1" dirty="0" smtClean="0"/>
              <a:t>www.videoinvita.com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CFD2-9F4D-447C-BDAF-9EA660B80E8C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93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Mas invitaciones en video en: </a:t>
            </a:r>
            <a:r>
              <a:rPr lang="es-ES" b="1" dirty="0" smtClean="0"/>
              <a:t>www.videoinvita.com</a:t>
            </a:r>
            <a:endParaRPr lang="es-P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CFD2-9F4D-447C-BDAF-9EA660B80E8C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898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videoinvita.com/como-editar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Videoinvita.com"/>
          <p:cNvSpPr/>
          <p:nvPr userDrawn="1"/>
        </p:nvSpPr>
        <p:spPr>
          <a:xfrm>
            <a:off x="-2851331" y="901418"/>
            <a:ext cx="2554604" cy="5259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Videoinvita.com"/>
          <p:cNvSpPr txBox="1"/>
          <p:nvPr userDrawn="1"/>
        </p:nvSpPr>
        <p:spPr>
          <a:xfrm>
            <a:off x="-2829317" y="1490599"/>
            <a:ext cx="24929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fuentes o letras que vienen junto a este archivo.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hayas instalado las fuentes,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modificar 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haber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editado los textos, exportar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en formato de video. Para ello, ve a la opción "Archivo", luego a "Guardar como" y selecciona el tipo de archivo "Video MPEG-4 (*.mp4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exportado el archivo en formato MP4, es recomendable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comprimirlo,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puedes buscar en Google “Comprimir video MP4”, o puedes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 nombre</a:t>
            </a:r>
            <a:b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online-convert.com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tienes problemas para editar, o deseas cambiar la música o también insertar fotos, puedes visitar este enlace donde encontrarás videos que muestran paso a paso cómo hacerlo.</a:t>
            </a:r>
          </a:p>
        </p:txBody>
      </p:sp>
      <p:sp>
        <p:nvSpPr>
          <p:cNvPr id="9" name="Videoinvita.com"/>
          <p:cNvSpPr/>
          <p:nvPr userDrawn="1"/>
        </p:nvSpPr>
        <p:spPr>
          <a:xfrm>
            <a:off x="-2839395" y="1034427"/>
            <a:ext cx="2537632" cy="3574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Videoinvita.com"/>
          <p:cNvSpPr txBox="1"/>
          <p:nvPr userDrawn="1"/>
        </p:nvSpPr>
        <p:spPr>
          <a:xfrm>
            <a:off x="-2550209" y="104585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Videoinvita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984" y="4780860"/>
            <a:ext cx="1966936" cy="8340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2" name="Robnei">
            <a:hlinkClick r:id="rId15"/>
          </p:cNvPr>
          <p:cNvSpPr txBox="1"/>
          <p:nvPr userDrawn="1"/>
        </p:nvSpPr>
        <p:spPr>
          <a:xfrm>
            <a:off x="-2836091" y="4360501"/>
            <a:ext cx="249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https://videoinvita.com/como-editar</a:t>
            </a:r>
          </a:p>
        </p:txBody>
      </p:sp>
      <p:sp>
        <p:nvSpPr>
          <p:cNvPr id="13" name="Videoinvita.com"/>
          <p:cNvSpPr>
            <a:spLocks/>
          </p:cNvSpPr>
          <p:nvPr userDrawn="1"/>
        </p:nvSpPr>
        <p:spPr bwMode="auto">
          <a:xfrm>
            <a:off x="-2618789" y="5774526"/>
            <a:ext cx="2097964" cy="28150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Videoinvita.com"/>
          <p:cNvSpPr>
            <a:spLocks noEditPoints="1"/>
          </p:cNvSpPr>
          <p:nvPr userDrawn="1"/>
        </p:nvSpPr>
        <p:spPr bwMode="auto">
          <a:xfrm>
            <a:off x="-2359842" y="5813596"/>
            <a:ext cx="1641304" cy="153834"/>
          </a:xfrm>
          <a:custGeom>
            <a:avLst/>
            <a:gdLst>
              <a:gd name="T0" fmla="*/ 209 w 5153"/>
              <a:gd name="T1" fmla="*/ 438 h 477"/>
              <a:gd name="T2" fmla="*/ 56 w 5153"/>
              <a:gd name="T3" fmla="*/ 440 h 477"/>
              <a:gd name="T4" fmla="*/ 154 w 5153"/>
              <a:gd name="T5" fmla="*/ 176 h 477"/>
              <a:gd name="T6" fmla="*/ 289 w 5153"/>
              <a:gd name="T7" fmla="*/ 166 h 477"/>
              <a:gd name="T8" fmla="*/ 600 w 5153"/>
              <a:gd name="T9" fmla="*/ 456 h 477"/>
              <a:gd name="T10" fmla="*/ 461 w 5153"/>
              <a:gd name="T11" fmla="*/ 468 h 477"/>
              <a:gd name="T12" fmla="*/ 521 w 5153"/>
              <a:gd name="T13" fmla="*/ 218 h 477"/>
              <a:gd name="T14" fmla="*/ 647 w 5153"/>
              <a:gd name="T15" fmla="*/ 373 h 477"/>
              <a:gd name="T16" fmla="*/ 998 w 5153"/>
              <a:gd name="T17" fmla="*/ 470 h 477"/>
              <a:gd name="T18" fmla="*/ 877 w 5153"/>
              <a:gd name="T19" fmla="*/ 477 h 477"/>
              <a:gd name="T20" fmla="*/ 884 w 5153"/>
              <a:gd name="T21" fmla="*/ 373 h 477"/>
              <a:gd name="T22" fmla="*/ 1029 w 5153"/>
              <a:gd name="T23" fmla="*/ 373 h 477"/>
              <a:gd name="T24" fmla="*/ 1230 w 5153"/>
              <a:gd name="T25" fmla="*/ 477 h 477"/>
              <a:gd name="T26" fmla="*/ 1281 w 5153"/>
              <a:gd name="T27" fmla="*/ 418 h 477"/>
              <a:gd name="T28" fmla="*/ 1388 w 5153"/>
              <a:gd name="T29" fmla="*/ 439 h 477"/>
              <a:gd name="T30" fmla="*/ 1699 w 5153"/>
              <a:gd name="T31" fmla="*/ 85 h 477"/>
              <a:gd name="T32" fmla="*/ 1654 w 5153"/>
              <a:gd name="T33" fmla="*/ 36 h 477"/>
              <a:gd name="T34" fmla="*/ 1696 w 5153"/>
              <a:gd name="T35" fmla="*/ 168 h 477"/>
              <a:gd name="T36" fmla="*/ 1738 w 5153"/>
              <a:gd name="T37" fmla="*/ 313 h 477"/>
              <a:gd name="T38" fmla="*/ 2030 w 5153"/>
              <a:gd name="T39" fmla="*/ 0 h 477"/>
              <a:gd name="T40" fmla="*/ 1883 w 5153"/>
              <a:gd name="T41" fmla="*/ 247 h 477"/>
              <a:gd name="T42" fmla="*/ 1918 w 5153"/>
              <a:gd name="T43" fmla="*/ 379 h 477"/>
              <a:gd name="T44" fmla="*/ 2145 w 5153"/>
              <a:gd name="T45" fmla="*/ 347 h 477"/>
              <a:gd name="T46" fmla="*/ 2293 w 5153"/>
              <a:gd name="T47" fmla="*/ 450 h 477"/>
              <a:gd name="T48" fmla="*/ 2142 w 5153"/>
              <a:gd name="T49" fmla="*/ 177 h 477"/>
              <a:gd name="T50" fmla="*/ 2284 w 5153"/>
              <a:gd name="T51" fmla="*/ 291 h 477"/>
              <a:gd name="T52" fmla="*/ 2675 w 5153"/>
              <a:gd name="T53" fmla="*/ 311 h 477"/>
              <a:gd name="T54" fmla="*/ 2526 w 5153"/>
              <a:gd name="T55" fmla="*/ 161 h 477"/>
              <a:gd name="T56" fmla="*/ 2483 w 5153"/>
              <a:gd name="T57" fmla="*/ 271 h 477"/>
              <a:gd name="T58" fmla="*/ 2808 w 5153"/>
              <a:gd name="T59" fmla="*/ 85 h 477"/>
              <a:gd name="T60" fmla="*/ 2764 w 5153"/>
              <a:gd name="T61" fmla="*/ 36 h 477"/>
              <a:gd name="T62" fmla="*/ 2805 w 5153"/>
              <a:gd name="T63" fmla="*/ 168 h 477"/>
              <a:gd name="T64" fmla="*/ 3013 w 5153"/>
              <a:gd name="T65" fmla="*/ 262 h 477"/>
              <a:gd name="T66" fmla="*/ 2861 w 5153"/>
              <a:gd name="T67" fmla="*/ 471 h 477"/>
              <a:gd name="T68" fmla="*/ 3105 w 5153"/>
              <a:gd name="T69" fmla="*/ 271 h 477"/>
              <a:gd name="T70" fmla="*/ 3234 w 5153"/>
              <a:gd name="T71" fmla="*/ 466 h 477"/>
              <a:gd name="T72" fmla="*/ 3400 w 5153"/>
              <a:gd name="T73" fmla="*/ 164 h 477"/>
              <a:gd name="T74" fmla="*/ 3445 w 5153"/>
              <a:gd name="T75" fmla="*/ 50 h 477"/>
              <a:gd name="T76" fmla="*/ 3437 w 5153"/>
              <a:gd name="T77" fmla="*/ 168 h 477"/>
              <a:gd name="T78" fmla="*/ 3574 w 5153"/>
              <a:gd name="T79" fmla="*/ 359 h 477"/>
              <a:gd name="T80" fmla="*/ 3654 w 5153"/>
              <a:gd name="T81" fmla="*/ 249 h 477"/>
              <a:gd name="T82" fmla="*/ 4023 w 5153"/>
              <a:gd name="T83" fmla="*/ 471 h 477"/>
              <a:gd name="T84" fmla="*/ 3735 w 5153"/>
              <a:gd name="T85" fmla="*/ 318 h 477"/>
              <a:gd name="T86" fmla="*/ 4023 w 5153"/>
              <a:gd name="T87" fmla="*/ 309 h 477"/>
              <a:gd name="T88" fmla="*/ 3832 w 5153"/>
              <a:gd name="T89" fmla="*/ 275 h 477"/>
              <a:gd name="T90" fmla="*/ 4181 w 5153"/>
              <a:gd name="T91" fmla="*/ 418 h 477"/>
              <a:gd name="T92" fmla="*/ 4129 w 5153"/>
              <a:gd name="T93" fmla="*/ 362 h 477"/>
              <a:gd name="T94" fmla="*/ 4294 w 5153"/>
              <a:gd name="T95" fmla="*/ 450 h 477"/>
              <a:gd name="T96" fmla="*/ 4365 w 5153"/>
              <a:gd name="T97" fmla="*/ 161 h 477"/>
              <a:gd name="T98" fmla="*/ 4386 w 5153"/>
              <a:gd name="T99" fmla="*/ 243 h 477"/>
              <a:gd name="T100" fmla="*/ 4725 w 5153"/>
              <a:gd name="T101" fmla="*/ 311 h 477"/>
              <a:gd name="T102" fmla="*/ 4577 w 5153"/>
              <a:gd name="T103" fmla="*/ 161 h 477"/>
              <a:gd name="T104" fmla="*/ 4534 w 5153"/>
              <a:gd name="T105" fmla="*/ 271 h 477"/>
              <a:gd name="T106" fmla="*/ 5153 w 5153"/>
              <a:gd name="T107" fmla="*/ 471 h 477"/>
              <a:gd name="T108" fmla="*/ 4999 w 5153"/>
              <a:gd name="T109" fmla="*/ 281 h 477"/>
              <a:gd name="T110" fmla="*/ 4878 w 5153"/>
              <a:gd name="T111" fmla="*/ 242 h 477"/>
              <a:gd name="T112" fmla="*/ 4762 w 5153"/>
              <a:gd name="T113" fmla="*/ 267 h 477"/>
              <a:gd name="T114" fmla="*/ 4994 w 5153"/>
              <a:gd name="T115" fmla="*/ 17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53" h="477">
                <a:moveTo>
                  <a:pt x="369" y="166"/>
                </a:moveTo>
                <a:lnTo>
                  <a:pt x="314" y="437"/>
                </a:lnTo>
                <a:cubicBezTo>
                  <a:pt x="302" y="464"/>
                  <a:pt x="285" y="477"/>
                  <a:pt x="261" y="477"/>
                </a:cubicBezTo>
                <a:cubicBezTo>
                  <a:pt x="252" y="477"/>
                  <a:pt x="241" y="475"/>
                  <a:pt x="228" y="470"/>
                </a:cubicBezTo>
                <a:cubicBezTo>
                  <a:pt x="223" y="466"/>
                  <a:pt x="218" y="461"/>
                  <a:pt x="215" y="456"/>
                </a:cubicBezTo>
                <a:cubicBezTo>
                  <a:pt x="212" y="451"/>
                  <a:pt x="210" y="445"/>
                  <a:pt x="209" y="438"/>
                </a:cubicBezTo>
                <a:lnTo>
                  <a:pt x="185" y="277"/>
                </a:lnTo>
                <a:lnTo>
                  <a:pt x="159" y="438"/>
                </a:lnTo>
                <a:cubicBezTo>
                  <a:pt x="155" y="451"/>
                  <a:pt x="148" y="461"/>
                  <a:pt x="139" y="467"/>
                </a:cubicBezTo>
                <a:cubicBezTo>
                  <a:pt x="130" y="474"/>
                  <a:pt x="119" y="477"/>
                  <a:pt x="107" y="477"/>
                </a:cubicBezTo>
                <a:cubicBezTo>
                  <a:pt x="96" y="477"/>
                  <a:pt x="85" y="474"/>
                  <a:pt x="76" y="468"/>
                </a:cubicBezTo>
                <a:cubicBezTo>
                  <a:pt x="67" y="462"/>
                  <a:pt x="60" y="453"/>
                  <a:pt x="56" y="440"/>
                </a:cubicBezTo>
                <a:lnTo>
                  <a:pt x="0" y="164"/>
                </a:lnTo>
                <a:lnTo>
                  <a:pt x="82" y="164"/>
                </a:lnTo>
                <a:lnTo>
                  <a:pt x="110" y="373"/>
                </a:lnTo>
                <a:lnTo>
                  <a:pt x="114" y="373"/>
                </a:lnTo>
                <a:lnTo>
                  <a:pt x="136" y="218"/>
                </a:lnTo>
                <a:cubicBezTo>
                  <a:pt x="139" y="200"/>
                  <a:pt x="145" y="186"/>
                  <a:pt x="154" y="176"/>
                </a:cubicBezTo>
                <a:cubicBezTo>
                  <a:pt x="163" y="166"/>
                  <a:pt x="176" y="161"/>
                  <a:pt x="191" y="161"/>
                </a:cubicBezTo>
                <a:cubicBezTo>
                  <a:pt x="205" y="164"/>
                  <a:pt x="217" y="172"/>
                  <a:pt x="225" y="185"/>
                </a:cubicBezTo>
                <a:cubicBezTo>
                  <a:pt x="234" y="198"/>
                  <a:pt x="239" y="213"/>
                  <a:pt x="240" y="230"/>
                </a:cubicBezTo>
                <a:lnTo>
                  <a:pt x="259" y="373"/>
                </a:lnTo>
                <a:lnTo>
                  <a:pt x="262" y="373"/>
                </a:lnTo>
                <a:lnTo>
                  <a:pt x="289" y="166"/>
                </a:lnTo>
                <a:lnTo>
                  <a:pt x="369" y="166"/>
                </a:lnTo>
                <a:close/>
                <a:moveTo>
                  <a:pt x="754" y="166"/>
                </a:moveTo>
                <a:lnTo>
                  <a:pt x="699" y="437"/>
                </a:lnTo>
                <a:cubicBezTo>
                  <a:pt x="687" y="464"/>
                  <a:pt x="670" y="477"/>
                  <a:pt x="646" y="477"/>
                </a:cubicBezTo>
                <a:cubicBezTo>
                  <a:pt x="637" y="477"/>
                  <a:pt x="626" y="475"/>
                  <a:pt x="613" y="470"/>
                </a:cubicBezTo>
                <a:cubicBezTo>
                  <a:pt x="608" y="466"/>
                  <a:pt x="603" y="461"/>
                  <a:pt x="600" y="456"/>
                </a:cubicBezTo>
                <a:cubicBezTo>
                  <a:pt x="597" y="451"/>
                  <a:pt x="595" y="445"/>
                  <a:pt x="594" y="438"/>
                </a:cubicBezTo>
                <a:lnTo>
                  <a:pt x="570" y="277"/>
                </a:lnTo>
                <a:lnTo>
                  <a:pt x="544" y="438"/>
                </a:lnTo>
                <a:cubicBezTo>
                  <a:pt x="540" y="451"/>
                  <a:pt x="533" y="461"/>
                  <a:pt x="524" y="467"/>
                </a:cubicBezTo>
                <a:cubicBezTo>
                  <a:pt x="515" y="474"/>
                  <a:pt x="504" y="477"/>
                  <a:pt x="492" y="477"/>
                </a:cubicBezTo>
                <a:cubicBezTo>
                  <a:pt x="481" y="477"/>
                  <a:pt x="470" y="474"/>
                  <a:pt x="461" y="468"/>
                </a:cubicBezTo>
                <a:cubicBezTo>
                  <a:pt x="452" y="462"/>
                  <a:pt x="445" y="453"/>
                  <a:pt x="441" y="440"/>
                </a:cubicBezTo>
                <a:lnTo>
                  <a:pt x="385" y="164"/>
                </a:lnTo>
                <a:lnTo>
                  <a:pt x="467" y="164"/>
                </a:lnTo>
                <a:lnTo>
                  <a:pt x="495" y="373"/>
                </a:lnTo>
                <a:lnTo>
                  <a:pt x="499" y="373"/>
                </a:lnTo>
                <a:lnTo>
                  <a:pt x="521" y="218"/>
                </a:lnTo>
                <a:cubicBezTo>
                  <a:pt x="524" y="200"/>
                  <a:pt x="530" y="186"/>
                  <a:pt x="539" y="176"/>
                </a:cubicBezTo>
                <a:cubicBezTo>
                  <a:pt x="548" y="166"/>
                  <a:pt x="561" y="161"/>
                  <a:pt x="576" y="161"/>
                </a:cubicBezTo>
                <a:cubicBezTo>
                  <a:pt x="590" y="164"/>
                  <a:pt x="602" y="172"/>
                  <a:pt x="610" y="185"/>
                </a:cubicBezTo>
                <a:cubicBezTo>
                  <a:pt x="619" y="198"/>
                  <a:pt x="624" y="213"/>
                  <a:pt x="625" y="230"/>
                </a:cubicBezTo>
                <a:lnTo>
                  <a:pt x="644" y="373"/>
                </a:lnTo>
                <a:lnTo>
                  <a:pt x="647" y="373"/>
                </a:lnTo>
                <a:lnTo>
                  <a:pt x="674" y="166"/>
                </a:lnTo>
                <a:lnTo>
                  <a:pt x="754" y="166"/>
                </a:lnTo>
                <a:close/>
                <a:moveTo>
                  <a:pt x="1139" y="166"/>
                </a:moveTo>
                <a:lnTo>
                  <a:pt x="1084" y="437"/>
                </a:lnTo>
                <a:cubicBezTo>
                  <a:pt x="1072" y="464"/>
                  <a:pt x="1055" y="477"/>
                  <a:pt x="1031" y="477"/>
                </a:cubicBezTo>
                <a:cubicBezTo>
                  <a:pt x="1022" y="477"/>
                  <a:pt x="1011" y="475"/>
                  <a:pt x="998" y="470"/>
                </a:cubicBezTo>
                <a:cubicBezTo>
                  <a:pt x="993" y="466"/>
                  <a:pt x="988" y="461"/>
                  <a:pt x="985" y="456"/>
                </a:cubicBezTo>
                <a:cubicBezTo>
                  <a:pt x="982" y="451"/>
                  <a:pt x="980" y="445"/>
                  <a:pt x="979" y="438"/>
                </a:cubicBezTo>
                <a:lnTo>
                  <a:pt x="956" y="277"/>
                </a:lnTo>
                <a:lnTo>
                  <a:pt x="929" y="438"/>
                </a:lnTo>
                <a:cubicBezTo>
                  <a:pt x="925" y="451"/>
                  <a:pt x="918" y="461"/>
                  <a:pt x="909" y="467"/>
                </a:cubicBezTo>
                <a:cubicBezTo>
                  <a:pt x="900" y="474"/>
                  <a:pt x="889" y="477"/>
                  <a:pt x="877" y="477"/>
                </a:cubicBezTo>
                <a:cubicBezTo>
                  <a:pt x="866" y="477"/>
                  <a:pt x="855" y="474"/>
                  <a:pt x="846" y="468"/>
                </a:cubicBezTo>
                <a:cubicBezTo>
                  <a:pt x="837" y="462"/>
                  <a:pt x="830" y="453"/>
                  <a:pt x="826" y="440"/>
                </a:cubicBezTo>
                <a:lnTo>
                  <a:pt x="770" y="164"/>
                </a:lnTo>
                <a:lnTo>
                  <a:pt x="852" y="164"/>
                </a:lnTo>
                <a:lnTo>
                  <a:pt x="880" y="373"/>
                </a:lnTo>
                <a:lnTo>
                  <a:pt x="884" y="373"/>
                </a:lnTo>
                <a:lnTo>
                  <a:pt x="906" y="218"/>
                </a:lnTo>
                <a:cubicBezTo>
                  <a:pt x="909" y="200"/>
                  <a:pt x="916" y="186"/>
                  <a:pt x="924" y="176"/>
                </a:cubicBezTo>
                <a:cubicBezTo>
                  <a:pt x="933" y="166"/>
                  <a:pt x="946" y="161"/>
                  <a:pt x="961" y="161"/>
                </a:cubicBezTo>
                <a:cubicBezTo>
                  <a:pt x="975" y="164"/>
                  <a:pt x="987" y="172"/>
                  <a:pt x="995" y="185"/>
                </a:cubicBezTo>
                <a:cubicBezTo>
                  <a:pt x="1004" y="198"/>
                  <a:pt x="1009" y="213"/>
                  <a:pt x="1010" y="230"/>
                </a:cubicBezTo>
                <a:lnTo>
                  <a:pt x="1029" y="373"/>
                </a:lnTo>
                <a:lnTo>
                  <a:pt x="1032" y="373"/>
                </a:lnTo>
                <a:lnTo>
                  <a:pt x="1059" y="166"/>
                </a:lnTo>
                <a:lnTo>
                  <a:pt x="1139" y="166"/>
                </a:lnTo>
                <a:close/>
                <a:moveTo>
                  <a:pt x="1281" y="418"/>
                </a:moveTo>
                <a:cubicBezTo>
                  <a:pt x="1281" y="435"/>
                  <a:pt x="1276" y="448"/>
                  <a:pt x="1266" y="460"/>
                </a:cubicBezTo>
                <a:cubicBezTo>
                  <a:pt x="1257" y="471"/>
                  <a:pt x="1244" y="477"/>
                  <a:pt x="1230" y="477"/>
                </a:cubicBezTo>
                <a:cubicBezTo>
                  <a:pt x="1215" y="477"/>
                  <a:pt x="1203" y="471"/>
                  <a:pt x="1192" y="460"/>
                </a:cubicBezTo>
                <a:cubicBezTo>
                  <a:pt x="1182" y="450"/>
                  <a:pt x="1177" y="436"/>
                  <a:pt x="1177" y="420"/>
                </a:cubicBezTo>
                <a:cubicBezTo>
                  <a:pt x="1177" y="404"/>
                  <a:pt x="1182" y="390"/>
                  <a:pt x="1192" y="379"/>
                </a:cubicBezTo>
                <a:cubicBezTo>
                  <a:pt x="1202" y="367"/>
                  <a:pt x="1214" y="362"/>
                  <a:pt x="1228" y="362"/>
                </a:cubicBezTo>
                <a:cubicBezTo>
                  <a:pt x="1243" y="362"/>
                  <a:pt x="1256" y="367"/>
                  <a:pt x="1266" y="378"/>
                </a:cubicBezTo>
                <a:cubicBezTo>
                  <a:pt x="1276" y="389"/>
                  <a:pt x="1281" y="402"/>
                  <a:pt x="1281" y="418"/>
                </a:cubicBezTo>
                <a:close/>
                <a:moveTo>
                  <a:pt x="1577" y="164"/>
                </a:moveTo>
                <a:lnTo>
                  <a:pt x="1496" y="438"/>
                </a:lnTo>
                <a:cubicBezTo>
                  <a:pt x="1490" y="450"/>
                  <a:pt x="1482" y="459"/>
                  <a:pt x="1472" y="466"/>
                </a:cubicBezTo>
                <a:cubicBezTo>
                  <a:pt x="1462" y="472"/>
                  <a:pt x="1452" y="475"/>
                  <a:pt x="1441" y="475"/>
                </a:cubicBezTo>
                <a:cubicBezTo>
                  <a:pt x="1431" y="475"/>
                  <a:pt x="1421" y="472"/>
                  <a:pt x="1412" y="466"/>
                </a:cubicBezTo>
                <a:cubicBezTo>
                  <a:pt x="1402" y="461"/>
                  <a:pt x="1394" y="452"/>
                  <a:pt x="1388" y="439"/>
                </a:cubicBezTo>
                <a:lnTo>
                  <a:pt x="1309" y="164"/>
                </a:lnTo>
                <a:lnTo>
                  <a:pt x="1397" y="164"/>
                </a:lnTo>
                <a:lnTo>
                  <a:pt x="1443" y="379"/>
                </a:lnTo>
                <a:lnTo>
                  <a:pt x="1492" y="164"/>
                </a:lnTo>
                <a:lnTo>
                  <a:pt x="1577" y="164"/>
                </a:lnTo>
                <a:close/>
                <a:moveTo>
                  <a:pt x="1699" y="85"/>
                </a:moveTo>
                <a:cubicBezTo>
                  <a:pt x="1699" y="99"/>
                  <a:pt x="1694" y="110"/>
                  <a:pt x="1686" y="120"/>
                </a:cubicBezTo>
                <a:cubicBezTo>
                  <a:pt x="1677" y="129"/>
                  <a:pt x="1667" y="134"/>
                  <a:pt x="1654" y="134"/>
                </a:cubicBezTo>
                <a:cubicBezTo>
                  <a:pt x="1642" y="134"/>
                  <a:pt x="1632" y="129"/>
                  <a:pt x="1623" y="120"/>
                </a:cubicBezTo>
                <a:cubicBezTo>
                  <a:pt x="1614" y="110"/>
                  <a:pt x="1609" y="99"/>
                  <a:pt x="1609" y="85"/>
                </a:cubicBezTo>
                <a:cubicBezTo>
                  <a:pt x="1609" y="72"/>
                  <a:pt x="1614" y="60"/>
                  <a:pt x="1622" y="50"/>
                </a:cubicBezTo>
                <a:cubicBezTo>
                  <a:pt x="1631" y="41"/>
                  <a:pt x="1642" y="36"/>
                  <a:pt x="1654" y="36"/>
                </a:cubicBezTo>
                <a:cubicBezTo>
                  <a:pt x="1666" y="36"/>
                  <a:pt x="1677" y="41"/>
                  <a:pt x="1685" y="50"/>
                </a:cubicBezTo>
                <a:cubicBezTo>
                  <a:pt x="1694" y="60"/>
                  <a:pt x="1699" y="72"/>
                  <a:pt x="1699" y="85"/>
                </a:cubicBezTo>
                <a:close/>
                <a:moveTo>
                  <a:pt x="1696" y="473"/>
                </a:moveTo>
                <a:lnTo>
                  <a:pt x="1614" y="473"/>
                </a:lnTo>
                <a:lnTo>
                  <a:pt x="1614" y="168"/>
                </a:lnTo>
                <a:lnTo>
                  <a:pt x="1696" y="168"/>
                </a:lnTo>
                <a:lnTo>
                  <a:pt x="1696" y="473"/>
                </a:lnTo>
                <a:close/>
                <a:moveTo>
                  <a:pt x="2030" y="327"/>
                </a:moveTo>
                <a:cubicBezTo>
                  <a:pt x="2024" y="370"/>
                  <a:pt x="2009" y="405"/>
                  <a:pt x="1983" y="434"/>
                </a:cubicBezTo>
                <a:cubicBezTo>
                  <a:pt x="1957" y="462"/>
                  <a:pt x="1925" y="477"/>
                  <a:pt x="1887" y="477"/>
                </a:cubicBezTo>
                <a:cubicBezTo>
                  <a:pt x="1845" y="477"/>
                  <a:pt x="1810" y="460"/>
                  <a:pt x="1782" y="427"/>
                </a:cubicBezTo>
                <a:cubicBezTo>
                  <a:pt x="1753" y="395"/>
                  <a:pt x="1738" y="356"/>
                  <a:pt x="1738" y="313"/>
                </a:cubicBezTo>
                <a:cubicBezTo>
                  <a:pt x="1738" y="304"/>
                  <a:pt x="1739" y="294"/>
                  <a:pt x="1741" y="282"/>
                </a:cubicBezTo>
                <a:cubicBezTo>
                  <a:pt x="1746" y="265"/>
                  <a:pt x="1753" y="247"/>
                  <a:pt x="1762" y="228"/>
                </a:cubicBezTo>
                <a:cubicBezTo>
                  <a:pt x="1792" y="183"/>
                  <a:pt x="1830" y="161"/>
                  <a:pt x="1877" y="161"/>
                </a:cubicBezTo>
                <a:cubicBezTo>
                  <a:pt x="1901" y="161"/>
                  <a:pt x="1924" y="168"/>
                  <a:pt x="1947" y="182"/>
                </a:cubicBezTo>
                <a:lnTo>
                  <a:pt x="1947" y="0"/>
                </a:lnTo>
                <a:lnTo>
                  <a:pt x="2030" y="0"/>
                </a:lnTo>
                <a:lnTo>
                  <a:pt x="2030" y="327"/>
                </a:lnTo>
                <a:close/>
                <a:moveTo>
                  <a:pt x="1941" y="349"/>
                </a:moveTo>
                <a:cubicBezTo>
                  <a:pt x="1945" y="340"/>
                  <a:pt x="1947" y="329"/>
                  <a:pt x="1947" y="318"/>
                </a:cubicBezTo>
                <a:cubicBezTo>
                  <a:pt x="1947" y="302"/>
                  <a:pt x="1943" y="287"/>
                  <a:pt x="1933" y="274"/>
                </a:cubicBezTo>
                <a:cubicBezTo>
                  <a:pt x="1924" y="261"/>
                  <a:pt x="1915" y="253"/>
                  <a:pt x="1904" y="250"/>
                </a:cubicBezTo>
                <a:cubicBezTo>
                  <a:pt x="1894" y="248"/>
                  <a:pt x="1887" y="247"/>
                  <a:pt x="1883" y="247"/>
                </a:cubicBezTo>
                <a:cubicBezTo>
                  <a:pt x="1866" y="247"/>
                  <a:pt x="1852" y="254"/>
                  <a:pt x="1839" y="268"/>
                </a:cubicBezTo>
                <a:cubicBezTo>
                  <a:pt x="1827" y="283"/>
                  <a:pt x="1821" y="300"/>
                  <a:pt x="1821" y="320"/>
                </a:cubicBezTo>
                <a:cubicBezTo>
                  <a:pt x="1821" y="326"/>
                  <a:pt x="1822" y="331"/>
                  <a:pt x="1823" y="338"/>
                </a:cubicBezTo>
                <a:cubicBezTo>
                  <a:pt x="1828" y="354"/>
                  <a:pt x="1837" y="366"/>
                  <a:pt x="1848" y="375"/>
                </a:cubicBezTo>
                <a:cubicBezTo>
                  <a:pt x="1860" y="384"/>
                  <a:pt x="1873" y="389"/>
                  <a:pt x="1886" y="389"/>
                </a:cubicBezTo>
                <a:cubicBezTo>
                  <a:pt x="1898" y="389"/>
                  <a:pt x="1908" y="385"/>
                  <a:pt x="1918" y="379"/>
                </a:cubicBezTo>
                <a:cubicBezTo>
                  <a:pt x="1928" y="372"/>
                  <a:pt x="1935" y="362"/>
                  <a:pt x="1941" y="349"/>
                </a:cubicBezTo>
                <a:close/>
                <a:moveTo>
                  <a:pt x="2351" y="316"/>
                </a:moveTo>
                <a:cubicBezTo>
                  <a:pt x="2348" y="326"/>
                  <a:pt x="2342" y="335"/>
                  <a:pt x="2333" y="342"/>
                </a:cubicBezTo>
                <a:cubicBezTo>
                  <a:pt x="2329" y="344"/>
                  <a:pt x="2324" y="345"/>
                  <a:pt x="2318" y="346"/>
                </a:cubicBezTo>
                <a:cubicBezTo>
                  <a:pt x="2313" y="347"/>
                  <a:pt x="2308" y="347"/>
                  <a:pt x="2303" y="347"/>
                </a:cubicBezTo>
                <a:lnTo>
                  <a:pt x="2145" y="347"/>
                </a:lnTo>
                <a:cubicBezTo>
                  <a:pt x="2150" y="363"/>
                  <a:pt x="2159" y="377"/>
                  <a:pt x="2171" y="387"/>
                </a:cubicBezTo>
                <a:cubicBezTo>
                  <a:pt x="2182" y="398"/>
                  <a:pt x="2195" y="403"/>
                  <a:pt x="2210" y="403"/>
                </a:cubicBezTo>
                <a:cubicBezTo>
                  <a:pt x="2221" y="403"/>
                  <a:pt x="2233" y="399"/>
                  <a:pt x="2244" y="392"/>
                </a:cubicBezTo>
                <a:lnTo>
                  <a:pt x="2258" y="376"/>
                </a:lnTo>
                <a:lnTo>
                  <a:pt x="2347" y="376"/>
                </a:lnTo>
                <a:cubicBezTo>
                  <a:pt x="2335" y="407"/>
                  <a:pt x="2317" y="432"/>
                  <a:pt x="2293" y="450"/>
                </a:cubicBezTo>
                <a:cubicBezTo>
                  <a:pt x="2268" y="468"/>
                  <a:pt x="2241" y="477"/>
                  <a:pt x="2212" y="477"/>
                </a:cubicBezTo>
                <a:cubicBezTo>
                  <a:pt x="2185" y="477"/>
                  <a:pt x="2161" y="469"/>
                  <a:pt x="2138" y="455"/>
                </a:cubicBezTo>
                <a:cubicBezTo>
                  <a:pt x="2115" y="440"/>
                  <a:pt x="2098" y="421"/>
                  <a:pt x="2086" y="396"/>
                </a:cubicBezTo>
                <a:cubicBezTo>
                  <a:pt x="2075" y="372"/>
                  <a:pt x="2070" y="346"/>
                  <a:pt x="2070" y="318"/>
                </a:cubicBezTo>
                <a:cubicBezTo>
                  <a:pt x="2070" y="286"/>
                  <a:pt x="2077" y="257"/>
                  <a:pt x="2092" y="230"/>
                </a:cubicBezTo>
                <a:cubicBezTo>
                  <a:pt x="2107" y="203"/>
                  <a:pt x="2124" y="185"/>
                  <a:pt x="2142" y="177"/>
                </a:cubicBezTo>
                <a:cubicBezTo>
                  <a:pt x="2161" y="169"/>
                  <a:pt x="2175" y="164"/>
                  <a:pt x="2186" y="162"/>
                </a:cubicBezTo>
                <a:cubicBezTo>
                  <a:pt x="2197" y="160"/>
                  <a:pt x="2208" y="160"/>
                  <a:pt x="2219" y="160"/>
                </a:cubicBezTo>
                <a:cubicBezTo>
                  <a:pt x="2250" y="160"/>
                  <a:pt x="2280" y="173"/>
                  <a:pt x="2310" y="199"/>
                </a:cubicBezTo>
                <a:cubicBezTo>
                  <a:pt x="2339" y="226"/>
                  <a:pt x="2354" y="257"/>
                  <a:pt x="2354" y="291"/>
                </a:cubicBezTo>
                <a:cubicBezTo>
                  <a:pt x="2354" y="301"/>
                  <a:pt x="2353" y="309"/>
                  <a:pt x="2351" y="316"/>
                </a:cubicBezTo>
                <a:close/>
                <a:moveTo>
                  <a:pt x="2284" y="291"/>
                </a:moveTo>
                <a:cubicBezTo>
                  <a:pt x="2276" y="274"/>
                  <a:pt x="2265" y="261"/>
                  <a:pt x="2252" y="251"/>
                </a:cubicBezTo>
                <a:cubicBezTo>
                  <a:pt x="2238" y="241"/>
                  <a:pt x="2223" y="236"/>
                  <a:pt x="2205" y="236"/>
                </a:cubicBezTo>
                <a:cubicBezTo>
                  <a:pt x="2191" y="236"/>
                  <a:pt x="2178" y="241"/>
                  <a:pt x="2166" y="252"/>
                </a:cubicBezTo>
                <a:cubicBezTo>
                  <a:pt x="2154" y="262"/>
                  <a:pt x="2146" y="276"/>
                  <a:pt x="2142" y="291"/>
                </a:cubicBezTo>
                <a:lnTo>
                  <a:pt x="2284" y="291"/>
                </a:lnTo>
                <a:close/>
                <a:moveTo>
                  <a:pt x="2675" y="311"/>
                </a:moveTo>
                <a:cubicBezTo>
                  <a:pt x="2675" y="355"/>
                  <a:pt x="2662" y="394"/>
                  <a:pt x="2636" y="426"/>
                </a:cubicBezTo>
                <a:cubicBezTo>
                  <a:pt x="2610" y="458"/>
                  <a:pt x="2577" y="475"/>
                  <a:pt x="2538" y="475"/>
                </a:cubicBezTo>
                <a:cubicBezTo>
                  <a:pt x="2499" y="475"/>
                  <a:pt x="2464" y="460"/>
                  <a:pt x="2434" y="431"/>
                </a:cubicBezTo>
                <a:cubicBezTo>
                  <a:pt x="2405" y="403"/>
                  <a:pt x="2390" y="367"/>
                  <a:pt x="2390" y="325"/>
                </a:cubicBezTo>
                <a:cubicBezTo>
                  <a:pt x="2390" y="281"/>
                  <a:pt x="2403" y="242"/>
                  <a:pt x="2429" y="210"/>
                </a:cubicBezTo>
                <a:cubicBezTo>
                  <a:pt x="2455" y="177"/>
                  <a:pt x="2487" y="161"/>
                  <a:pt x="2526" y="161"/>
                </a:cubicBezTo>
                <a:cubicBezTo>
                  <a:pt x="2566" y="161"/>
                  <a:pt x="2601" y="175"/>
                  <a:pt x="2631" y="204"/>
                </a:cubicBezTo>
                <a:cubicBezTo>
                  <a:pt x="2660" y="233"/>
                  <a:pt x="2675" y="269"/>
                  <a:pt x="2675" y="311"/>
                </a:cubicBezTo>
                <a:close/>
                <a:moveTo>
                  <a:pt x="2595" y="315"/>
                </a:moveTo>
                <a:cubicBezTo>
                  <a:pt x="2595" y="296"/>
                  <a:pt x="2588" y="280"/>
                  <a:pt x="2575" y="268"/>
                </a:cubicBezTo>
                <a:cubicBezTo>
                  <a:pt x="2561" y="255"/>
                  <a:pt x="2545" y="249"/>
                  <a:pt x="2526" y="249"/>
                </a:cubicBezTo>
                <a:cubicBezTo>
                  <a:pt x="2509" y="249"/>
                  <a:pt x="2495" y="256"/>
                  <a:pt x="2483" y="271"/>
                </a:cubicBezTo>
                <a:cubicBezTo>
                  <a:pt x="2472" y="286"/>
                  <a:pt x="2466" y="304"/>
                  <a:pt x="2466" y="324"/>
                </a:cubicBezTo>
                <a:cubicBezTo>
                  <a:pt x="2466" y="343"/>
                  <a:pt x="2473" y="359"/>
                  <a:pt x="2487" y="372"/>
                </a:cubicBezTo>
                <a:cubicBezTo>
                  <a:pt x="2500" y="384"/>
                  <a:pt x="2517" y="390"/>
                  <a:pt x="2535" y="390"/>
                </a:cubicBezTo>
                <a:cubicBezTo>
                  <a:pt x="2552" y="390"/>
                  <a:pt x="2567" y="383"/>
                  <a:pt x="2578" y="368"/>
                </a:cubicBezTo>
                <a:cubicBezTo>
                  <a:pt x="2589" y="353"/>
                  <a:pt x="2595" y="335"/>
                  <a:pt x="2595" y="315"/>
                </a:cubicBezTo>
                <a:close/>
                <a:moveTo>
                  <a:pt x="2808" y="85"/>
                </a:moveTo>
                <a:cubicBezTo>
                  <a:pt x="2808" y="99"/>
                  <a:pt x="2804" y="110"/>
                  <a:pt x="2795" y="120"/>
                </a:cubicBezTo>
                <a:cubicBezTo>
                  <a:pt x="2787" y="129"/>
                  <a:pt x="2776" y="134"/>
                  <a:pt x="2764" y="134"/>
                </a:cubicBezTo>
                <a:cubicBezTo>
                  <a:pt x="2752" y="134"/>
                  <a:pt x="2741" y="129"/>
                  <a:pt x="2732" y="120"/>
                </a:cubicBezTo>
                <a:cubicBezTo>
                  <a:pt x="2723" y="110"/>
                  <a:pt x="2719" y="99"/>
                  <a:pt x="2719" y="85"/>
                </a:cubicBezTo>
                <a:cubicBezTo>
                  <a:pt x="2719" y="72"/>
                  <a:pt x="2723" y="60"/>
                  <a:pt x="2732" y="50"/>
                </a:cubicBezTo>
                <a:cubicBezTo>
                  <a:pt x="2741" y="41"/>
                  <a:pt x="2751" y="36"/>
                  <a:pt x="2764" y="36"/>
                </a:cubicBezTo>
                <a:cubicBezTo>
                  <a:pt x="2776" y="36"/>
                  <a:pt x="2786" y="41"/>
                  <a:pt x="2795" y="50"/>
                </a:cubicBezTo>
                <a:cubicBezTo>
                  <a:pt x="2804" y="60"/>
                  <a:pt x="2808" y="72"/>
                  <a:pt x="2808" y="85"/>
                </a:cubicBezTo>
                <a:close/>
                <a:moveTo>
                  <a:pt x="2805" y="473"/>
                </a:moveTo>
                <a:lnTo>
                  <a:pt x="2724" y="473"/>
                </a:lnTo>
                <a:lnTo>
                  <a:pt x="2724" y="168"/>
                </a:lnTo>
                <a:lnTo>
                  <a:pt x="2805" y="168"/>
                </a:lnTo>
                <a:lnTo>
                  <a:pt x="2805" y="473"/>
                </a:lnTo>
                <a:close/>
                <a:moveTo>
                  <a:pt x="3105" y="471"/>
                </a:moveTo>
                <a:lnTo>
                  <a:pt x="3027" y="471"/>
                </a:lnTo>
                <a:lnTo>
                  <a:pt x="3027" y="312"/>
                </a:lnTo>
                <a:cubicBezTo>
                  <a:pt x="3027" y="310"/>
                  <a:pt x="3027" y="307"/>
                  <a:pt x="3027" y="303"/>
                </a:cubicBezTo>
                <a:cubicBezTo>
                  <a:pt x="3027" y="288"/>
                  <a:pt x="3022" y="274"/>
                  <a:pt x="3013" y="262"/>
                </a:cubicBezTo>
                <a:cubicBezTo>
                  <a:pt x="3004" y="249"/>
                  <a:pt x="2994" y="243"/>
                  <a:pt x="2982" y="243"/>
                </a:cubicBezTo>
                <a:cubicBezTo>
                  <a:pt x="2976" y="243"/>
                  <a:pt x="2971" y="244"/>
                  <a:pt x="2967" y="246"/>
                </a:cubicBezTo>
                <a:cubicBezTo>
                  <a:pt x="2963" y="248"/>
                  <a:pt x="2958" y="251"/>
                  <a:pt x="2953" y="257"/>
                </a:cubicBezTo>
                <a:cubicBezTo>
                  <a:pt x="2946" y="266"/>
                  <a:pt x="2941" y="276"/>
                  <a:pt x="2939" y="289"/>
                </a:cubicBezTo>
                <a:lnTo>
                  <a:pt x="2939" y="471"/>
                </a:lnTo>
                <a:lnTo>
                  <a:pt x="2861" y="471"/>
                </a:lnTo>
                <a:lnTo>
                  <a:pt x="2861" y="274"/>
                </a:lnTo>
                <a:cubicBezTo>
                  <a:pt x="2863" y="246"/>
                  <a:pt x="2874" y="223"/>
                  <a:pt x="2893" y="203"/>
                </a:cubicBezTo>
                <a:cubicBezTo>
                  <a:pt x="2913" y="183"/>
                  <a:pt x="2930" y="171"/>
                  <a:pt x="2947" y="167"/>
                </a:cubicBezTo>
                <a:cubicBezTo>
                  <a:pt x="2964" y="163"/>
                  <a:pt x="2975" y="161"/>
                  <a:pt x="2982" y="161"/>
                </a:cubicBezTo>
                <a:cubicBezTo>
                  <a:pt x="3011" y="161"/>
                  <a:pt x="3037" y="171"/>
                  <a:pt x="3061" y="192"/>
                </a:cubicBezTo>
                <a:cubicBezTo>
                  <a:pt x="3084" y="212"/>
                  <a:pt x="3099" y="238"/>
                  <a:pt x="3105" y="271"/>
                </a:cubicBezTo>
                <a:lnTo>
                  <a:pt x="3105" y="471"/>
                </a:lnTo>
                <a:close/>
                <a:moveTo>
                  <a:pt x="3400" y="164"/>
                </a:moveTo>
                <a:lnTo>
                  <a:pt x="3319" y="438"/>
                </a:lnTo>
                <a:cubicBezTo>
                  <a:pt x="3313" y="450"/>
                  <a:pt x="3305" y="459"/>
                  <a:pt x="3295" y="466"/>
                </a:cubicBezTo>
                <a:cubicBezTo>
                  <a:pt x="3285" y="472"/>
                  <a:pt x="3275" y="475"/>
                  <a:pt x="3264" y="475"/>
                </a:cubicBezTo>
                <a:cubicBezTo>
                  <a:pt x="3254" y="475"/>
                  <a:pt x="3244" y="472"/>
                  <a:pt x="3234" y="466"/>
                </a:cubicBezTo>
                <a:cubicBezTo>
                  <a:pt x="3225" y="461"/>
                  <a:pt x="3217" y="452"/>
                  <a:pt x="3211" y="439"/>
                </a:cubicBezTo>
                <a:lnTo>
                  <a:pt x="3132" y="164"/>
                </a:lnTo>
                <a:lnTo>
                  <a:pt x="3220" y="164"/>
                </a:lnTo>
                <a:lnTo>
                  <a:pt x="3266" y="379"/>
                </a:lnTo>
                <a:lnTo>
                  <a:pt x="3315" y="164"/>
                </a:lnTo>
                <a:lnTo>
                  <a:pt x="3400" y="164"/>
                </a:lnTo>
                <a:close/>
                <a:moveTo>
                  <a:pt x="3521" y="85"/>
                </a:moveTo>
                <a:cubicBezTo>
                  <a:pt x="3521" y="99"/>
                  <a:pt x="3517" y="110"/>
                  <a:pt x="3509" y="120"/>
                </a:cubicBezTo>
                <a:cubicBezTo>
                  <a:pt x="3500" y="129"/>
                  <a:pt x="3489" y="134"/>
                  <a:pt x="3477" y="134"/>
                </a:cubicBezTo>
                <a:cubicBezTo>
                  <a:pt x="3465" y="134"/>
                  <a:pt x="3455" y="129"/>
                  <a:pt x="3446" y="120"/>
                </a:cubicBezTo>
                <a:cubicBezTo>
                  <a:pt x="3437" y="110"/>
                  <a:pt x="3432" y="99"/>
                  <a:pt x="3432" y="85"/>
                </a:cubicBezTo>
                <a:cubicBezTo>
                  <a:pt x="3432" y="72"/>
                  <a:pt x="3436" y="60"/>
                  <a:pt x="3445" y="50"/>
                </a:cubicBezTo>
                <a:cubicBezTo>
                  <a:pt x="3454" y="41"/>
                  <a:pt x="3465" y="36"/>
                  <a:pt x="3477" y="36"/>
                </a:cubicBezTo>
                <a:cubicBezTo>
                  <a:pt x="3489" y="36"/>
                  <a:pt x="3500" y="41"/>
                  <a:pt x="3508" y="50"/>
                </a:cubicBezTo>
                <a:cubicBezTo>
                  <a:pt x="3517" y="60"/>
                  <a:pt x="3521" y="72"/>
                  <a:pt x="3521" y="85"/>
                </a:cubicBezTo>
                <a:close/>
                <a:moveTo>
                  <a:pt x="3518" y="473"/>
                </a:moveTo>
                <a:lnTo>
                  <a:pt x="3437" y="473"/>
                </a:lnTo>
                <a:lnTo>
                  <a:pt x="3437" y="168"/>
                </a:lnTo>
                <a:lnTo>
                  <a:pt x="3518" y="168"/>
                </a:lnTo>
                <a:lnTo>
                  <a:pt x="3518" y="473"/>
                </a:lnTo>
                <a:close/>
                <a:moveTo>
                  <a:pt x="3713" y="473"/>
                </a:moveTo>
                <a:cubicBezTo>
                  <a:pt x="3706" y="474"/>
                  <a:pt x="3699" y="475"/>
                  <a:pt x="3692" y="475"/>
                </a:cubicBezTo>
                <a:cubicBezTo>
                  <a:pt x="3662" y="475"/>
                  <a:pt x="3634" y="464"/>
                  <a:pt x="3610" y="442"/>
                </a:cubicBezTo>
                <a:cubicBezTo>
                  <a:pt x="3586" y="420"/>
                  <a:pt x="3574" y="392"/>
                  <a:pt x="3574" y="359"/>
                </a:cubicBezTo>
                <a:lnTo>
                  <a:pt x="3574" y="34"/>
                </a:lnTo>
                <a:lnTo>
                  <a:pt x="3654" y="34"/>
                </a:lnTo>
                <a:lnTo>
                  <a:pt x="3654" y="168"/>
                </a:lnTo>
                <a:lnTo>
                  <a:pt x="3713" y="166"/>
                </a:lnTo>
                <a:lnTo>
                  <a:pt x="3713" y="249"/>
                </a:lnTo>
                <a:lnTo>
                  <a:pt x="3654" y="249"/>
                </a:lnTo>
                <a:lnTo>
                  <a:pt x="3654" y="344"/>
                </a:lnTo>
                <a:cubicBezTo>
                  <a:pt x="3654" y="359"/>
                  <a:pt x="3660" y="372"/>
                  <a:pt x="3671" y="383"/>
                </a:cubicBezTo>
                <a:cubicBezTo>
                  <a:pt x="3677" y="386"/>
                  <a:pt x="3683" y="388"/>
                  <a:pt x="3690" y="389"/>
                </a:cubicBezTo>
                <a:cubicBezTo>
                  <a:pt x="3697" y="390"/>
                  <a:pt x="3704" y="391"/>
                  <a:pt x="3713" y="391"/>
                </a:cubicBezTo>
                <a:lnTo>
                  <a:pt x="3713" y="473"/>
                </a:lnTo>
                <a:close/>
                <a:moveTo>
                  <a:pt x="4023" y="471"/>
                </a:moveTo>
                <a:lnTo>
                  <a:pt x="3944" y="471"/>
                </a:lnTo>
                <a:lnTo>
                  <a:pt x="3944" y="450"/>
                </a:lnTo>
                <a:cubicBezTo>
                  <a:pt x="3921" y="468"/>
                  <a:pt x="3896" y="477"/>
                  <a:pt x="3869" y="477"/>
                </a:cubicBezTo>
                <a:cubicBezTo>
                  <a:pt x="3848" y="477"/>
                  <a:pt x="3829" y="472"/>
                  <a:pt x="3810" y="461"/>
                </a:cubicBezTo>
                <a:cubicBezTo>
                  <a:pt x="3791" y="450"/>
                  <a:pt x="3775" y="435"/>
                  <a:pt x="3761" y="414"/>
                </a:cubicBezTo>
                <a:cubicBezTo>
                  <a:pt x="3744" y="386"/>
                  <a:pt x="3735" y="354"/>
                  <a:pt x="3735" y="318"/>
                </a:cubicBezTo>
                <a:cubicBezTo>
                  <a:pt x="3735" y="285"/>
                  <a:pt x="3743" y="255"/>
                  <a:pt x="3758" y="229"/>
                </a:cubicBezTo>
                <a:cubicBezTo>
                  <a:pt x="3773" y="202"/>
                  <a:pt x="3796" y="184"/>
                  <a:pt x="3825" y="174"/>
                </a:cubicBezTo>
                <a:cubicBezTo>
                  <a:pt x="3833" y="170"/>
                  <a:pt x="3841" y="167"/>
                  <a:pt x="3850" y="165"/>
                </a:cubicBezTo>
                <a:cubicBezTo>
                  <a:pt x="3860" y="162"/>
                  <a:pt x="3868" y="161"/>
                  <a:pt x="3875" y="161"/>
                </a:cubicBezTo>
                <a:cubicBezTo>
                  <a:pt x="3914" y="161"/>
                  <a:pt x="3949" y="175"/>
                  <a:pt x="3978" y="204"/>
                </a:cubicBezTo>
                <a:cubicBezTo>
                  <a:pt x="4008" y="232"/>
                  <a:pt x="4023" y="267"/>
                  <a:pt x="4023" y="309"/>
                </a:cubicBezTo>
                <a:lnTo>
                  <a:pt x="4023" y="471"/>
                </a:lnTo>
                <a:close/>
                <a:moveTo>
                  <a:pt x="3943" y="337"/>
                </a:moveTo>
                <a:cubicBezTo>
                  <a:pt x="3943" y="334"/>
                  <a:pt x="3944" y="330"/>
                  <a:pt x="3944" y="324"/>
                </a:cubicBezTo>
                <a:cubicBezTo>
                  <a:pt x="3944" y="306"/>
                  <a:pt x="3937" y="290"/>
                  <a:pt x="3923" y="275"/>
                </a:cubicBezTo>
                <a:cubicBezTo>
                  <a:pt x="3909" y="261"/>
                  <a:pt x="3894" y="254"/>
                  <a:pt x="3878" y="254"/>
                </a:cubicBezTo>
                <a:cubicBezTo>
                  <a:pt x="3859" y="254"/>
                  <a:pt x="3844" y="261"/>
                  <a:pt x="3832" y="275"/>
                </a:cubicBezTo>
                <a:cubicBezTo>
                  <a:pt x="3820" y="289"/>
                  <a:pt x="3815" y="306"/>
                  <a:pt x="3815" y="325"/>
                </a:cubicBezTo>
                <a:cubicBezTo>
                  <a:pt x="3815" y="340"/>
                  <a:pt x="3819" y="355"/>
                  <a:pt x="3827" y="368"/>
                </a:cubicBezTo>
                <a:cubicBezTo>
                  <a:pt x="3841" y="386"/>
                  <a:pt x="3857" y="395"/>
                  <a:pt x="3876" y="395"/>
                </a:cubicBezTo>
                <a:cubicBezTo>
                  <a:pt x="3891" y="395"/>
                  <a:pt x="3904" y="390"/>
                  <a:pt x="3917" y="379"/>
                </a:cubicBezTo>
                <a:cubicBezTo>
                  <a:pt x="3930" y="368"/>
                  <a:pt x="3938" y="354"/>
                  <a:pt x="3943" y="337"/>
                </a:cubicBezTo>
                <a:close/>
                <a:moveTo>
                  <a:pt x="4181" y="418"/>
                </a:moveTo>
                <a:cubicBezTo>
                  <a:pt x="4181" y="435"/>
                  <a:pt x="4176" y="448"/>
                  <a:pt x="4167" y="460"/>
                </a:cubicBezTo>
                <a:cubicBezTo>
                  <a:pt x="4157" y="471"/>
                  <a:pt x="4145" y="477"/>
                  <a:pt x="4130" y="477"/>
                </a:cubicBezTo>
                <a:cubicBezTo>
                  <a:pt x="4115" y="477"/>
                  <a:pt x="4103" y="471"/>
                  <a:pt x="4093" y="460"/>
                </a:cubicBezTo>
                <a:cubicBezTo>
                  <a:pt x="4082" y="450"/>
                  <a:pt x="4077" y="436"/>
                  <a:pt x="4077" y="420"/>
                </a:cubicBezTo>
                <a:cubicBezTo>
                  <a:pt x="4077" y="404"/>
                  <a:pt x="4082" y="390"/>
                  <a:pt x="4092" y="379"/>
                </a:cubicBezTo>
                <a:cubicBezTo>
                  <a:pt x="4102" y="367"/>
                  <a:pt x="4114" y="362"/>
                  <a:pt x="4129" y="362"/>
                </a:cubicBezTo>
                <a:cubicBezTo>
                  <a:pt x="4143" y="362"/>
                  <a:pt x="4156" y="367"/>
                  <a:pt x="4166" y="378"/>
                </a:cubicBezTo>
                <a:cubicBezTo>
                  <a:pt x="4176" y="389"/>
                  <a:pt x="4181" y="402"/>
                  <a:pt x="4181" y="418"/>
                </a:cubicBezTo>
                <a:close/>
                <a:moveTo>
                  <a:pt x="4404" y="473"/>
                </a:moveTo>
                <a:cubicBezTo>
                  <a:pt x="4400" y="473"/>
                  <a:pt x="4397" y="473"/>
                  <a:pt x="4392" y="473"/>
                </a:cubicBezTo>
                <a:cubicBezTo>
                  <a:pt x="4388" y="473"/>
                  <a:pt x="4385" y="473"/>
                  <a:pt x="4383" y="473"/>
                </a:cubicBezTo>
                <a:cubicBezTo>
                  <a:pt x="4349" y="473"/>
                  <a:pt x="4320" y="466"/>
                  <a:pt x="4294" y="450"/>
                </a:cubicBezTo>
                <a:cubicBezTo>
                  <a:pt x="4268" y="435"/>
                  <a:pt x="4250" y="415"/>
                  <a:pt x="4240" y="388"/>
                </a:cubicBezTo>
                <a:cubicBezTo>
                  <a:pt x="4230" y="362"/>
                  <a:pt x="4225" y="337"/>
                  <a:pt x="4225" y="314"/>
                </a:cubicBezTo>
                <a:cubicBezTo>
                  <a:pt x="4225" y="283"/>
                  <a:pt x="4232" y="255"/>
                  <a:pt x="4247" y="230"/>
                </a:cubicBezTo>
                <a:cubicBezTo>
                  <a:pt x="4261" y="205"/>
                  <a:pt x="4282" y="186"/>
                  <a:pt x="4310" y="173"/>
                </a:cubicBezTo>
                <a:cubicBezTo>
                  <a:pt x="4320" y="169"/>
                  <a:pt x="4330" y="166"/>
                  <a:pt x="4338" y="164"/>
                </a:cubicBezTo>
                <a:cubicBezTo>
                  <a:pt x="4347" y="162"/>
                  <a:pt x="4356" y="161"/>
                  <a:pt x="4365" y="161"/>
                </a:cubicBezTo>
                <a:cubicBezTo>
                  <a:pt x="4368" y="161"/>
                  <a:pt x="4372" y="161"/>
                  <a:pt x="4377" y="161"/>
                </a:cubicBezTo>
                <a:cubicBezTo>
                  <a:pt x="4382" y="161"/>
                  <a:pt x="4386" y="161"/>
                  <a:pt x="4391" y="162"/>
                </a:cubicBezTo>
                <a:cubicBezTo>
                  <a:pt x="4395" y="162"/>
                  <a:pt x="4400" y="162"/>
                  <a:pt x="4404" y="163"/>
                </a:cubicBezTo>
                <a:lnTo>
                  <a:pt x="4404" y="244"/>
                </a:lnTo>
                <a:cubicBezTo>
                  <a:pt x="4401" y="243"/>
                  <a:pt x="4398" y="243"/>
                  <a:pt x="4394" y="243"/>
                </a:cubicBezTo>
                <a:cubicBezTo>
                  <a:pt x="4391" y="243"/>
                  <a:pt x="4388" y="243"/>
                  <a:pt x="4386" y="243"/>
                </a:cubicBezTo>
                <a:cubicBezTo>
                  <a:pt x="4365" y="243"/>
                  <a:pt x="4346" y="249"/>
                  <a:pt x="4331" y="261"/>
                </a:cubicBezTo>
                <a:cubicBezTo>
                  <a:pt x="4316" y="273"/>
                  <a:pt x="4309" y="290"/>
                  <a:pt x="4309" y="313"/>
                </a:cubicBezTo>
                <a:cubicBezTo>
                  <a:pt x="4309" y="340"/>
                  <a:pt x="4317" y="359"/>
                  <a:pt x="4335" y="369"/>
                </a:cubicBezTo>
                <a:cubicBezTo>
                  <a:pt x="4353" y="379"/>
                  <a:pt x="4376" y="385"/>
                  <a:pt x="4404" y="385"/>
                </a:cubicBezTo>
                <a:lnTo>
                  <a:pt x="4404" y="473"/>
                </a:lnTo>
                <a:close/>
                <a:moveTo>
                  <a:pt x="4725" y="311"/>
                </a:moveTo>
                <a:cubicBezTo>
                  <a:pt x="4725" y="355"/>
                  <a:pt x="4712" y="394"/>
                  <a:pt x="4686" y="426"/>
                </a:cubicBezTo>
                <a:cubicBezTo>
                  <a:pt x="4660" y="458"/>
                  <a:pt x="4628" y="475"/>
                  <a:pt x="4589" y="475"/>
                </a:cubicBezTo>
                <a:cubicBezTo>
                  <a:pt x="4549" y="475"/>
                  <a:pt x="4515" y="460"/>
                  <a:pt x="4485" y="431"/>
                </a:cubicBezTo>
                <a:cubicBezTo>
                  <a:pt x="4455" y="403"/>
                  <a:pt x="4440" y="367"/>
                  <a:pt x="4440" y="325"/>
                </a:cubicBezTo>
                <a:cubicBezTo>
                  <a:pt x="4440" y="281"/>
                  <a:pt x="4453" y="242"/>
                  <a:pt x="4479" y="210"/>
                </a:cubicBezTo>
                <a:cubicBezTo>
                  <a:pt x="4506" y="177"/>
                  <a:pt x="4538" y="161"/>
                  <a:pt x="4577" y="161"/>
                </a:cubicBezTo>
                <a:cubicBezTo>
                  <a:pt x="4617" y="161"/>
                  <a:pt x="4651" y="175"/>
                  <a:pt x="4681" y="204"/>
                </a:cubicBezTo>
                <a:cubicBezTo>
                  <a:pt x="4711" y="233"/>
                  <a:pt x="4725" y="269"/>
                  <a:pt x="4725" y="311"/>
                </a:cubicBezTo>
                <a:close/>
                <a:moveTo>
                  <a:pt x="4645" y="315"/>
                </a:moveTo>
                <a:cubicBezTo>
                  <a:pt x="4645" y="296"/>
                  <a:pt x="4639" y="280"/>
                  <a:pt x="4625" y="268"/>
                </a:cubicBezTo>
                <a:cubicBezTo>
                  <a:pt x="4612" y="255"/>
                  <a:pt x="4595" y="249"/>
                  <a:pt x="4577" y="249"/>
                </a:cubicBezTo>
                <a:cubicBezTo>
                  <a:pt x="4560" y="249"/>
                  <a:pt x="4545" y="256"/>
                  <a:pt x="4534" y="271"/>
                </a:cubicBezTo>
                <a:cubicBezTo>
                  <a:pt x="4522" y="286"/>
                  <a:pt x="4517" y="304"/>
                  <a:pt x="4517" y="324"/>
                </a:cubicBezTo>
                <a:cubicBezTo>
                  <a:pt x="4517" y="343"/>
                  <a:pt x="4524" y="359"/>
                  <a:pt x="4537" y="372"/>
                </a:cubicBezTo>
                <a:cubicBezTo>
                  <a:pt x="4551" y="384"/>
                  <a:pt x="4567" y="390"/>
                  <a:pt x="4586" y="390"/>
                </a:cubicBezTo>
                <a:cubicBezTo>
                  <a:pt x="4603" y="390"/>
                  <a:pt x="4617" y="383"/>
                  <a:pt x="4628" y="368"/>
                </a:cubicBezTo>
                <a:cubicBezTo>
                  <a:pt x="4640" y="353"/>
                  <a:pt x="4645" y="335"/>
                  <a:pt x="4645" y="315"/>
                </a:cubicBezTo>
                <a:close/>
                <a:moveTo>
                  <a:pt x="5153" y="471"/>
                </a:moveTo>
                <a:lnTo>
                  <a:pt x="5074" y="471"/>
                </a:lnTo>
                <a:lnTo>
                  <a:pt x="5074" y="288"/>
                </a:lnTo>
                <a:cubicBezTo>
                  <a:pt x="5073" y="274"/>
                  <a:pt x="5069" y="264"/>
                  <a:pt x="5061" y="256"/>
                </a:cubicBezTo>
                <a:cubicBezTo>
                  <a:pt x="5053" y="248"/>
                  <a:pt x="5044" y="244"/>
                  <a:pt x="5034" y="244"/>
                </a:cubicBezTo>
                <a:cubicBezTo>
                  <a:pt x="5020" y="244"/>
                  <a:pt x="5010" y="250"/>
                  <a:pt x="5006" y="261"/>
                </a:cubicBezTo>
                <a:cubicBezTo>
                  <a:pt x="5002" y="272"/>
                  <a:pt x="4999" y="279"/>
                  <a:pt x="4999" y="281"/>
                </a:cubicBezTo>
                <a:cubicBezTo>
                  <a:pt x="4998" y="284"/>
                  <a:pt x="4997" y="288"/>
                  <a:pt x="4997" y="292"/>
                </a:cubicBezTo>
                <a:lnTo>
                  <a:pt x="4997" y="471"/>
                </a:lnTo>
                <a:lnTo>
                  <a:pt x="4919" y="471"/>
                </a:lnTo>
                <a:lnTo>
                  <a:pt x="4919" y="291"/>
                </a:lnTo>
                <a:cubicBezTo>
                  <a:pt x="4919" y="278"/>
                  <a:pt x="4915" y="266"/>
                  <a:pt x="4906" y="257"/>
                </a:cubicBezTo>
                <a:cubicBezTo>
                  <a:pt x="4898" y="247"/>
                  <a:pt x="4888" y="242"/>
                  <a:pt x="4878" y="242"/>
                </a:cubicBezTo>
                <a:cubicBezTo>
                  <a:pt x="4866" y="242"/>
                  <a:pt x="4857" y="246"/>
                  <a:pt x="4853" y="255"/>
                </a:cubicBezTo>
                <a:cubicBezTo>
                  <a:pt x="4848" y="263"/>
                  <a:pt x="4845" y="269"/>
                  <a:pt x="4844" y="274"/>
                </a:cubicBezTo>
                <a:cubicBezTo>
                  <a:pt x="4842" y="278"/>
                  <a:pt x="4841" y="282"/>
                  <a:pt x="4841" y="285"/>
                </a:cubicBezTo>
                <a:lnTo>
                  <a:pt x="4841" y="471"/>
                </a:lnTo>
                <a:lnTo>
                  <a:pt x="4762" y="471"/>
                </a:lnTo>
                <a:lnTo>
                  <a:pt x="4762" y="267"/>
                </a:lnTo>
                <a:cubicBezTo>
                  <a:pt x="4767" y="239"/>
                  <a:pt x="4779" y="215"/>
                  <a:pt x="4799" y="195"/>
                </a:cubicBezTo>
                <a:cubicBezTo>
                  <a:pt x="4819" y="175"/>
                  <a:pt x="4836" y="165"/>
                  <a:pt x="4850" y="163"/>
                </a:cubicBezTo>
                <a:cubicBezTo>
                  <a:pt x="4864" y="162"/>
                  <a:pt x="4874" y="161"/>
                  <a:pt x="4878" y="161"/>
                </a:cubicBezTo>
                <a:cubicBezTo>
                  <a:pt x="4892" y="161"/>
                  <a:pt x="4906" y="164"/>
                  <a:pt x="4918" y="170"/>
                </a:cubicBezTo>
                <a:cubicBezTo>
                  <a:pt x="4930" y="176"/>
                  <a:pt x="4943" y="185"/>
                  <a:pt x="4956" y="197"/>
                </a:cubicBezTo>
                <a:cubicBezTo>
                  <a:pt x="4967" y="185"/>
                  <a:pt x="4980" y="176"/>
                  <a:pt x="4994" y="170"/>
                </a:cubicBezTo>
                <a:cubicBezTo>
                  <a:pt x="5008" y="164"/>
                  <a:pt x="5023" y="161"/>
                  <a:pt x="5036" y="161"/>
                </a:cubicBezTo>
                <a:cubicBezTo>
                  <a:pt x="5068" y="161"/>
                  <a:pt x="5095" y="172"/>
                  <a:pt x="5118" y="195"/>
                </a:cubicBezTo>
                <a:cubicBezTo>
                  <a:pt x="5142" y="217"/>
                  <a:pt x="5153" y="247"/>
                  <a:pt x="5153" y="283"/>
                </a:cubicBezTo>
                <a:lnTo>
                  <a:pt x="5153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16" y="194276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obnei.com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38"/>
          <a:stretch/>
        </p:blipFill>
        <p:spPr>
          <a:xfrm>
            <a:off x="62583" y="-135912"/>
            <a:ext cx="4257005" cy="6320811"/>
          </a:xfrm>
          <a:prstGeom prst="rect">
            <a:avLst/>
          </a:prstGeom>
        </p:spPr>
      </p:pic>
      <p:pic>
        <p:nvPicPr>
          <p:cNvPr id="4" name="star azu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64" y="2440856"/>
            <a:ext cx="1003311" cy="1003311"/>
          </a:xfrm>
          <a:prstGeom prst="rect">
            <a:avLst/>
          </a:prstGeom>
        </p:spPr>
      </p:pic>
      <p:pic>
        <p:nvPicPr>
          <p:cNvPr id="1026" name="Robnei.com" descr="https://www.megaidea.net/wp-content/uploads/2019/11/burbuja-azu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3" y="3093113"/>
            <a:ext cx="3871607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708" y="2378791"/>
            <a:ext cx="3867172" cy="417985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81694" y="4251640"/>
            <a:ext cx="369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3F0D34"/>
                </a:solidFill>
                <a:effectLst>
                  <a:glow rad="254000">
                    <a:srgbClr val="CC99FF"/>
                  </a:glow>
                </a:effectLst>
                <a:latin typeface="Script MT Bold" panose="03040602040607080904" pitchFamily="66" charset="0"/>
              </a:rPr>
              <a:t>A Mi Fiesta</a:t>
            </a:r>
            <a:endParaRPr lang="es-PE" sz="4400" dirty="0">
              <a:solidFill>
                <a:srgbClr val="3F0D34"/>
              </a:solidFill>
              <a:effectLst>
                <a:glow rad="254000">
                  <a:srgbClr val="CC99FF"/>
                </a:glow>
              </a:effectLst>
              <a:latin typeface="Script MT Bold" panose="03040602040607080904" pitchFamily="66" charset="0"/>
            </a:endParaRPr>
          </a:p>
        </p:txBody>
      </p:sp>
      <p:pic>
        <p:nvPicPr>
          <p:cNvPr id="8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25" y="1907870"/>
            <a:ext cx="1734335" cy="173599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82804" y="3343206"/>
            <a:ext cx="400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9B2E8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Te invito</a:t>
            </a:r>
            <a:endParaRPr lang="es-PE" sz="6000" dirty="0">
              <a:solidFill>
                <a:srgbClr val="9B2E8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3074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8" y="211436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0324" y="60577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3" y="1016900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5293" y="978492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" y="1811421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4909" y="1760883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297" l="1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512">
            <a:off x="81083" y="5180225"/>
            <a:ext cx="1510035" cy="1340912"/>
          </a:xfrm>
          <a:prstGeom prst="rect">
            <a:avLst/>
          </a:prstGeom>
        </p:spPr>
      </p:pic>
      <p:pic>
        <p:nvPicPr>
          <p:cNvPr id="20" name="Robnei.com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297" l="1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488" flipH="1">
            <a:off x="2660891" y="5247398"/>
            <a:ext cx="1492228" cy="1325099"/>
          </a:xfrm>
          <a:prstGeom prst="rect">
            <a:avLst/>
          </a:prstGeom>
        </p:spPr>
      </p:pic>
      <p:pic>
        <p:nvPicPr>
          <p:cNvPr id="23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49640" y="2391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obnei.com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38"/>
          <a:stretch/>
        </p:blipFill>
        <p:spPr>
          <a:xfrm>
            <a:off x="62583" y="-135912"/>
            <a:ext cx="4257005" cy="6320811"/>
          </a:xfrm>
          <a:prstGeom prst="rect">
            <a:avLst/>
          </a:prstGeom>
        </p:spPr>
      </p:pic>
      <p:pic>
        <p:nvPicPr>
          <p:cNvPr id="4" name="star azu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64" y="2440856"/>
            <a:ext cx="1003311" cy="1003311"/>
          </a:xfrm>
          <a:prstGeom prst="rect">
            <a:avLst/>
          </a:prstGeom>
        </p:spPr>
      </p:pic>
      <p:pic>
        <p:nvPicPr>
          <p:cNvPr id="1026" name="Robnei.com" descr="https://www.megaidea.net/wp-content/uploads/2019/11/burbuja-azu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3" y="3093113"/>
            <a:ext cx="3871607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708" y="2378791"/>
            <a:ext cx="3867172" cy="4179850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25" y="1907870"/>
            <a:ext cx="1734335" cy="1735999"/>
          </a:xfrm>
          <a:prstGeom prst="rect">
            <a:avLst/>
          </a:prstGeom>
        </p:spPr>
      </p:pic>
      <p:pic>
        <p:nvPicPr>
          <p:cNvPr id="3074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8" y="211436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0324" y="60577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3" y="1016900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5293" y="978492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" y="1811421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4909" y="1760883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297" l="1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512">
            <a:off x="81083" y="5180225"/>
            <a:ext cx="1510035" cy="1340912"/>
          </a:xfrm>
          <a:prstGeom prst="rect">
            <a:avLst/>
          </a:prstGeom>
        </p:spPr>
      </p:pic>
      <p:pic>
        <p:nvPicPr>
          <p:cNvPr id="20" name="Robnei.com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297" l="1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488" flipH="1">
            <a:off x="2660891" y="5247398"/>
            <a:ext cx="1492228" cy="1325099"/>
          </a:xfrm>
          <a:prstGeom prst="rect">
            <a:avLst/>
          </a:prstGeom>
        </p:spPr>
      </p:pic>
      <p:pic>
        <p:nvPicPr>
          <p:cNvPr id="3" name="Robnei.com" descr="https://www.megaidea.net/wp-content/uploads/2019/11/CORA-SUBIENDO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88" y="3352532"/>
            <a:ext cx="4180938" cy="23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Efecto Brill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759" y="-138891"/>
            <a:ext cx="6640332" cy="3608876"/>
          </a:xfrm>
          <a:prstGeom prst="rect">
            <a:avLst/>
          </a:prstGeom>
        </p:spPr>
      </p:pic>
      <p:pic>
        <p:nvPicPr>
          <p:cNvPr id="29" name="Efecto Brill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797" y="3717087"/>
            <a:ext cx="6640332" cy="360887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81694" y="4251640"/>
            <a:ext cx="369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3F0D34"/>
                </a:solidFill>
                <a:effectLst>
                  <a:glow rad="254000">
                    <a:srgbClr val="CC99FF"/>
                  </a:glow>
                </a:effectLst>
                <a:latin typeface="Script MT Bold" panose="03040602040607080904" pitchFamily="66" charset="0"/>
              </a:rPr>
              <a:t>Mis 9 Años</a:t>
            </a:r>
            <a:endParaRPr lang="es-PE" sz="4400" dirty="0">
              <a:solidFill>
                <a:srgbClr val="3F0D34"/>
              </a:solidFill>
              <a:effectLst>
                <a:glow rad="254000">
                  <a:srgbClr val="CC99FF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67273" y="3256284"/>
            <a:ext cx="400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9B2E8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Lupita</a:t>
            </a:r>
            <a:endParaRPr lang="es-PE" sz="6000" dirty="0">
              <a:solidFill>
                <a:srgbClr val="9B2E8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3" y="-126378"/>
            <a:ext cx="2952400" cy="320040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6816" y="1813051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" y="1887745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223" y="2409863"/>
            <a:ext cx="3867172" cy="4179850"/>
          </a:xfrm>
          <a:prstGeom prst="rect">
            <a:avLst/>
          </a:prstGeom>
        </p:spPr>
      </p:pic>
      <p:pic>
        <p:nvPicPr>
          <p:cNvPr id="27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1" y="92025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5" y="1013758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9292" y="115551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392" y="948278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fecto Brill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727" y="3066325"/>
            <a:ext cx="6640332" cy="3608876"/>
          </a:xfrm>
          <a:prstGeom prst="rect">
            <a:avLst/>
          </a:prstGeom>
        </p:spPr>
      </p:pic>
      <p:pic>
        <p:nvPicPr>
          <p:cNvPr id="4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81" y="4490593"/>
            <a:ext cx="1763591" cy="2310304"/>
          </a:xfrm>
          <a:prstGeom prst="rect">
            <a:avLst/>
          </a:prstGeom>
        </p:spPr>
      </p:pic>
      <p:pic>
        <p:nvPicPr>
          <p:cNvPr id="37" name="Efecto Brill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81" y="-439641"/>
            <a:ext cx="6640332" cy="360887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50608" y="3595167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A12580"/>
                  </a:glow>
                </a:effectLst>
                <a:latin typeface="Paw Robnei" pitchFamily="50" charset="0"/>
              </a:rPr>
              <a:t>Sábado </a:t>
            </a:r>
            <a:r>
              <a:rPr lang="es-PE" sz="4000" dirty="0">
                <a:solidFill>
                  <a:schemeClr val="bg1"/>
                </a:solidFill>
                <a:effectLst>
                  <a:glow rad="292100">
                    <a:srgbClr val="A12580"/>
                  </a:glow>
                </a:effectLst>
                <a:latin typeface="Paw Robnei" pitchFamily="50" charset="0"/>
              </a:rPr>
              <a:t>8</a:t>
            </a:r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A12580"/>
                  </a:glow>
                </a:effectLst>
                <a:latin typeface="Paw Robnei" pitchFamily="50" charset="0"/>
              </a:rPr>
              <a:t> </a:t>
            </a:r>
            <a:endParaRPr lang="es-PE" sz="4000" dirty="0" smtClean="0">
              <a:solidFill>
                <a:schemeClr val="bg1"/>
              </a:solidFill>
              <a:effectLst>
                <a:glow rad="292100">
                  <a:srgbClr val="A12580"/>
                </a:glow>
              </a:effectLst>
              <a:latin typeface="Paw Robnei" pitchFamily="50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A12580"/>
                  </a:glow>
                </a:effectLst>
                <a:latin typeface="Paw Robnei" pitchFamily="50" charset="0"/>
              </a:rPr>
              <a:t>de Octubre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A12580"/>
                </a:glow>
              </a:effectLst>
              <a:latin typeface="Paw Robnei" pitchFamily="50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7428" y="3155116"/>
            <a:ext cx="4037012" cy="40011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E31690"/>
                  </a:glow>
                </a:effectLst>
                <a:latin typeface="Poetsen One" panose="020108030300000D0203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E3169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335284" y="5186421"/>
            <a:ext cx="236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02C1E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En Local comunal San </a:t>
            </a:r>
            <a:r>
              <a:rPr lang="es-PE" sz="2000" dirty="0" smtClean="0">
                <a:ln w="12700">
                  <a:noFill/>
                </a:ln>
                <a:solidFill>
                  <a:srgbClr val="02C1E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Francisco</a:t>
            </a:r>
            <a:endParaRPr lang="es-PE" sz="2000" dirty="0">
              <a:ln w="12700">
                <a:noFill/>
              </a:ln>
              <a:solidFill>
                <a:srgbClr val="02C1E8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3239" y="4727933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02C1E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A las </a:t>
            </a:r>
            <a:r>
              <a:rPr lang="es-PE" sz="2400" dirty="0">
                <a:solidFill>
                  <a:srgbClr val="02C1E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4</a:t>
            </a:r>
            <a:r>
              <a:rPr lang="es-PE" sz="2400" dirty="0" smtClean="0">
                <a:solidFill>
                  <a:srgbClr val="02C1E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:30 pm.</a:t>
            </a:r>
            <a:endParaRPr lang="es-PE" sz="2400" dirty="0">
              <a:solidFill>
                <a:srgbClr val="02C1E8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02"/>
          <a:stretch/>
        </p:blipFill>
        <p:spPr>
          <a:xfrm>
            <a:off x="91473" y="-218162"/>
            <a:ext cx="4092388" cy="6314013"/>
          </a:xfrm>
          <a:prstGeom prst="rect">
            <a:avLst/>
          </a:prstGeom>
        </p:spPr>
      </p:pic>
      <p:pic>
        <p:nvPicPr>
          <p:cNvPr id="3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367" y="2435677"/>
            <a:ext cx="3867172" cy="4179850"/>
          </a:xfrm>
          <a:prstGeom prst="rect">
            <a:avLst/>
          </a:prstGeom>
        </p:spPr>
      </p:pic>
      <p:pic>
        <p:nvPicPr>
          <p:cNvPr id="34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9251" y="1817771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9" y="982140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2" y="1825661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0" y="207292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9251" y="83367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1852" y="950569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Efecto Brill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23" y="-205710"/>
            <a:ext cx="6640332" cy="3608876"/>
          </a:xfrm>
          <a:prstGeom prst="rect">
            <a:avLst/>
          </a:prstGeom>
        </p:spPr>
      </p:pic>
      <p:pic>
        <p:nvPicPr>
          <p:cNvPr id="38" name="Efecto Brill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553" y="3102266"/>
            <a:ext cx="6640332" cy="3608876"/>
          </a:xfrm>
          <a:prstGeom prst="rect">
            <a:avLst/>
          </a:prstGeom>
        </p:spPr>
      </p:pic>
      <p:pic>
        <p:nvPicPr>
          <p:cNvPr id="39" name="Robnei.com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97" l="1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512">
            <a:off x="114012" y="5487345"/>
            <a:ext cx="1510035" cy="1340912"/>
          </a:xfrm>
          <a:prstGeom prst="rect">
            <a:avLst/>
          </a:prstGeom>
        </p:spPr>
      </p:pic>
      <p:pic>
        <p:nvPicPr>
          <p:cNvPr id="40" name="Robnei.com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97" l="1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488" flipH="1">
            <a:off x="2804233" y="5541981"/>
            <a:ext cx="1510035" cy="134091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31242" y="4943898"/>
            <a:ext cx="40370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500" dirty="0" smtClean="0">
                <a:solidFill>
                  <a:schemeClr val="bg1"/>
                </a:solidFill>
                <a:effectLst>
                  <a:glow rad="292100">
                    <a:srgbClr val="54C8ED"/>
                  </a:glow>
                </a:effectLst>
                <a:latin typeface="Paw Robnei" pitchFamily="50" charset="0"/>
              </a:rPr>
              <a:t>NO FALTES….!!</a:t>
            </a:r>
            <a:endParaRPr lang="es-PE" sz="4500" dirty="0">
              <a:solidFill>
                <a:schemeClr val="bg1"/>
              </a:solidFill>
              <a:effectLst>
                <a:glow rad="292100">
                  <a:srgbClr val="54C8ED"/>
                </a:glow>
              </a:effectLst>
              <a:latin typeface="Paw Robnei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8475" y="4099909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AB2385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9 Años</a:t>
            </a:r>
            <a:endParaRPr lang="es-PE" sz="4000" dirty="0">
              <a:solidFill>
                <a:srgbClr val="AB2385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63877" y="3132733"/>
            <a:ext cx="3680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9B2E8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Lupita</a:t>
            </a:r>
            <a:endParaRPr lang="es-PE" sz="6000" dirty="0">
              <a:solidFill>
                <a:srgbClr val="9B2E8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4708E-6 4.82711E-6 L 3.94708E-6 -0.07218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7204" y="6075508"/>
            <a:ext cx="374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 invitaciones en:</a:t>
            </a:r>
          </a:p>
          <a:p>
            <a:pPr algn="ctr"/>
            <a:r>
              <a:rPr lang="es-ES" sz="18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www.robnei.net</a:t>
            </a:r>
            <a:endParaRPr lang="es-PE" sz="1800" dirty="0">
              <a:solidFill>
                <a:schemeClr val="bg1"/>
              </a:solidFill>
              <a:effectLst>
                <a:glow rad="127000">
                  <a:srgbClr val="00B0F0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1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0284" y="146867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3320" y="1078594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3842" y="2189015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0" y="207292"/>
            <a:ext cx="562626" cy="12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6" y="1078594"/>
            <a:ext cx="617186" cy="1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obnei.com" descr="https://www.megaidea.net/wp-content/uploads/2019/09/globo-morado-fuer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7" y="2001624"/>
            <a:ext cx="695509" cy="15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fecto Brill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109" y="-600502"/>
            <a:ext cx="6640332" cy="3608876"/>
          </a:xfrm>
          <a:prstGeom prst="rect">
            <a:avLst/>
          </a:prstGeom>
        </p:spPr>
      </p:pic>
      <p:pic>
        <p:nvPicPr>
          <p:cNvPr id="13" name="Efecto Brill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68" y="3313885"/>
            <a:ext cx="6640332" cy="36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81</Words>
  <Application>Microsoft Office PowerPoint</Application>
  <PresentationFormat>Personalizado</PresentationFormat>
  <Paragraphs>24</Paragraphs>
  <Slides>5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Adobe Gothic Std B</vt:lpstr>
      <vt:lpstr>Arial</vt:lpstr>
      <vt:lpstr>Beyond The Mountains</vt:lpstr>
      <vt:lpstr>Calibri</vt:lpstr>
      <vt:lpstr>Calibri Light</vt:lpstr>
      <vt:lpstr>Paw Robnei</vt:lpstr>
      <vt:lpstr>Poetsen One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Robnei.com</dc:title>
  <dc:subject>Robnei.com</dc:subject>
  <dc:creator>Videoinvita.com</dc:creator>
  <cp:keywords>Anna Frozen</cp:keywords>
  <dc:description>Robnei.com</dc:description>
  <cp:lastModifiedBy>ROB</cp:lastModifiedBy>
  <cp:revision>120</cp:revision>
  <dcterms:created xsi:type="dcterms:W3CDTF">2018-10-27T00:59:17Z</dcterms:created>
  <dcterms:modified xsi:type="dcterms:W3CDTF">2024-09-20T15:48:22Z</dcterms:modified>
  <cp:category>Robnei.com</cp:category>
  <cp:version>Robnei.com</cp:version>
</cp:coreProperties>
</file>