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8" r:id="rId2"/>
  </p:sldIdLst>
  <p:sldSz cx="5040313" cy="7199313"/>
  <p:notesSz cx="6858000" cy="9144000"/>
  <p:embeddedFontLst>
    <p:embeddedFont>
      <p:font typeface="Robnei Antique" panose="020B090403050403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abyMonsta-Bonifiesta.com" panose="02000500000000000000" pitchFamily="50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2B4"/>
    <a:srgbClr val="DC7445"/>
    <a:srgbClr val="CE5406"/>
    <a:srgbClr val="031A60"/>
    <a:srgbClr val="E3488C"/>
    <a:srgbClr val="E45291"/>
    <a:srgbClr val="76780B"/>
    <a:srgbClr val="F272D7"/>
    <a:srgbClr val="ED41A7"/>
    <a:srgbClr val="E31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20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3E54-CA40-42E4-9941-7F4714560C41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4AB9-7AAC-4C8A-B275-13204AA0A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516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Invitaciones</a:t>
            </a:r>
            <a:r>
              <a:rPr lang="es-ES" baseline="0" dirty="0" smtClean="0"/>
              <a:t> editables </a:t>
            </a:r>
            <a:r>
              <a:rPr lang="es-ES" baseline="0" smtClean="0"/>
              <a:t>en </a:t>
            </a:r>
            <a:r>
              <a:rPr lang="es-ES" b="1" smtClean="0"/>
              <a:t>www.robnei.blog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4AB9-7AAC-4C8A-B275-13204AA0A98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79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6" name="Robnei.com"/>
          <p:cNvSpPr/>
          <p:nvPr userDrawn="1"/>
        </p:nvSpPr>
        <p:spPr>
          <a:xfrm>
            <a:off x="-2915292" y="1102732"/>
            <a:ext cx="2711294" cy="52210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89"/>
          </a:p>
        </p:txBody>
      </p:sp>
      <p:sp>
        <p:nvSpPr>
          <p:cNvPr id="17" name="Robnei.com"/>
          <p:cNvSpPr txBox="1"/>
          <p:nvPr userDrawn="1"/>
        </p:nvSpPr>
        <p:spPr>
          <a:xfrm>
            <a:off x="-2906746" y="1616180"/>
            <a:ext cx="1999265" cy="234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1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15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15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15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bnei.com"/>
          <p:cNvSpPr/>
          <p:nvPr userDrawn="1"/>
        </p:nvSpPr>
        <p:spPr>
          <a:xfrm>
            <a:off x="-2914304" y="1224805"/>
            <a:ext cx="2710306" cy="328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89"/>
          </a:p>
        </p:txBody>
      </p:sp>
      <p:sp>
        <p:nvSpPr>
          <p:cNvPr id="19" name="Robnei.com"/>
          <p:cNvSpPr txBox="1"/>
          <p:nvPr userDrawn="1"/>
        </p:nvSpPr>
        <p:spPr>
          <a:xfrm>
            <a:off x="-2319300" y="1235294"/>
            <a:ext cx="1518364" cy="268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4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66" y="2399880"/>
            <a:ext cx="2354777" cy="25427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Robnei.com"/>
          <p:cNvSpPr>
            <a:spLocks/>
          </p:cNvSpPr>
          <p:nvPr userDrawn="1"/>
        </p:nvSpPr>
        <p:spPr bwMode="auto">
          <a:xfrm>
            <a:off x="-2615881" y="5864426"/>
            <a:ext cx="2184317" cy="299025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6811" tIns="38405" rIns="76811" bIns="38405" numCol="1" anchor="t" anchorCtr="0" compatLnSpc="1">
            <a:prstTxWarp prst="textNoShape">
              <a:avLst/>
            </a:prstTxWarp>
          </a:bodyPr>
          <a:lstStyle/>
          <a:p>
            <a:endParaRPr lang="es-PE" sz="1200"/>
          </a:p>
        </p:txBody>
      </p:sp>
      <p:pic>
        <p:nvPicPr>
          <p:cNvPr id="22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715" y="4024757"/>
            <a:ext cx="1529136" cy="165120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13" y="5886843"/>
            <a:ext cx="1719566" cy="1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5040313" cy="7217052"/>
          </a:xfrm>
          <a:prstGeom prst="rect">
            <a:avLst/>
          </a:prstGeom>
        </p:spPr>
      </p:pic>
      <p:sp>
        <p:nvSpPr>
          <p:cNvPr id="32" name="Robnei.com"/>
          <p:cNvSpPr txBox="1"/>
          <p:nvPr/>
        </p:nvSpPr>
        <p:spPr>
          <a:xfrm>
            <a:off x="1839115" y="193793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1672B4"/>
                </a:solidFill>
                <a:latin typeface="Robnei Antique" panose="020B0904030504030204" pitchFamily="34" charset="0"/>
              </a:rPr>
              <a:t>4 Años</a:t>
            </a:r>
            <a:endParaRPr lang="es-PE" sz="2000" dirty="0">
              <a:solidFill>
                <a:srgbClr val="1672B4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3" name="Robnei.com"/>
          <p:cNvSpPr txBox="1"/>
          <p:nvPr/>
        </p:nvSpPr>
        <p:spPr>
          <a:xfrm>
            <a:off x="727838" y="2309678"/>
            <a:ext cx="35846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00" dirty="0" smtClean="0">
                <a:solidFill>
                  <a:srgbClr val="031A60"/>
                </a:solidFill>
                <a:effectLst/>
                <a:latin typeface="Robnei Antique" panose="020B0904030504030204" pitchFamily="34" charset="0"/>
              </a:rPr>
              <a:t>Acompáñanos a celebrar el día:</a:t>
            </a:r>
            <a:endParaRPr lang="es-PE" sz="1300" dirty="0">
              <a:solidFill>
                <a:srgbClr val="031A6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4" name="Robnei.com"/>
          <p:cNvSpPr txBox="1"/>
          <p:nvPr/>
        </p:nvSpPr>
        <p:spPr>
          <a:xfrm>
            <a:off x="1118987" y="1069423"/>
            <a:ext cx="273740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byMonsta-Bonifiesta.com" panose="02000500000000000000" pitchFamily="50" charset="0"/>
              </a:rPr>
              <a:t>ADRIAN</a:t>
            </a:r>
            <a:endParaRPr lang="es-PE" sz="4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byMonsta-Bonifiesta.com" panose="02000500000000000000" pitchFamily="50" charset="0"/>
            </a:endParaRPr>
          </a:p>
        </p:txBody>
      </p:sp>
      <p:sp>
        <p:nvSpPr>
          <p:cNvPr id="35" name="Robnei.com"/>
          <p:cNvSpPr txBox="1"/>
          <p:nvPr/>
        </p:nvSpPr>
        <p:spPr>
          <a:xfrm>
            <a:off x="923697" y="2642568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 smtClean="0">
                <a:solidFill>
                  <a:srgbClr val="031A60"/>
                </a:solidFill>
                <a:latin typeface="Robnei Antique" panose="020B0904030504030204" pitchFamily="34" charset="0"/>
              </a:rPr>
              <a:t>SÁBADO</a:t>
            </a:r>
            <a:endParaRPr lang="es-PE" sz="1800" dirty="0">
              <a:solidFill>
                <a:srgbClr val="031A6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6" name="Robnei.com"/>
          <p:cNvSpPr txBox="1"/>
          <p:nvPr/>
        </p:nvSpPr>
        <p:spPr>
          <a:xfrm>
            <a:off x="1021443" y="2844430"/>
            <a:ext cx="11304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000" dirty="0" smtClean="0">
                <a:solidFill>
                  <a:srgbClr val="00B0F0"/>
                </a:solidFill>
                <a:effectLst/>
                <a:latin typeface="Robnei Antique" panose="020B0904030504030204" pitchFamily="34" charset="0"/>
              </a:rPr>
              <a:t>09</a:t>
            </a:r>
            <a:endParaRPr lang="es-PE" sz="5000" dirty="0">
              <a:solidFill>
                <a:srgbClr val="00B0F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7" name="Robnei.com"/>
          <p:cNvSpPr txBox="1"/>
          <p:nvPr/>
        </p:nvSpPr>
        <p:spPr>
          <a:xfrm>
            <a:off x="960374" y="3472923"/>
            <a:ext cx="12234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700" dirty="0" smtClean="0">
                <a:solidFill>
                  <a:srgbClr val="DC7445"/>
                </a:solidFill>
                <a:latin typeface="Robnei Antique" panose="020B0904030504030204" pitchFamily="34" charset="0"/>
              </a:rPr>
              <a:t>AGOSTO</a:t>
            </a:r>
            <a:endParaRPr lang="es-PE" sz="1700" dirty="0">
              <a:solidFill>
                <a:srgbClr val="DC7445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8" name="Robnei.com"/>
          <p:cNvSpPr txBox="1"/>
          <p:nvPr/>
        </p:nvSpPr>
        <p:spPr>
          <a:xfrm>
            <a:off x="2420426" y="2923680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solidFill>
                  <a:srgbClr val="00B0F0"/>
                </a:solidFill>
                <a:latin typeface="Robnei Antique" panose="020B0904030504030204" pitchFamily="34" charset="0"/>
              </a:rPr>
              <a:t>Sede </a:t>
            </a:r>
            <a:r>
              <a:rPr lang="es-MX" sz="1500" dirty="0" smtClean="0">
                <a:solidFill>
                  <a:srgbClr val="00B0F0"/>
                </a:solidFill>
                <a:latin typeface="Robnei Antique" panose="020B0904030504030204" pitchFamily="34" charset="0"/>
              </a:rPr>
              <a:t>Valle</a:t>
            </a:r>
          </a:p>
          <a:p>
            <a:r>
              <a:rPr lang="es-MX" sz="1500" dirty="0" smtClean="0">
                <a:solidFill>
                  <a:srgbClr val="00B0F0"/>
                </a:solidFill>
                <a:latin typeface="Robnei Antique" panose="020B0904030504030204" pitchFamily="34" charset="0"/>
              </a:rPr>
              <a:t>Los Tilos,</a:t>
            </a:r>
          </a:p>
          <a:p>
            <a:r>
              <a:rPr lang="es-ES" sz="1800" dirty="0">
                <a:solidFill>
                  <a:srgbClr val="CE5406"/>
                </a:solidFill>
                <a:latin typeface="Robnei Antique" panose="020B0904030504030204" pitchFamily="34" charset="0"/>
              </a:rPr>
              <a:t>Bellavista</a:t>
            </a:r>
            <a:r>
              <a:rPr lang="es-ES" sz="1800" dirty="0">
                <a:solidFill>
                  <a:srgbClr val="70A7A9"/>
                </a:solidFill>
                <a:latin typeface="Robnei Antique" panose="020B0904030504030204" pitchFamily="34" charset="0"/>
              </a:rPr>
              <a:t> </a:t>
            </a:r>
            <a:endParaRPr lang="es-PE" sz="1800" dirty="0">
              <a:solidFill>
                <a:srgbClr val="70A7A9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40" name="Robnei.com"/>
          <p:cNvSpPr txBox="1"/>
          <p:nvPr/>
        </p:nvSpPr>
        <p:spPr>
          <a:xfrm>
            <a:off x="2431802" y="2636293"/>
            <a:ext cx="157286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solidFill>
                  <a:srgbClr val="002060"/>
                </a:solidFill>
                <a:latin typeface="Robnei Antique" panose="020B0904030504030204" pitchFamily="34" charset="0"/>
              </a:rPr>
              <a:t>16</a:t>
            </a:r>
            <a:r>
              <a:rPr lang="es-PE" sz="1700" dirty="0" smtClean="0">
                <a:solidFill>
                  <a:srgbClr val="002060"/>
                </a:solidFill>
                <a:effectLst/>
                <a:latin typeface="Robnei Antique" panose="020B0904030504030204" pitchFamily="34" charset="0"/>
              </a:rPr>
              <a:t>:00 HRS.</a:t>
            </a:r>
            <a:endParaRPr lang="es-PE" sz="1500" dirty="0">
              <a:solidFill>
                <a:srgbClr val="00206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41" name="Robnei.com"/>
          <p:cNvSpPr txBox="1"/>
          <p:nvPr/>
        </p:nvSpPr>
        <p:spPr>
          <a:xfrm>
            <a:off x="1651969" y="1549760"/>
            <a:ext cx="173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 smtClean="0">
                <a:solidFill>
                  <a:srgbClr val="00B0F0"/>
                </a:solidFill>
                <a:effectLst/>
                <a:latin typeface="Robnei Antique" panose="020B0904030504030204" pitchFamily="34" charset="0"/>
              </a:rPr>
              <a:t>Está</a:t>
            </a:r>
          </a:p>
          <a:p>
            <a:pPr algn="ctr"/>
            <a:r>
              <a:rPr lang="es-PE" sz="1200" dirty="0" smtClean="0">
                <a:solidFill>
                  <a:srgbClr val="00B0F0"/>
                </a:solidFill>
                <a:effectLst/>
                <a:latin typeface="Robnei Antique" panose="020B0904030504030204" pitchFamily="34" charset="0"/>
              </a:rPr>
              <a:t>Cumpliendo sus</a:t>
            </a:r>
            <a:endParaRPr lang="es-PE" sz="1200" dirty="0">
              <a:solidFill>
                <a:srgbClr val="00B0F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15" name="Fle Robnei.com"/>
          <p:cNvSpPr>
            <a:spLocks noEditPoints="1"/>
          </p:cNvSpPr>
          <p:nvPr/>
        </p:nvSpPr>
        <p:spPr bwMode="auto">
          <a:xfrm rot="16200000">
            <a:off x="1791623" y="3117719"/>
            <a:ext cx="1083877" cy="206056"/>
          </a:xfrm>
          <a:custGeom>
            <a:avLst/>
            <a:gdLst>
              <a:gd name="T0" fmla="*/ 399 w 407"/>
              <a:gd name="T1" fmla="*/ 32 h 73"/>
              <a:gd name="T2" fmla="*/ 348 w 407"/>
              <a:gd name="T3" fmla="*/ 34 h 73"/>
              <a:gd name="T4" fmla="*/ 369 w 407"/>
              <a:gd name="T5" fmla="*/ 13 h 73"/>
              <a:gd name="T6" fmla="*/ 347 w 407"/>
              <a:gd name="T7" fmla="*/ 14 h 73"/>
              <a:gd name="T8" fmla="*/ 332 w 407"/>
              <a:gd name="T9" fmla="*/ 8 h 73"/>
              <a:gd name="T10" fmla="*/ 314 w 407"/>
              <a:gd name="T11" fmla="*/ 35 h 73"/>
              <a:gd name="T12" fmla="*/ 93 w 407"/>
              <a:gd name="T13" fmla="*/ 35 h 73"/>
              <a:gd name="T14" fmla="*/ 75 w 407"/>
              <a:gd name="T15" fmla="*/ 8 h 73"/>
              <a:gd name="T16" fmla="*/ 60 w 407"/>
              <a:gd name="T17" fmla="*/ 14 h 73"/>
              <a:gd name="T18" fmla="*/ 39 w 407"/>
              <a:gd name="T19" fmla="*/ 13 h 73"/>
              <a:gd name="T20" fmla="*/ 60 w 407"/>
              <a:gd name="T21" fmla="*/ 34 h 73"/>
              <a:gd name="T22" fmla="*/ 9 w 407"/>
              <a:gd name="T23" fmla="*/ 32 h 73"/>
              <a:gd name="T24" fmla="*/ 2 w 407"/>
              <a:gd name="T25" fmla="*/ 40 h 73"/>
              <a:gd name="T26" fmla="*/ 15 w 407"/>
              <a:gd name="T27" fmla="*/ 58 h 73"/>
              <a:gd name="T28" fmla="*/ 51 w 407"/>
              <a:gd name="T29" fmla="*/ 49 h 73"/>
              <a:gd name="T30" fmla="*/ 45 w 407"/>
              <a:gd name="T31" fmla="*/ 68 h 73"/>
              <a:gd name="T32" fmla="*/ 68 w 407"/>
              <a:gd name="T33" fmla="*/ 72 h 73"/>
              <a:gd name="T34" fmla="*/ 93 w 407"/>
              <a:gd name="T35" fmla="*/ 46 h 73"/>
              <a:gd name="T36" fmla="*/ 314 w 407"/>
              <a:gd name="T37" fmla="*/ 46 h 73"/>
              <a:gd name="T38" fmla="*/ 339 w 407"/>
              <a:gd name="T39" fmla="*/ 72 h 73"/>
              <a:gd name="T40" fmla="*/ 362 w 407"/>
              <a:gd name="T41" fmla="*/ 68 h 73"/>
              <a:gd name="T42" fmla="*/ 356 w 407"/>
              <a:gd name="T43" fmla="*/ 49 h 73"/>
              <a:gd name="T44" fmla="*/ 392 w 407"/>
              <a:gd name="T45" fmla="*/ 58 h 73"/>
              <a:gd name="T46" fmla="*/ 406 w 407"/>
              <a:gd name="T47" fmla="*/ 40 h 73"/>
              <a:gd name="T48" fmla="*/ 17 w 407"/>
              <a:gd name="T49" fmla="*/ 39 h 73"/>
              <a:gd name="T50" fmla="*/ 17 w 407"/>
              <a:gd name="T51" fmla="*/ 52 h 73"/>
              <a:gd name="T52" fmla="*/ 18 w 407"/>
              <a:gd name="T53" fmla="*/ 52 h 73"/>
              <a:gd name="T54" fmla="*/ 51 w 407"/>
              <a:gd name="T55" fmla="*/ 20 h 73"/>
              <a:gd name="T56" fmla="*/ 73 w 407"/>
              <a:gd name="T57" fmla="*/ 29 h 73"/>
              <a:gd name="T58" fmla="*/ 72 w 407"/>
              <a:gd name="T59" fmla="*/ 23 h 73"/>
              <a:gd name="T60" fmla="*/ 68 w 407"/>
              <a:gd name="T61" fmla="*/ 9 h 73"/>
              <a:gd name="T62" fmla="*/ 79 w 407"/>
              <a:gd name="T63" fmla="*/ 32 h 73"/>
              <a:gd name="T64" fmla="*/ 84 w 407"/>
              <a:gd name="T65" fmla="*/ 50 h 73"/>
              <a:gd name="T66" fmla="*/ 71 w 407"/>
              <a:gd name="T67" fmla="*/ 67 h 73"/>
              <a:gd name="T68" fmla="*/ 74 w 407"/>
              <a:gd name="T69" fmla="*/ 57 h 73"/>
              <a:gd name="T70" fmla="*/ 49 w 407"/>
              <a:gd name="T71" fmla="*/ 59 h 73"/>
              <a:gd name="T72" fmla="*/ 84 w 407"/>
              <a:gd name="T73" fmla="*/ 47 h 73"/>
              <a:gd name="T74" fmla="*/ 336 w 407"/>
              <a:gd name="T75" fmla="*/ 11 h 73"/>
              <a:gd name="T76" fmla="*/ 342 w 407"/>
              <a:gd name="T77" fmla="*/ 11 h 73"/>
              <a:gd name="T78" fmla="*/ 332 w 407"/>
              <a:gd name="T79" fmla="*/ 28 h 73"/>
              <a:gd name="T80" fmla="*/ 349 w 407"/>
              <a:gd name="T81" fmla="*/ 22 h 73"/>
              <a:gd name="T82" fmla="*/ 356 w 407"/>
              <a:gd name="T83" fmla="*/ 23 h 73"/>
              <a:gd name="T84" fmla="*/ 328 w 407"/>
              <a:gd name="T85" fmla="*/ 29 h 73"/>
              <a:gd name="T86" fmla="*/ 337 w 407"/>
              <a:gd name="T87" fmla="*/ 51 h 73"/>
              <a:gd name="T88" fmla="*/ 339 w 407"/>
              <a:gd name="T89" fmla="*/ 67 h 73"/>
              <a:gd name="T90" fmla="*/ 327 w 407"/>
              <a:gd name="T91" fmla="*/ 56 h 73"/>
              <a:gd name="T92" fmla="*/ 328 w 407"/>
              <a:gd name="T93" fmla="*/ 46 h 73"/>
              <a:gd name="T94" fmla="*/ 391 w 407"/>
              <a:gd name="T95" fmla="*/ 52 h 73"/>
              <a:gd name="T96" fmla="*/ 391 w 407"/>
              <a:gd name="T97" fmla="*/ 51 h 73"/>
              <a:gd name="T98" fmla="*/ 398 w 407"/>
              <a:gd name="T9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73">
                <a:moveTo>
                  <a:pt x="407" y="37"/>
                </a:moveTo>
                <a:cubicBezTo>
                  <a:pt x="407" y="36"/>
                  <a:pt x="405" y="33"/>
                  <a:pt x="404" y="33"/>
                </a:cubicBezTo>
                <a:cubicBezTo>
                  <a:pt x="402" y="33"/>
                  <a:pt x="401" y="33"/>
                  <a:pt x="399" y="32"/>
                </a:cubicBezTo>
                <a:cubicBezTo>
                  <a:pt x="394" y="32"/>
                  <a:pt x="389" y="33"/>
                  <a:pt x="385" y="35"/>
                </a:cubicBezTo>
                <a:cubicBezTo>
                  <a:pt x="373" y="39"/>
                  <a:pt x="362" y="38"/>
                  <a:pt x="350" y="36"/>
                </a:cubicBezTo>
                <a:cubicBezTo>
                  <a:pt x="349" y="36"/>
                  <a:pt x="349" y="35"/>
                  <a:pt x="348" y="34"/>
                </a:cubicBezTo>
                <a:cubicBezTo>
                  <a:pt x="349" y="32"/>
                  <a:pt x="351" y="31"/>
                  <a:pt x="353" y="30"/>
                </a:cubicBezTo>
                <a:cubicBezTo>
                  <a:pt x="359" y="28"/>
                  <a:pt x="364" y="24"/>
                  <a:pt x="370" y="20"/>
                </a:cubicBezTo>
                <a:cubicBezTo>
                  <a:pt x="372" y="19"/>
                  <a:pt x="372" y="14"/>
                  <a:pt x="369" y="13"/>
                </a:cubicBezTo>
                <a:cubicBezTo>
                  <a:pt x="366" y="12"/>
                  <a:pt x="363" y="11"/>
                  <a:pt x="360" y="12"/>
                </a:cubicBezTo>
                <a:cubicBezTo>
                  <a:pt x="356" y="13"/>
                  <a:pt x="353" y="14"/>
                  <a:pt x="350" y="15"/>
                </a:cubicBezTo>
                <a:cubicBezTo>
                  <a:pt x="349" y="15"/>
                  <a:pt x="348" y="15"/>
                  <a:pt x="347" y="14"/>
                </a:cubicBezTo>
                <a:cubicBezTo>
                  <a:pt x="348" y="11"/>
                  <a:pt x="348" y="9"/>
                  <a:pt x="348" y="6"/>
                </a:cubicBezTo>
                <a:cubicBezTo>
                  <a:pt x="348" y="3"/>
                  <a:pt x="344" y="0"/>
                  <a:pt x="340" y="2"/>
                </a:cubicBezTo>
                <a:cubicBezTo>
                  <a:pt x="337" y="3"/>
                  <a:pt x="334" y="6"/>
                  <a:pt x="332" y="8"/>
                </a:cubicBezTo>
                <a:cubicBezTo>
                  <a:pt x="329" y="13"/>
                  <a:pt x="327" y="17"/>
                  <a:pt x="325" y="22"/>
                </a:cubicBezTo>
                <a:cubicBezTo>
                  <a:pt x="324" y="25"/>
                  <a:pt x="323" y="28"/>
                  <a:pt x="322" y="31"/>
                </a:cubicBezTo>
                <a:cubicBezTo>
                  <a:pt x="320" y="33"/>
                  <a:pt x="318" y="35"/>
                  <a:pt x="314" y="35"/>
                </a:cubicBezTo>
                <a:cubicBezTo>
                  <a:pt x="308" y="35"/>
                  <a:pt x="302" y="36"/>
                  <a:pt x="296" y="36"/>
                </a:cubicBezTo>
                <a:cubicBezTo>
                  <a:pt x="273" y="35"/>
                  <a:pt x="134" y="35"/>
                  <a:pt x="111" y="36"/>
                </a:cubicBezTo>
                <a:cubicBezTo>
                  <a:pt x="105" y="36"/>
                  <a:pt x="99" y="35"/>
                  <a:pt x="93" y="35"/>
                </a:cubicBezTo>
                <a:cubicBezTo>
                  <a:pt x="90" y="35"/>
                  <a:pt x="87" y="33"/>
                  <a:pt x="86" y="31"/>
                </a:cubicBezTo>
                <a:cubicBezTo>
                  <a:pt x="84" y="28"/>
                  <a:pt x="83" y="25"/>
                  <a:pt x="82" y="22"/>
                </a:cubicBezTo>
                <a:cubicBezTo>
                  <a:pt x="80" y="17"/>
                  <a:pt x="78" y="13"/>
                  <a:pt x="75" y="8"/>
                </a:cubicBezTo>
                <a:cubicBezTo>
                  <a:pt x="73" y="6"/>
                  <a:pt x="70" y="3"/>
                  <a:pt x="67" y="2"/>
                </a:cubicBezTo>
                <a:cubicBezTo>
                  <a:pt x="64" y="0"/>
                  <a:pt x="60" y="3"/>
                  <a:pt x="60" y="6"/>
                </a:cubicBezTo>
                <a:cubicBezTo>
                  <a:pt x="59" y="9"/>
                  <a:pt x="60" y="11"/>
                  <a:pt x="60" y="14"/>
                </a:cubicBezTo>
                <a:cubicBezTo>
                  <a:pt x="59" y="15"/>
                  <a:pt x="59" y="15"/>
                  <a:pt x="58" y="15"/>
                </a:cubicBezTo>
                <a:cubicBezTo>
                  <a:pt x="54" y="14"/>
                  <a:pt x="51" y="13"/>
                  <a:pt x="48" y="12"/>
                </a:cubicBezTo>
                <a:cubicBezTo>
                  <a:pt x="45" y="11"/>
                  <a:pt x="42" y="12"/>
                  <a:pt x="39" y="13"/>
                </a:cubicBezTo>
                <a:cubicBezTo>
                  <a:pt x="36" y="14"/>
                  <a:pt x="35" y="19"/>
                  <a:pt x="38" y="20"/>
                </a:cubicBezTo>
                <a:cubicBezTo>
                  <a:pt x="43" y="24"/>
                  <a:pt x="48" y="28"/>
                  <a:pt x="54" y="30"/>
                </a:cubicBezTo>
                <a:cubicBezTo>
                  <a:pt x="56" y="31"/>
                  <a:pt x="58" y="32"/>
                  <a:pt x="60" y="34"/>
                </a:cubicBezTo>
                <a:cubicBezTo>
                  <a:pt x="59" y="35"/>
                  <a:pt x="58" y="36"/>
                  <a:pt x="57" y="36"/>
                </a:cubicBezTo>
                <a:cubicBezTo>
                  <a:pt x="45" y="38"/>
                  <a:pt x="34" y="39"/>
                  <a:pt x="22" y="35"/>
                </a:cubicBezTo>
                <a:cubicBezTo>
                  <a:pt x="18" y="33"/>
                  <a:pt x="13" y="32"/>
                  <a:pt x="9" y="32"/>
                </a:cubicBezTo>
                <a:cubicBezTo>
                  <a:pt x="7" y="33"/>
                  <a:pt x="5" y="33"/>
                  <a:pt x="3" y="33"/>
                </a:cubicBezTo>
                <a:cubicBezTo>
                  <a:pt x="2" y="33"/>
                  <a:pt x="0" y="36"/>
                  <a:pt x="0" y="37"/>
                </a:cubicBezTo>
                <a:cubicBezTo>
                  <a:pt x="1" y="38"/>
                  <a:pt x="1" y="40"/>
                  <a:pt x="2" y="40"/>
                </a:cubicBezTo>
                <a:cubicBezTo>
                  <a:pt x="4" y="42"/>
                  <a:pt x="7" y="44"/>
                  <a:pt x="11" y="46"/>
                </a:cubicBezTo>
                <a:cubicBezTo>
                  <a:pt x="11" y="50"/>
                  <a:pt x="5" y="52"/>
                  <a:pt x="8" y="57"/>
                </a:cubicBezTo>
                <a:cubicBezTo>
                  <a:pt x="10" y="58"/>
                  <a:pt x="13" y="58"/>
                  <a:pt x="15" y="58"/>
                </a:cubicBezTo>
                <a:cubicBezTo>
                  <a:pt x="24" y="55"/>
                  <a:pt x="32" y="53"/>
                  <a:pt x="39" y="48"/>
                </a:cubicBezTo>
                <a:cubicBezTo>
                  <a:pt x="43" y="47"/>
                  <a:pt x="47" y="47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2" y="51"/>
                  <a:pt x="50" y="52"/>
                  <a:pt x="49" y="53"/>
                </a:cubicBezTo>
                <a:cubicBezTo>
                  <a:pt x="45" y="55"/>
                  <a:pt x="43" y="58"/>
                  <a:pt x="41" y="62"/>
                </a:cubicBezTo>
                <a:cubicBezTo>
                  <a:pt x="40" y="64"/>
                  <a:pt x="43" y="68"/>
                  <a:pt x="45" y="68"/>
                </a:cubicBezTo>
                <a:cubicBezTo>
                  <a:pt x="49" y="67"/>
                  <a:pt x="52" y="66"/>
                  <a:pt x="55" y="66"/>
                </a:cubicBezTo>
                <a:cubicBezTo>
                  <a:pt x="58" y="66"/>
                  <a:pt x="60" y="67"/>
                  <a:pt x="61" y="69"/>
                </a:cubicBezTo>
                <a:cubicBezTo>
                  <a:pt x="62" y="72"/>
                  <a:pt x="65" y="73"/>
                  <a:pt x="68" y="72"/>
                </a:cubicBezTo>
                <a:cubicBezTo>
                  <a:pt x="72" y="72"/>
                  <a:pt x="75" y="70"/>
                  <a:pt x="77" y="67"/>
                </a:cubicBezTo>
                <a:cubicBezTo>
                  <a:pt x="81" y="63"/>
                  <a:pt x="84" y="58"/>
                  <a:pt x="88" y="53"/>
                </a:cubicBezTo>
                <a:cubicBezTo>
                  <a:pt x="90" y="50"/>
                  <a:pt x="92" y="48"/>
                  <a:pt x="93" y="46"/>
                </a:cubicBezTo>
                <a:cubicBezTo>
                  <a:pt x="101" y="44"/>
                  <a:pt x="108" y="44"/>
                  <a:pt x="115" y="44"/>
                </a:cubicBezTo>
                <a:cubicBezTo>
                  <a:pt x="137" y="43"/>
                  <a:pt x="271" y="43"/>
                  <a:pt x="293" y="44"/>
                </a:cubicBezTo>
                <a:cubicBezTo>
                  <a:pt x="300" y="44"/>
                  <a:pt x="307" y="44"/>
                  <a:pt x="314" y="46"/>
                </a:cubicBezTo>
                <a:cubicBezTo>
                  <a:pt x="316" y="48"/>
                  <a:pt x="318" y="50"/>
                  <a:pt x="319" y="53"/>
                </a:cubicBezTo>
                <a:cubicBezTo>
                  <a:pt x="323" y="58"/>
                  <a:pt x="327" y="63"/>
                  <a:pt x="330" y="67"/>
                </a:cubicBezTo>
                <a:cubicBezTo>
                  <a:pt x="332" y="70"/>
                  <a:pt x="335" y="72"/>
                  <a:pt x="339" y="72"/>
                </a:cubicBezTo>
                <a:cubicBezTo>
                  <a:pt x="342" y="73"/>
                  <a:pt x="345" y="72"/>
                  <a:pt x="347" y="69"/>
                </a:cubicBezTo>
                <a:cubicBezTo>
                  <a:pt x="348" y="67"/>
                  <a:pt x="350" y="66"/>
                  <a:pt x="352" y="66"/>
                </a:cubicBezTo>
                <a:cubicBezTo>
                  <a:pt x="355" y="66"/>
                  <a:pt x="359" y="67"/>
                  <a:pt x="362" y="68"/>
                </a:cubicBezTo>
                <a:cubicBezTo>
                  <a:pt x="365" y="68"/>
                  <a:pt x="367" y="64"/>
                  <a:pt x="366" y="62"/>
                </a:cubicBezTo>
                <a:cubicBezTo>
                  <a:pt x="364" y="58"/>
                  <a:pt x="362" y="55"/>
                  <a:pt x="359" y="53"/>
                </a:cubicBezTo>
                <a:cubicBezTo>
                  <a:pt x="357" y="52"/>
                  <a:pt x="356" y="51"/>
                  <a:pt x="356" y="49"/>
                </a:cubicBezTo>
                <a:cubicBezTo>
                  <a:pt x="356" y="49"/>
                  <a:pt x="356" y="48"/>
                  <a:pt x="357" y="48"/>
                </a:cubicBezTo>
                <a:cubicBezTo>
                  <a:pt x="361" y="47"/>
                  <a:pt x="364" y="47"/>
                  <a:pt x="369" y="48"/>
                </a:cubicBezTo>
                <a:cubicBezTo>
                  <a:pt x="375" y="53"/>
                  <a:pt x="384" y="55"/>
                  <a:pt x="392" y="58"/>
                </a:cubicBezTo>
                <a:cubicBezTo>
                  <a:pt x="395" y="58"/>
                  <a:pt x="397" y="58"/>
                  <a:pt x="399" y="57"/>
                </a:cubicBezTo>
                <a:cubicBezTo>
                  <a:pt x="402" y="52"/>
                  <a:pt x="396" y="50"/>
                  <a:pt x="397" y="46"/>
                </a:cubicBezTo>
                <a:cubicBezTo>
                  <a:pt x="400" y="44"/>
                  <a:pt x="403" y="42"/>
                  <a:pt x="406" y="40"/>
                </a:cubicBezTo>
                <a:cubicBezTo>
                  <a:pt x="406" y="40"/>
                  <a:pt x="407" y="38"/>
                  <a:pt x="407" y="37"/>
                </a:cubicBezTo>
                <a:close/>
                <a:moveTo>
                  <a:pt x="9" y="39"/>
                </a:moveTo>
                <a:cubicBezTo>
                  <a:pt x="12" y="37"/>
                  <a:pt x="15" y="37"/>
                  <a:pt x="17" y="39"/>
                </a:cubicBezTo>
                <a:cubicBezTo>
                  <a:pt x="15" y="41"/>
                  <a:pt x="12" y="41"/>
                  <a:pt x="9" y="39"/>
                </a:cubicBezTo>
                <a:close/>
                <a:moveTo>
                  <a:pt x="18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16" y="51"/>
                  <a:pt x="16" y="51"/>
                  <a:pt x="17" y="51"/>
                </a:cubicBezTo>
                <a:cubicBezTo>
                  <a:pt x="19" y="47"/>
                  <a:pt x="21" y="47"/>
                  <a:pt x="25" y="49"/>
                </a:cubicBezTo>
                <a:cubicBezTo>
                  <a:pt x="23" y="52"/>
                  <a:pt x="21" y="53"/>
                  <a:pt x="18" y="52"/>
                </a:cubicBezTo>
                <a:close/>
                <a:moveTo>
                  <a:pt x="51" y="23"/>
                </a:moveTo>
                <a:cubicBezTo>
                  <a:pt x="50" y="23"/>
                  <a:pt x="49" y="21"/>
                  <a:pt x="48" y="20"/>
                </a:cubicBezTo>
                <a:cubicBezTo>
                  <a:pt x="49" y="20"/>
                  <a:pt x="50" y="19"/>
                  <a:pt x="51" y="20"/>
                </a:cubicBezTo>
                <a:cubicBezTo>
                  <a:pt x="53" y="20"/>
                  <a:pt x="56" y="21"/>
                  <a:pt x="58" y="22"/>
                </a:cubicBezTo>
                <a:cubicBezTo>
                  <a:pt x="62" y="24"/>
                  <a:pt x="66" y="26"/>
                  <a:pt x="70" y="28"/>
                </a:cubicBezTo>
                <a:cubicBezTo>
                  <a:pt x="71" y="29"/>
                  <a:pt x="72" y="29"/>
                  <a:pt x="73" y="29"/>
                </a:cubicBezTo>
                <a:cubicBezTo>
                  <a:pt x="74" y="29"/>
                  <a:pt x="75" y="29"/>
                  <a:pt x="75" y="28"/>
                </a:cubicBezTo>
                <a:cubicBezTo>
                  <a:pt x="75" y="28"/>
                  <a:pt x="75" y="27"/>
                  <a:pt x="75" y="27"/>
                </a:cubicBezTo>
                <a:cubicBezTo>
                  <a:pt x="74" y="26"/>
                  <a:pt x="73" y="24"/>
                  <a:pt x="72" y="23"/>
                </a:cubicBezTo>
                <a:cubicBezTo>
                  <a:pt x="69" y="19"/>
                  <a:pt x="67" y="15"/>
                  <a:pt x="65" y="11"/>
                </a:cubicBezTo>
                <a:cubicBezTo>
                  <a:pt x="65" y="10"/>
                  <a:pt x="65" y="9"/>
                  <a:pt x="66" y="8"/>
                </a:cubicBezTo>
                <a:cubicBezTo>
                  <a:pt x="66" y="8"/>
                  <a:pt x="68" y="8"/>
                  <a:pt x="68" y="9"/>
                </a:cubicBezTo>
                <a:cubicBezTo>
                  <a:pt x="69" y="9"/>
                  <a:pt x="70" y="10"/>
                  <a:pt x="71" y="11"/>
                </a:cubicBezTo>
                <a:cubicBezTo>
                  <a:pt x="75" y="16"/>
                  <a:pt x="78" y="22"/>
                  <a:pt x="79" y="29"/>
                </a:cubicBezTo>
                <a:cubicBezTo>
                  <a:pt x="79" y="30"/>
                  <a:pt x="79" y="31"/>
                  <a:pt x="79" y="32"/>
                </a:cubicBezTo>
                <a:cubicBezTo>
                  <a:pt x="79" y="33"/>
                  <a:pt x="78" y="33"/>
                  <a:pt x="77" y="34"/>
                </a:cubicBezTo>
                <a:cubicBezTo>
                  <a:pt x="68" y="31"/>
                  <a:pt x="59" y="28"/>
                  <a:pt x="51" y="23"/>
                </a:cubicBezTo>
                <a:close/>
                <a:moveTo>
                  <a:pt x="84" y="50"/>
                </a:moveTo>
                <a:cubicBezTo>
                  <a:pt x="83" y="52"/>
                  <a:pt x="81" y="54"/>
                  <a:pt x="80" y="56"/>
                </a:cubicBezTo>
                <a:cubicBezTo>
                  <a:pt x="78" y="60"/>
                  <a:pt x="75" y="63"/>
                  <a:pt x="73" y="66"/>
                </a:cubicBezTo>
                <a:cubicBezTo>
                  <a:pt x="72" y="66"/>
                  <a:pt x="72" y="67"/>
                  <a:pt x="71" y="67"/>
                </a:cubicBezTo>
                <a:cubicBezTo>
                  <a:pt x="70" y="67"/>
                  <a:pt x="69" y="67"/>
                  <a:pt x="69" y="67"/>
                </a:cubicBezTo>
                <a:cubicBezTo>
                  <a:pt x="68" y="67"/>
                  <a:pt x="67" y="65"/>
                  <a:pt x="68" y="65"/>
                </a:cubicBezTo>
                <a:cubicBezTo>
                  <a:pt x="70" y="62"/>
                  <a:pt x="72" y="59"/>
                  <a:pt x="74" y="57"/>
                </a:cubicBezTo>
                <a:cubicBezTo>
                  <a:pt x="75" y="54"/>
                  <a:pt x="74" y="52"/>
                  <a:pt x="70" y="51"/>
                </a:cubicBezTo>
                <a:cubicBezTo>
                  <a:pt x="65" y="57"/>
                  <a:pt x="59" y="62"/>
                  <a:pt x="50" y="62"/>
                </a:cubicBezTo>
                <a:cubicBezTo>
                  <a:pt x="50" y="61"/>
                  <a:pt x="49" y="60"/>
                  <a:pt x="49" y="59"/>
                </a:cubicBezTo>
                <a:cubicBezTo>
                  <a:pt x="51" y="55"/>
                  <a:pt x="55" y="52"/>
                  <a:pt x="59" y="51"/>
                </a:cubicBezTo>
                <a:cubicBezTo>
                  <a:pt x="66" y="49"/>
                  <a:pt x="72" y="48"/>
                  <a:pt x="79" y="46"/>
                </a:cubicBezTo>
                <a:cubicBezTo>
                  <a:pt x="81" y="46"/>
                  <a:pt x="82" y="46"/>
                  <a:pt x="84" y="47"/>
                </a:cubicBezTo>
                <a:cubicBezTo>
                  <a:pt x="84" y="48"/>
                  <a:pt x="84" y="49"/>
                  <a:pt x="84" y="50"/>
                </a:cubicBezTo>
                <a:close/>
                <a:moveTo>
                  <a:pt x="328" y="29"/>
                </a:moveTo>
                <a:cubicBezTo>
                  <a:pt x="330" y="22"/>
                  <a:pt x="332" y="16"/>
                  <a:pt x="336" y="11"/>
                </a:cubicBezTo>
                <a:cubicBezTo>
                  <a:pt x="337" y="10"/>
                  <a:pt x="338" y="9"/>
                  <a:pt x="339" y="9"/>
                </a:cubicBezTo>
                <a:cubicBezTo>
                  <a:pt x="340" y="8"/>
                  <a:pt x="341" y="8"/>
                  <a:pt x="341" y="8"/>
                </a:cubicBezTo>
                <a:cubicBezTo>
                  <a:pt x="342" y="9"/>
                  <a:pt x="342" y="10"/>
                  <a:pt x="342" y="11"/>
                </a:cubicBezTo>
                <a:cubicBezTo>
                  <a:pt x="341" y="15"/>
                  <a:pt x="339" y="19"/>
                  <a:pt x="335" y="23"/>
                </a:cubicBezTo>
                <a:cubicBezTo>
                  <a:pt x="334" y="24"/>
                  <a:pt x="333" y="26"/>
                  <a:pt x="332" y="27"/>
                </a:cubicBezTo>
                <a:cubicBezTo>
                  <a:pt x="332" y="27"/>
                  <a:pt x="332" y="28"/>
                  <a:pt x="332" y="28"/>
                </a:cubicBezTo>
                <a:cubicBezTo>
                  <a:pt x="333" y="29"/>
                  <a:pt x="334" y="29"/>
                  <a:pt x="334" y="29"/>
                </a:cubicBezTo>
                <a:cubicBezTo>
                  <a:pt x="335" y="29"/>
                  <a:pt x="337" y="29"/>
                  <a:pt x="338" y="28"/>
                </a:cubicBezTo>
                <a:cubicBezTo>
                  <a:pt x="342" y="26"/>
                  <a:pt x="345" y="24"/>
                  <a:pt x="349" y="22"/>
                </a:cubicBezTo>
                <a:cubicBezTo>
                  <a:pt x="351" y="21"/>
                  <a:pt x="354" y="20"/>
                  <a:pt x="356" y="20"/>
                </a:cubicBezTo>
                <a:cubicBezTo>
                  <a:pt x="357" y="19"/>
                  <a:pt x="358" y="20"/>
                  <a:pt x="359" y="20"/>
                </a:cubicBezTo>
                <a:cubicBezTo>
                  <a:pt x="358" y="21"/>
                  <a:pt x="357" y="23"/>
                  <a:pt x="356" y="23"/>
                </a:cubicBezTo>
                <a:cubicBezTo>
                  <a:pt x="348" y="28"/>
                  <a:pt x="339" y="31"/>
                  <a:pt x="331" y="34"/>
                </a:cubicBezTo>
                <a:cubicBezTo>
                  <a:pt x="330" y="33"/>
                  <a:pt x="329" y="33"/>
                  <a:pt x="328" y="32"/>
                </a:cubicBezTo>
                <a:cubicBezTo>
                  <a:pt x="328" y="31"/>
                  <a:pt x="328" y="30"/>
                  <a:pt x="328" y="29"/>
                </a:cubicBezTo>
                <a:close/>
                <a:moveTo>
                  <a:pt x="358" y="59"/>
                </a:moveTo>
                <a:cubicBezTo>
                  <a:pt x="358" y="60"/>
                  <a:pt x="358" y="61"/>
                  <a:pt x="357" y="62"/>
                </a:cubicBezTo>
                <a:cubicBezTo>
                  <a:pt x="348" y="62"/>
                  <a:pt x="342" y="57"/>
                  <a:pt x="337" y="51"/>
                </a:cubicBezTo>
                <a:cubicBezTo>
                  <a:pt x="333" y="52"/>
                  <a:pt x="332" y="54"/>
                  <a:pt x="334" y="57"/>
                </a:cubicBezTo>
                <a:cubicBezTo>
                  <a:pt x="336" y="59"/>
                  <a:pt x="338" y="62"/>
                  <a:pt x="340" y="65"/>
                </a:cubicBezTo>
                <a:cubicBezTo>
                  <a:pt x="340" y="65"/>
                  <a:pt x="339" y="67"/>
                  <a:pt x="339" y="67"/>
                </a:cubicBezTo>
                <a:cubicBezTo>
                  <a:pt x="338" y="67"/>
                  <a:pt x="337" y="67"/>
                  <a:pt x="337" y="67"/>
                </a:cubicBezTo>
                <a:cubicBezTo>
                  <a:pt x="336" y="67"/>
                  <a:pt x="335" y="66"/>
                  <a:pt x="334" y="66"/>
                </a:cubicBezTo>
                <a:cubicBezTo>
                  <a:pt x="332" y="63"/>
                  <a:pt x="330" y="60"/>
                  <a:pt x="327" y="56"/>
                </a:cubicBezTo>
                <a:cubicBezTo>
                  <a:pt x="326" y="54"/>
                  <a:pt x="325" y="52"/>
                  <a:pt x="324" y="50"/>
                </a:cubicBezTo>
                <a:cubicBezTo>
                  <a:pt x="323" y="49"/>
                  <a:pt x="324" y="48"/>
                  <a:pt x="324" y="47"/>
                </a:cubicBezTo>
                <a:cubicBezTo>
                  <a:pt x="325" y="46"/>
                  <a:pt x="327" y="46"/>
                  <a:pt x="328" y="46"/>
                </a:cubicBezTo>
                <a:cubicBezTo>
                  <a:pt x="335" y="48"/>
                  <a:pt x="342" y="49"/>
                  <a:pt x="348" y="51"/>
                </a:cubicBezTo>
                <a:cubicBezTo>
                  <a:pt x="352" y="52"/>
                  <a:pt x="356" y="55"/>
                  <a:pt x="358" y="59"/>
                </a:cubicBezTo>
                <a:close/>
                <a:moveTo>
                  <a:pt x="391" y="52"/>
                </a:moveTo>
                <a:cubicBezTo>
                  <a:pt x="391" y="52"/>
                  <a:pt x="390" y="52"/>
                  <a:pt x="390" y="52"/>
                </a:cubicBezTo>
                <a:cubicBezTo>
                  <a:pt x="387" y="53"/>
                  <a:pt x="384" y="52"/>
                  <a:pt x="382" y="49"/>
                </a:cubicBezTo>
                <a:cubicBezTo>
                  <a:pt x="386" y="47"/>
                  <a:pt x="388" y="47"/>
                  <a:pt x="391" y="51"/>
                </a:cubicBezTo>
                <a:cubicBezTo>
                  <a:pt x="391" y="51"/>
                  <a:pt x="391" y="51"/>
                  <a:pt x="391" y="52"/>
                </a:cubicBezTo>
                <a:close/>
                <a:moveTo>
                  <a:pt x="390" y="39"/>
                </a:moveTo>
                <a:cubicBezTo>
                  <a:pt x="393" y="37"/>
                  <a:pt x="395" y="37"/>
                  <a:pt x="398" y="39"/>
                </a:cubicBezTo>
                <a:cubicBezTo>
                  <a:pt x="395" y="41"/>
                  <a:pt x="393" y="41"/>
                  <a:pt x="390" y="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Robnei.com"/>
          <p:cNvSpPr txBox="1"/>
          <p:nvPr/>
        </p:nvSpPr>
        <p:spPr>
          <a:xfrm>
            <a:off x="1373865" y="3876236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1672B4"/>
                </a:solidFill>
                <a:latin typeface="Robnei Antique" panose="020B0904030504030204" pitchFamily="34" charset="0"/>
              </a:rPr>
              <a:t>Te esperamos…</a:t>
            </a:r>
            <a:endParaRPr lang="es-PE" sz="1600" dirty="0">
              <a:solidFill>
                <a:srgbClr val="1672B4"/>
              </a:solidFill>
              <a:effectLst/>
              <a:latin typeface="Robnei Antique" panose="020B0904030504030204" pitchFamily="34" charset="0"/>
            </a:endParaRPr>
          </a:p>
        </p:txBody>
      </p:sp>
      <p:pic>
        <p:nvPicPr>
          <p:cNvPr id="17" name="Audi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3351" y="1937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2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2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2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2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2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2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2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2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1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1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 numSld="999" showWhenStopped="0">
                <p:cTn id="1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15" grpId="0" animBg="1"/>
      <p:bldP spid="15" grpId="1" animBg="1"/>
      <p:bldP spid="16" grpId="0"/>
      <p:bldP spid="16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2061</TotalTime>
  <Words>32</Words>
  <Application>Microsoft Office PowerPoint</Application>
  <PresentationFormat>Personalizado</PresentationFormat>
  <Paragraphs>15</Paragraphs>
  <Slides>1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Robnei Antique</vt:lpstr>
      <vt:lpstr>Calibri</vt:lpstr>
      <vt:lpstr>BabyMonsta-Bonifiesta.com</vt:lpstr>
      <vt:lpstr>Arial</vt:lpstr>
      <vt:lpstr>Calibri Light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Robnei.CoM</dc:subject>
  <dc:creator>Robnei.CoM</dc:creator>
  <cp:keywords>Robnei.CoM</cp:keywords>
  <dc:description>Robnei.CoM</dc:description>
  <cp:lastModifiedBy>ROB</cp:lastModifiedBy>
  <cp:revision>166</cp:revision>
  <dcterms:created xsi:type="dcterms:W3CDTF">2018-10-27T00:59:17Z</dcterms:created>
  <dcterms:modified xsi:type="dcterms:W3CDTF">2025-07-22T23:28:15Z</dcterms:modified>
  <cp:category>Robnei.CoM</cp:category>
</cp:coreProperties>
</file>