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8" r:id="rId2"/>
  </p:sldIdLst>
  <p:sldSz cx="5040313" cy="7199313"/>
  <p:notesSz cx="6858000" cy="9144000"/>
  <p:embeddedFontLst>
    <p:embeddedFont>
      <p:font typeface="Robnei Exotc" panose="04030805050B02020A03" pitchFamily="8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Janda Rob" panose="02000506000000020004" pitchFamily="2" charset="0"/>
      <p:regular r:id="rId7"/>
    </p:embeddedFont>
    <p:embeddedFont>
      <p:font typeface="Serifa Robnei" panose="02060706030705040204" pitchFamily="18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etsen One" panose="020108030300000D0203" pitchFamily="2" charset="0"/>
      <p:regular r:id="rId13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2B4"/>
    <a:srgbClr val="DC7445"/>
    <a:srgbClr val="CE5406"/>
    <a:srgbClr val="031A60"/>
    <a:srgbClr val="E3488C"/>
    <a:srgbClr val="E45291"/>
    <a:srgbClr val="76780B"/>
    <a:srgbClr val="F272D7"/>
    <a:srgbClr val="ED41A7"/>
    <a:srgbClr val="E31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3E54-CA40-42E4-9941-7F4714560C41}" type="datetimeFigureOut">
              <a:rPr lang="es-PE" smtClean="0"/>
              <a:t>27/07/2025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4AB9-7AAC-4C8A-B275-13204AA0A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516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Invitaciones</a:t>
            </a:r>
            <a:r>
              <a:rPr lang="es-ES" baseline="0" dirty="0" smtClean="0"/>
              <a:t> editables </a:t>
            </a:r>
            <a:r>
              <a:rPr lang="es-ES" baseline="0" smtClean="0"/>
              <a:t>en </a:t>
            </a:r>
            <a:r>
              <a:rPr lang="es-ES" b="1" smtClean="0"/>
              <a:t>www.robnei.blog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4AB9-7AAC-4C8A-B275-13204AA0A98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79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6" name="Robnei.com"/>
          <p:cNvSpPr/>
          <p:nvPr userDrawn="1"/>
        </p:nvSpPr>
        <p:spPr>
          <a:xfrm>
            <a:off x="-2915292" y="1102732"/>
            <a:ext cx="2711294" cy="52210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89"/>
          </a:p>
        </p:txBody>
      </p:sp>
      <p:sp>
        <p:nvSpPr>
          <p:cNvPr id="17" name="Robnei.com"/>
          <p:cNvSpPr txBox="1"/>
          <p:nvPr userDrawn="1"/>
        </p:nvSpPr>
        <p:spPr>
          <a:xfrm>
            <a:off x="-2906746" y="1616180"/>
            <a:ext cx="199926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1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15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15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15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bnei.com"/>
          <p:cNvSpPr/>
          <p:nvPr userDrawn="1"/>
        </p:nvSpPr>
        <p:spPr>
          <a:xfrm>
            <a:off x="-2914304" y="1224805"/>
            <a:ext cx="2710306" cy="328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89"/>
          </a:p>
        </p:txBody>
      </p:sp>
      <p:sp>
        <p:nvSpPr>
          <p:cNvPr id="19" name="Robnei.com"/>
          <p:cNvSpPr txBox="1"/>
          <p:nvPr userDrawn="1"/>
        </p:nvSpPr>
        <p:spPr>
          <a:xfrm>
            <a:off x="-2319300" y="1235294"/>
            <a:ext cx="1518364" cy="268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4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66" y="2399880"/>
            <a:ext cx="2354777" cy="25427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Robnei.com"/>
          <p:cNvSpPr>
            <a:spLocks/>
          </p:cNvSpPr>
          <p:nvPr userDrawn="1"/>
        </p:nvSpPr>
        <p:spPr bwMode="auto">
          <a:xfrm>
            <a:off x="-2615881" y="5864426"/>
            <a:ext cx="2184317" cy="299025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6811" tIns="38405" rIns="76811" bIns="38405" numCol="1" anchor="t" anchorCtr="0" compatLnSpc="1">
            <a:prstTxWarp prst="textNoShape">
              <a:avLst/>
            </a:prstTxWarp>
          </a:bodyPr>
          <a:lstStyle/>
          <a:p>
            <a:endParaRPr lang="es-PE" sz="1200"/>
          </a:p>
        </p:txBody>
      </p:sp>
      <p:pic>
        <p:nvPicPr>
          <p:cNvPr id="22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715" y="4024757"/>
            <a:ext cx="1529136" cy="165120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13" y="5886843"/>
            <a:ext cx="1719566" cy="1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i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20802"/>
            <a:ext cx="5040313" cy="7178510"/>
          </a:xfrm>
          <a:prstGeom prst="rect">
            <a:avLst/>
          </a:prstGeom>
        </p:spPr>
      </p:pic>
      <p:sp>
        <p:nvSpPr>
          <p:cNvPr id="35" name="Robnei.com"/>
          <p:cNvSpPr txBox="1"/>
          <p:nvPr/>
        </p:nvSpPr>
        <p:spPr>
          <a:xfrm>
            <a:off x="780256" y="3009892"/>
            <a:ext cx="34544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7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Janda Rob" panose="02000506000000020004" pitchFamily="2" charset="0"/>
              </a:rPr>
              <a:t>SÁBADO  28</a:t>
            </a: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Janda Rob" panose="02000506000000020004" pitchFamily="2" charset="0"/>
              </a:rPr>
              <a:t> </a:t>
            </a:r>
            <a:r>
              <a:rPr lang="es-PE" sz="29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Janda Rob" panose="02000506000000020004" pitchFamily="2" charset="0"/>
              </a:rPr>
              <a:t>DE  JUNIO</a:t>
            </a:r>
            <a:endParaRPr lang="es-PE" sz="29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Janda Rob" panose="02000506000000020004" pitchFamily="2" charset="0"/>
            </a:endParaRPr>
          </a:p>
        </p:txBody>
      </p:sp>
      <p:sp>
        <p:nvSpPr>
          <p:cNvPr id="36" name="Robnei.com"/>
          <p:cNvSpPr txBox="1"/>
          <p:nvPr/>
        </p:nvSpPr>
        <p:spPr>
          <a:xfrm>
            <a:off x="428855" y="2495054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0435B5"/>
                  </a:glow>
                </a:effectLst>
                <a:latin typeface="Poetsen One" panose="020108030300000D0203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0435B5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38" name="Robnei.CoM"/>
          <p:cNvSpPr txBox="1"/>
          <p:nvPr/>
        </p:nvSpPr>
        <p:spPr>
          <a:xfrm>
            <a:off x="762734" y="1211232"/>
            <a:ext cx="388014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PE" sz="6000" b="1" dirty="0" smtClean="0">
                <a:gradFill flip="none" rotWithShape="1">
                  <a:gsLst>
                    <a:gs pos="74000">
                      <a:srgbClr val="00CCFF"/>
                    </a:gs>
                    <a:gs pos="33000">
                      <a:srgbClr val="0E66AF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/>
                  </a:glow>
                </a:effectLst>
                <a:latin typeface="Serifa Robnei" panose="02060706030705040204" pitchFamily="18" charset="0"/>
              </a:rPr>
              <a:t>EDUARDO</a:t>
            </a:r>
          </a:p>
        </p:txBody>
      </p:sp>
      <p:sp>
        <p:nvSpPr>
          <p:cNvPr id="40" name="Robnei.CoM"/>
          <p:cNvSpPr txBox="1"/>
          <p:nvPr/>
        </p:nvSpPr>
        <p:spPr>
          <a:xfrm>
            <a:off x="1632187" y="1951481"/>
            <a:ext cx="1952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Robnei Exotc" panose="04030805050B02020A03" pitchFamily="82" charset="0"/>
              </a:rPr>
              <a:t>Mis 5 Años</a:t>
            </a:r>
            <a:endParaRPr lang="es-PE" sz="3000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Robnei Exotc" panose="04030805050B02020A03" pitchFamily="82" charset="0"/>
            </a:endParaRPr>
          </a:p>
        </p:txBody>
      </p:sp>
      <p:sp>
        <p:nvSpPr>
          <p:cNvPr id="41" name="Robnei.com"/>
          <p:cNvSpPr txBox="1"/>
          <p:nvPr/>
        </p:nvSpPr>
        <p:spPr>
          <a:xfrm>
            <a:off x="765400" y="4554826"/>
            <a:ext cx="343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ln w="12700">
                  <a:noFill/>
                </a:ln>
                <a:solidFill>
                  <a:schemeClr val="bg1"/>
                </a:solidFill>
                <a:effectLst/>
                <a:latin typeface="Poetsen One" panose="020108030300000D0203" pitchFamily="2" charset="0"/>
              </a:rPr>
              <a:t>En </a:t>
            </a:r>
            <a:r>
              <a:rPr lang="es-ES" sz="1800" dirty="0" smtClean="0">
                <a:ln w="12700">
                  <a:noFill/>
                </a:ln>
                <a:solidFill>
                  <a:schemeClr val="bg1"/>
                </a:solidFill>
                <a:latin typeface="Poetsen One" panose="020108030300000D0203" pitchFamily="2" charset="0"/>
              </a:rPr>
              <a:t>Baquedano</a:t>
            </a:r>
          </a:p>
          <a:p>
            <a:pPr algn="ctr"/>
            <a:r>
              <a:rPr lang="es-ES" sz="1800" dirty="0" smtClean="0">
                <a:ln w="12700">
                  <a:noFill/>
                </a:ln>
                <a:solidFill>
                  <a:schemeClr val="bg1"/>
                </a:solidFill>
                <a:latin typeface="Poetsen One" panose="020108030300000D0203" pitchFamily="2" charset="0"/>
              </a:rPr>
              <a:t>555 </a:t>
            </a:r>
            <a:r>
              <a:rPr lang="es-ES" sz="1800" dirty="0">
                <a:ln w="12700">
                  <a:noFill/>
                </a:ln>
                <a:solidFill>
                  <a:schemeClr val="bg1"/>
                </a:solidFill>
                <a:latin typeface="Poetsen One" panose="020108030300000D0203" pitchFamily="2" charset="0"/>
              </a:rPr>
              <a:t>(interior)</a:t>
            </a:r>
            <a:endParaRPr lang="es-PE" sz="1800" dirty="0">
              <a:ln w="12700">
                <a:noFill/>
              </a:ln>
              <a:solidFill>
                <a:schemeClr val="bg1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42" name="Robnei.com"/>
          <p:cNvSpPr txBox="1"/>
          <p:nvPr/>
        </p:nvSpPr>
        <p:spPr>
          <a:xfrm>
            <a:off x="1016000" y="415471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0000"/>
                </a:solidFill>
                <a:effectLst/>
                <a:latin typeface="Poetsen One" panose="020108030300000D0203" pitchFamily="2" charset="0"/>
              </a:rPr>
              <a:t>4:00 PM.</a:t>
            </a:r>
            <a:endParaRPr lang="es-PE" sz="2000" dirty="0">
              <a:solidFill>
                <a:srgbClr val="FF0000"/>
              </a:solidFill>
              <a:effectLst/>
              <a:latin typeface="Poetsen One" panose="020108030300000D0203" pitchFamily="2" charset="0"/>
            </a:endParaRPr>
          </a:p>
        </p:txBody>
      </p:sp>
      <p:pic>
        <p:nvPicPr>
          <p:cNvPr id="43" name="tral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29424" y="1384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2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25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25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5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2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3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6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 numSld="999" showWhenStopped="0">
                <p:cTn id="7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5" grpId="0"/>
      <p:bldP spid="35" grpId="1"/>
      <p:bldP spid="36" grpId="0"/>
      <p:bldP spid="36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</TotalTime>
  <Words>29</Words>
  <Application>Microsoft Office PowerPoint</Application>
  <PresentationFormat>Personalizado</PresentationFormat>
  <Paragraphs>10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Robnei Exotc</vt:lpstr>
      <vt:lpstr>Arial</vt:lpstr>
      <vt:lpstr>Calibri Light</vt:lpstr>
      <vt:lpstr>Janda Rob</vt:lpstr>
      <vt:lpstr>Serifa Robnei</vt:lpstr>
      <vt:lpstr>Calibri</vt:lpstr>
      <vt:lpstr>Poetsen One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Robnei.CoM</dc:subject>
  <dc:creator>Robnei.CoM</dc:creator>
  <cp:keywords>Robnei.CoM</cp:keywords>
  <dc:description>Robnei.CoM</dc:description>
  <cp:lastModifiedBy>ROB</cp:lastModifiedBy>
  <cp:revision>170</cp:revision>
  <dcterms:created xsi:type="dcterms:W3CDTF">2018-10-27T00:59:17Z</dcterms:created>
  <dcterms:modified xsi:type="dcterms:W3CDTF">2025-07-28T02:55:11Z</dcterms:modified>
  <cp:category>Robnei.CoM</cp:category>
</cp:coreProperties>
</file>