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58" r:id="rId2"/>
  </p:sldIdLst>
  <p:sldSz cx="5040313" cy="7199313"/>
  <p:notesSz cx="6858000" cy="9144000"/>
  <p:embeddedFontLst>
    <p:embeddedFont>
      <p:font typeface="Calibri Light" panose="020F0302020204030204" pitchFamily="34" charset="0"/>
      <p:regular r:id="rId4"/>
      <p:italic r:id="rId5"/>
    </p:embeddedFont>
    <p:embeddedFont>
      <p:font typeface="Quincho-Bonifiesta.com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Robnei Antique" panose="020B0904030504030204" pitchFamily="34" charset="0"/>
      <p:bold r:id="rId11"/>
    </p:embeddedFont>
  </p:embeddedFontLst>
  <p:defaultTextStyle>
    <a:defPPr>
      <a:defRPr lang="es-PE"/>
    </a:defPPr>
    <a:lvl1pPr marL="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1pPr>
    <a:lvl2pPr marL="29372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2pPr>
    <a:lvl3pPr marL="58745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3pPr>
    <a:lvl4pPr marL="88118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4pPr>
    <a:lvl5pPr marL="117490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5pPr>
    <a:lvl6pPr marL="146863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6pPr>
    <a:lvl7pPr marL="1762361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7pPr>
    <a:lvl8pPr marL="205608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8pPr>
    <a:lvl9pPr marL="234981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2B4"/>
    <a:srgbClr val="DC7445"/>
    <a:srgbClr val="CE5406"/>
    <a:srgbClr val="031A60"/>
    <a:srgbClr val="E3488C"/>
    <a:srgbClr val="E45291"/>
    <a:srgbClr val="76780B"/>
    <a:srgbClr val="F272D7"/>
    <a:srgbClr val="ED41A7"/>
    <a:srgbClr val="E31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4" autoAdjust="0"/>
    <p:restoredTop sz="95501" autoAdjust="0"/>
  </p:normalViewPr>
  <p:slideViewPr>
    <p:cSldViewPr snapToGrid="0">
      <p:cViewPr varScale="1">
        <p:scale>
          <a:sx n="106" d="100"/>
          <a:sy n="106" d="100"/>
        </p:scale>
        <p:origin x="32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73E54-CA40-42E4-9941-7F4714560C41}" type="datetimeFigureOut">
              <a:rPr lang="es-PE" smtClean="0"/>
              <a:t>23/07/2025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1143000"/>
            <a:ext cx="2162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64AB9-7AAC-4C8A-B275-13204AA0A9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5168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Invitaciones</a:t>
            </a:r>
            <a:r>
              <a:rPr lang="es-ES" baseline="0" dirty="0" smtClean="0"/>
              <a:t> editables </a:t>
            </a:r>
            <a:r>
              <a:rPr lang="es-ES" baseline="0" smtClean="0"/>
              <a:t>en </a:t>
            </a:r>
            <a:r>
              <a:rPr lang="es-ES" b="1" smtClean="0"/>
              <a:t>www.robnei.blog</a:t>
            </a:r>
            <a:endParaRPr lang="es-PE" b="1" dirty="0" smtClean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64AB9-7AAC-4C8A-B275-13204AA0A980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179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23/07/2025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4001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23/07/2025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4268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23/07/2025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73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23/07/2025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0936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23/07/2025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6671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23/07/2025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0230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23/07/2025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37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23/07/2025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6746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23/07/2025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186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23/07/2025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711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23/07/2025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904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23/07/2025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16" name="Robnei.com"/>
          <p:cNvSpPr/>
          <p:nvPr userDrawn="1"/>
        </p:nvSpPr>
        <p:spPr>
          <a:xfrm>
            <a:off x="-2915292" y="1102732"/>
            <a:ext cx="2711294" cy="52210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89"/>
          </a:p>
        </p:txBody>
      </p:sp>
      <p:sp>
        <p:nvSpPr>
          <p:cNvPr id="17" name="Robnei.com"/>
          <p:cNvSpPr txBox="1"/>
          <p:nvPr userDrawn="1"/>
        </p:nvSpPr>
        <p:spPr>
          <a:xfrm>
            <a:off x="-2906746" y="1616180"/>
            <a:ext cx="1999265" cy="2345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348" indent="-174348">
              <a:buFont typeface="+mj-lt"/>
              <a:buAutoNum type="arabicPeriod"/>
            </a:pP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174348" indent="-174348">
              <a:buFont typeface="+mj-lt"/>
              <a:buAutoNum type="arabicPeriod"/>
            </a:pP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91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91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91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348" indent="-174348">
              <a:buFont typeface="+mj-lt"/>
              <a:buAutoNum type="arabicPeriod"/>
            </a:pP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915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915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174348" indent="-174348">
              <a:buFont typeface="+mj-lt"/>
              <a:buAutoNum type="arabicPeriod"/>
            </a:pP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91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174348" indent="-174348">
              <a:buFont typeface="+mj-lt"/>
              <a:buAutoNum type="arabicPeriod"/>
            </a:pP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91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91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91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91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915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bnei.com"/>
          <p:cNvSpPr/>
          <p:nvPr userDrawn="1"/>
        </p:nvSpPr>
        <p:spPr>
          <a:xfrm>
            <a:off x="-2914304" y="1224805"/>
            <a:ext cx="2710306" cy="3280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89"/>
          </a:p>
        </p:txBody>
      </p:sp>
      <p:sp>
        <p:nvSpPr>
          <p:cNvPr id="19" name="Robnei.com"/>
          <p:cNvSpPr txBox="1"/>
          <p:nvPr userDrawn="1"/>
        </p:nvSpPr>
        <p:spPr>
          <a:xfrm>
            <a:off x="-2319300" y="1235294"/>
            <a:ext cx="1518364" cy="268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4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Robnei.com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66" y="2399880"/>
            <a:ext cx="2354777" cy="254274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21" name="Robnei.com"/>
          <p:cNvSpPr>
            <a:spLocks/>
          </p:cNvSpPr>
          <p:nvPr userDrawn="1"/>
        </p:nvSpPr>
        <p:spPr bwMode="auto">
          <a:xfrm>
            <a:off x="-2615881" y="5864426"/>
            <a:ext cx="2184317" cy="299025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76811" tIns="38405" rIns="76811" bIns="38405" numCol="1" anchor="t" anchorCtr="0" compatLnSpc="1">
            <a:prstTxWarp prst="textNoShape">
              <a:avLst/>
            </a:prstTxWarp>
          </a:bodyPr>
          <a:lstStyle/>
          <a:p>
            <a:endParaRPr lang="es-PE" sz="1200"/>
          </a:p>
        </p:txBody>
      </p:sp>
      <p:pic>
        <p:nvPicPr>
          <p:cNvPr id="22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6715" y="4024757"/>
            <a:ext cx="1529136" cy="165120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3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13" y="5886843"/>
            <a:ext cx="1719566" cy="19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bub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213" y="-1"/>
            <a:ext cx="5040313" cy="7199313"/>
          </a:xfrm>
          <a:prstGeom prst="rect">
            <a:avLst/>
          </a:prstGeom>
        </p:spPr>
      </p:pic>
      <p:pic>
        <p:nvPicPr>
          <p:cNvPr id="17" name="Audi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63351" y="1937930"/>
            <a:ext cx="609600" cy="609600"/>
          </a:xfrm>
          <a:prstGeom prst="rect">
            <a:avLst/>
          </a:prstGeom>
        </p:spPr>
      </p:pic>
      <p:sp>
        <p:nvSpPr>
          <p:cNvPr id="18" name="Robnei.CoM"/>
          <p:cNvSpPr txBox="1"/>
          <p:nvPr/>
        </p:nvSpPr>
        <p:spPr>
          <a:xfrm>
            <a:off x="1073781" y="2676241"/>
            <a:ext cx="2880980" cy="66403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ES" sz="5000" dirty="0" smtClean="0">
                <a:solidFill>
                  <a:schemeClr val="bg1"/>
                </a:solidFill>
                <a:latin typeface="Quincho-Bonifiesta.com" pitchFamily="2" charset="0"/>
              </a:rPr>
              <a:t>Maryori</a:t>
            </a:r>
            <a:endParaRPr lang="es-PE" sz="5000" dirty="0">
              <a:solidFill>
                <a:schemeClr val="bg1"/>
              </a:solidFill>
              <a:latin typeface="Quincho-Bonifiesta.com" pitchFamily="2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531679" y="2967150"/>
            <a:ext cx="1994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dirty="0" smtClean="0">
                <a:solidFill>
                  <a:srgbClr val="B376EF"/>
                </a:solidFill>
                <a:effectLst/>
                <a:latin typeface="Robnei Antique" panose="020B0904030504030204" pitchFamily="34" charset="0"/>
              </a:rPr>
              <a:t>Está </a:t>
            </a:r>
          </a:p>
          <a:p>
            <a:pPr algn="ctr"/>
            <a:r>
              <a:rPr lang="es-PE" sz="1400" dirty="0" smtClean="0">
                <a:solidFill>
                  <a:srgbClr val="B376EF"/>
                </a:solidFill>
                <a:effectLst/>
                <a:latin typeface="Robnei Antique" panose="020B0904030504030204" pitchFamily="34" charset="0"/>
              </a:rPr>
              <a:t>Cumpliendo sus</a:t>
            </a:r>
            <a:endParaRPr lang="es-PE" sz="1400" dirty="0">
              <a:solidFill>
                <a:srgbClr val="B376EF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91424" y="3872353"/>
            <a:ext cx="35846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300" dirty="0" smtClean="0">
                <a:solidFill>
                  <a:srgbClr val="53BECD"/>
                </a:solidFill>
                <a:effectLst/>
                <a:latin typeface="Robnei Antique" panose="020B0904030504030204" pitchFamily="34" charset="0"/>
              </a:rPr>
              <a:t>Acompáñanos a celebrar el día:</a:t>
            </a:r>
            <a:endParaRPr lang="es-PE" sz="1300" dirty="0">
              <a:solidFill>
                <a:srgbClr val="53BECD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21" name="Robnei.CoM"/>
          <p:cNvSpPr>
            <a:spLocks noEditPoints="1"/>
          </p:cNvSpPr>
          <p:nvPr/>
        </p:nvSpPr>
        <p:spPr bwMode="auto">
          <a:xfrm rot="16200000">
            <a:off x="1682778" y="4721942"/>
            <a:ext cx="1083877" cy="206056"/>
          </a:xfrm>
          <a:custGeom>
            <a:avLst/>
            <a:gdLst>
              <a:gd name="T0" fmla="*/ 399 w 407"/>
              <a:gd name="T1" fmla="*/ 32 h 73"/>
              <a:gd name="T2" fmla="*/ 348 w 407"/>
              <a:gd name="T3" fmla="*/ 34 h 73"/>
              <a:gd name="T4" fmla="*/ 369 w 407"/>
              <a:gd name="T5" fmla="*/ 13 h 73"/>
              <a:gd name="T6" fmla="*/ 347 w 407"/>
              <a:gd name="T7" fmla="*/ 14 h 73"/>
              <a:gd name="T8" fmla="*/ 332 w 407"/>
              <a:gd name="T9" fmla="*/ 8 h 73"/>
              <a:gd name="T10" fmla="*/ 314 w 407"/>
              <a:gd name="T11" fmla="*/ 35 h 73"/>
              <a:gd name="T12" fmla="*/ 93 w 407"/>
              <a:gd name="T13" fmla="*/ 35 h 73"/>
              <a:gd name="T14" fmla="*/ 75 w 407"/>
              <a:gd name="T15" fmla="*/ 8 h 73"/>
              <a:gd name="T16" fmla="*/ 60 w 407"/>
              <a:gd name="T17" fmla="*/ 14 h 73"/>
              <a:gd name="T18" fmla="*/ 39 w 407"/>
              <a:gd name="T19" fmla="*/ 13 h 73"/>
              <a:gd name="T20" fmla="*/ 60 w 407"/>
              <a:gd name="T21" fmla="*/ 34 h 73"/>
              <a:gd name="T22" fmla="*/ 9 w 407"/>
              <a:gd name="T23" fmla="*/ 32 h 73"/>
              <a:gd name="T24" fmla="*/ 2 w 407"/>
              <a:gd name="T25" fmla="*/ 40 h 73"/>
              <a:gd name="T26" fmla="*/ 15 w 407"/>
              <a:gd name="T27" fmla="*/ 58 h 73"/>
              <a:gd name="T28" fmla="*/ 51 w 407"/>
              <a:gd name="T29" fmla="*/ 49 h 73"/>
              <a:gd name="T30" fmla="*/ 45 w 407"/>
              <a:gd name="T31" fmla="*/ 68 h 73"/>
              <a:gd name="T32" fmla="*/ 68 w 407"/>
              <a:gd name="T33" fmla="*/ 72 h 73"/>
              <a:gd name="T34" fmla="*/ 93 w 407"/>
              <a:gd name="T35" fmla="*/ 46 h 73"/>
              <a:gd name="T36" fmla="*/ 314 w 407"/>
              <a:gd name="T37" fmla="*/ 46 h 73"/>
              <a:gd name="T38" fmla="*/ 339 w 407"/>
              <a:gd name="T39" fmla="*/ 72 h 73"/>
              <a:gd name="T40" fmla="*/ 362 w 407"/>
              <a:gd name="T41" fmla="*/ 68 h 73"/>
              <a:gd name="T42" fmla="*/ 356 w 407"/>
              <a:gd name="T43" fmla="*/ 49 h 73"/>
              <a:gd name="T44" fmla="*/ 392 w 407"/>
              <a:gd name="T45" fmla="*/ 58 h 73"/>
              <a:gd name="T46" fmla="*/ 406 w 407"/>
              <a:gd name="T47" fmla="*/ 40 h 73"/>
              <a:gd name="T48" fmla="*/ 17 w 407"/>
              <a:gd name="T49" fmla="*/ 39 h 73"/>
              <a:gd name="T50" fmla="*/ 17 w 407"/>
              <a:gd name="T51" fmla="*/ 52 h 73"/>
              <a:gd name="T52" fmla="*/ 18 w 407"/>
              <a:gd name="T53" fmla="*/ 52 h 73"/>
              <a:gd name="T54" fmla="*/ 51 w 407"/>
              <a:gd name="T55" fmla="*/ 20 h 73"/>
              <a:gd name="T56" fmla="*/ 73 w 407"/>
              <a:gd name="T57" fmla="*/ 29 h 73"/>
              <a:gd name="T58" fmla="*/ 72 w 407"/>
              <a:gd name="T59" fmla="*/ 23 h 73"/>
              <a:gd name="T60" fmla="*/ 68 w 407"/>
              <a:gd name="T61" fmla="*/ 9 h 73"/>
              <a:gd name="T62" fmla="*/ 79 w 407"/>
              <a:gd name="T63" fmla="*/ 32 h 73"/>
              <a:gd name="T64" fmla="*/ 84 w 407"/>
              <a:gd name="T65" fmla="*/ 50 h 73"/>
              <a:gd name="T66" fmla="*/ 71 w 407"/>
              <a:gd name="T67" fmla="*/ 67 h 73"/>
              <a:gd name="T68" fmla="*/ 74 w 407"/>
              <a:gd name="T69" fmla="*/ 57 h 73"/>
              <a:gd name="T70" fmla="*/ 49 w 407"/>
              <a:gd name="T71" fmla="*/ 59 h 73"/>
              <a:gd name="T72" fmla="*/ 84 w 407"/>
              <a:gd name="T73" fmla="*/ 47 h 73"/>
              <a:gd name="T74" fmla="*/ 336 w 407"/>
              <a:gd name="T75" fmla="*/ 11 h 73"/>
              <a:gd name="T76" fmla="*/ 342 w 407"/>
              <a:gd name="T77" fmla="*/ 11 h 73"/>
              <a:gd name="T78" fmla="*/ 332 w 407"/>
              <a:gd name="T79" fmla="*/ 28 h 73"/>
              <a:gd name="T80" fmla="*/ 349 w 407"/>
              <a:gd name="T81" fmla="*/ 22 h 73"/>
              <a:gd name="T82" fmla="*/ 356 w 407"/>
              <a:gd name="T83" fmla="*/ 23 h 73"/>
              <a:gd name="T84" fmla="*/ 328 w 407"/>
              <a:gd name="T85" fmla="*/ 29 h 73"/>
              <a:gd name="T86" fmla="*/ 337 w 407"/>
              <a:gd name="T87" fmla="*/ 51 h 73"/>
              <a:gd name="T88" fmla="*/ 339 w 407"/>
              <a:gd name="T89" fmla="*/ 67 h 73"/>
              <a:gd name="T90" fmla="*/ 327 w 407"/>
              <a:gd name="T91" fmla="*/ 56 h 73"/>
              <a:gd name="T92" fmla="*/ 328 w 407"/>
              <a:gd name="T93" fmla="*/ 46 h 73"/>
              <a:gd name="T94" fmla="*/ 391 w 407"/>
              <a:gd name="T95" fmla="*/ 52 h 73"/>
              <a:gd name="T96" fmla="*/ 391 w 407"/>
              <a:gd name="T97" fmla="*/ 51 h 73"/>
              <a:gd name="T98" fmla="*/ 398 w 407"/>
              <a:gd name="T99" fmla="*/ 3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07" h="73">
                <a:moveTo>
                  <a:pt x="407" y="37"/>
                </a:moveTo>
                <a:cubicBezTo>
                  <a:pt x="407" y="36"/>
                  <a:pt x="405" y="33"/>
                  <a:pt x="404" y="33"/>
                </a:cubicBezTo>
                <a:cubicBezTo>
                  <a:pt x="402" y="33"/>
                  <a:pt x="401" y="33"/>
                  <a:pt x="399" y="32"/>
                </a:cubicBezTo>
                <a:cubicBezTo>
                  <a:pt x="394" y="32"/>
                  <a:pt x="389" y="33"/>
                  <a:pt x="385" y="35"/>
                </a:cubicBezTo>
                <a:cubicBezTo>
                  <a:pt x="373" y="39"/>
                  <a:pt x="362" y="38"/>
                  <a:pt x="350" y="36"/>
                </a:cubicBezTo>
                <a:cubicBezTo>
                  <a:pt x="349" y="36"/>
                  <a:pt x="349" y="35"/>
                  <a:pt x="348" y="34"/>
                </a:cubicBezTo>
                <a:cubicBezTo>
                  <a:pt x="349" y="32"/>
                  <a:pt x="351" y="31"/>
                  <a:pt x="353" y="30"/>
                </a:cubicBezTo>
                <a:cubicBezTo>
                  <a:pt x="359" y="28"/>
                  <a:pt x="364" y="24"/>
                  <a:pt x="370" y="20"/>
                </a:cubicBezTo>
                <a:cubicBezTo>
                  <a:pt x="372" y="19"/>
                  <a:pt x="372" y="14"/>
                  <a:pt x="369" y="13"/>
                </a:cubicBezTo>
                <a:cubicBezTo>
                  <a:pt x="366" y="12"/>
                  <a:pt x="363" y="11"/>
                  <a:pt x="360" y="12"/>
                </a:cubicBezTo>
                <a:cubicBezTo>
                  <a:pt x="356" y="13"/>
                  <a:pt x="353" y="14"/>
                  <a:pt x="350" y="15"/>
                </a:cubicBezTo>
                <a:cubicBezTo>
                  <a:pt x="349" y="15"/>
                  <a:pt x="348" y="15"/>
                  <a:pt x="347" y="14"/>
                </a:cubicBezTo>
                <a:cubicBezTo>
                  <a:pt x="348" y="11"/>
                  <a:pt x="348" y="9"/>
                  <a:pt x="348" y="6"/>
                </a:cubicBezTo>
                <a:cubicBezTo>
                  <a:pt x="348" y="3"/>
                  <a:pt x="344" y="0"/>
                  <a:pt x="340" y="2"/>
                </a:cubicBezTo>
                <a:cubicBezTo>
                  <a:pt x="337" y="3"/>
                  <a:pt x="334" y="6"/>
                  <a:pt x="332" y="8"/>
                </a:cubicBezTo>
                <a:cubicBezTo>
                  <a:pt x="329" y="13"/>
                  <a:pt x="327" y="17"/>
                  <a:pt x="325" y="22"/>
                </a:cubicBezTo>
                <a:cubicBezTo>
                  <a:pt x="324" y="25"/>
                  <a:pt x="323" y="28"/>
                  <a:pt x="322" y="31"/>
                </a:cubicBezTo>
                <a:cubicBezTo>
                  <a:pt x="320" y="33"/>
                  <a:pt x="318" y="35"/>
                  <a:pt x="314" y="35"/>
                </a:cubicBezTo>
                <a:cubicBezTo>
                  <a:pt x="308" y="35"/>
                  <a:pt x="302" y="36"/>
                  <a:pt x="296" y="36"/>
                </a:cubicBezTo>
                <a:cubicBezTo>
                  <a:pt x="273" y="35"/>
                  <a:pt x="134" y="35"/>
                  <a:pt x="111" y="36"/>
                </a:cubicBezTo>
                <a:cubicBezTo>
                  <a:pt x="105" y="36"/>
                  <a:pt x="99" y="35"/>
                  <a:pt x="93" y="35"/>
                </a:cubicBezTo>
                <a:cubicBezTo>
                  <a:pt x="90" y="35"/>
                  <a:pt x="87" y="33"/>
                  <a:pt x="86" y="31"/>
                </a:cubicBezTo>
                <a:cubicBezTo>
                  <a:pt x="84" y="28"/>
                  <a:pt x="83" y="25"/>
                  <a:pt x="82" y="22"/>
                </a:cubicBezTo>
                <a:cubicBezTo>
                  <a:pt x="80" y="17"/>
                  <a:pt x="78" y="13"/>
                  <a:pt x="75" y="8"/>
                </a:cubicBezTo>
                <a:cubicBezTo>
                  <a:pt x="73" y="6"/>
                  <a:pt x="70" y="3"/>
                  <a:pt x="67" y="2"/>
                </a:cubicBezTo>
                <a:cubicBezTo>
                  <a:pt x="64" y="0"/>
                  <a:pt x="60" y="3"/>
                  <a:pt x="60" y="6"/>
                </a:cubicBezTo>
                <a:cubicBezTo>
                  <a:pt x="59" y="9"/>
                  <a:pt x="60" y="11"/>
                  <a:pt x="60" y="14"/>
                </a:cubicBezTo>
                <a:cubicBezTo>
                  <a:pt x="59" y="15"/>
                  <a:pt x="59" y="15"/>
                  <a:pt x="58" y="15"/>
                </a:cubicBezTo>
                <a:cubicBezTo>
                  <a:pt x="54" y="14"/>
                  <a:pt x="51" y="13"/>
                  <a:pt x="48" y="12"/>
                </a:cubicBezTo>
                <a:cubicBezTo>
                  <a:pt x="45" y="11"/>
                  <a:pt x="42" y="12"/>
                  <a:pt x="39" y="13"/>
                </a:cubicBezTo>
                <a:cubicBezTo>
                  <a:pt x="36" y="14"/>
                  <a:pt x="35" y="19"/>
                  <a:pt x="38" y="20"/>
                </a:cubicBezTo>
                <a:cubicBezTo>
                  <a:pt x="43" y="24"/>
                  <a:pt x="48" y="28"/>
                  <a:pt x="54" y="30"/>
                </a:cubicBezTo>
                <a:cubicBezTo>
                  <a:pt x="56" y="31"/>
                  <a:pt x="58" y="32"/>
                  <a:pt x="60" y="34"/>
                </a:cubicBezTo>
                <a:cubicBezTo>
                  <a:pt x="59" y="35"/>
                  <a:pt x="58" y="36"/>
                  <a:pt x="57" y="36"/>
                </a:cubicBezTo>
                <a:cubicBezTo>
                  <a:pt x="45" y="38"/>
                  <a:pt x="34" y="39"/>
                  <a:pt x="22" y="35"/>
                </a:cubicBezTo>
                <a:cubicBezTo>
                  <a:pt x="18" y="33"/>
                  <a:pt x="13" y="32"/>
                  <a:pt x="9" y="32"/>
                </a:cubicBezTo>
                <a:cubicBezTo>
                  <a:pt x="7" y="33"/>
                  <a:pt x="5" y="33"/>
                  <a:pt x="3" y="33"/>
                </a:cubicBezTo>
                <a:cubicBezTo>
                  <a:pt x="2" y="33"/>
                  <a:pt x="0" y="36"/>
                  <a:pt x="0" y="37"/>
                </a:cubicBezTo>
                <a:cubicBezTo>
                  <a:pt x="1" y="38"/>
                  <a:pt x="1" y="40"/>
                  <a:pt x="2" y="40"/>
                </a:cubicBezTo>
                <a:cubicBezTo>
                  <a:pt x="4" y="42"/>
                  <a:pt x="7" y="44"/>
                  <a:pt x="11" y="46"/>
                </a:cubicBezTo>
                <a:cubicBezTo>
                  <a:pt x="11" y="50"/>
                  <a:pt x="5" y="52"/>
                  <a:pt x="8" y="57"/>
                </a:cubicBezTo>
                <a:cubicBezTo>
                  <a:pt x="10" y="58"/>
                  <a:pt x="13" y="58"/>
                  <a:pt x="15" y="58"/>
                </a:cubicBezTo>
                <a:cubicBezTo>
                  <a:pt x="24" y="55"/>
                  <a:pt x="32" y="53"/>
                  <a:pt x="39" y="48"/>
                </a:cubicBezTo>
                <a:cubicBezTo>
                  <a:pt x="43" y="47"/>
                  <a:pt x="47" y="47"/>
                  <a:pt x="51" y="48"/>
                </a:cubicBezTo>
                <a:cubicBezTo>
                  <a:pt x="51" y="48"/>
                  <a:pt x="51" y="49"/>
                  <a:pt x="51" y="49"/>
                </a:cubicBezTo>
                <a:cubicBezTo>
                  <a:pt x="52" y="51"/>
                  <a:pt x="50" y="52"/>
                  <a:pt x="49" y="53"/>
                </a:cubicBezTo>
                <a:cubicBezTo>
                  <a:pt x="45" y="55"/>
                  <a:pt x="43" y="58"/>
                  <a:pt x="41" y="62"/>
                </a:cubicBezTo>
                <a:cubicBezTo>
                  <a:pt x="40" y="64"/>
                  <a:pt x="43" y="68"/>
                  <a:pt x="45" y="68"/>
                </a:cubicBezTo>
                <a:cubicBezTo>
                  <a:pt x="49" y="67"/>
                  <a:pt x="52" y="66"/>
                  <a:pt x="55" y="66"/>
                </a:cubicBezTo>
                <a:cubicBezTo>
                  <a:pt x="58" y="66"/>
                  <a:pt x="60" y="67"/>
                  <a:pt x="61" y="69"/>
                </a:cubicBezTo>
                <a:cubicBezTo>
                  <a:pt x="62" y="72"/>
                  <a:pt x="65" y="73"/>
                  <a:pt x="68" y="72"/>
                </a:cubicBezTo>
                <a:cubicBezTo>
                  <a:pt x="72" y="72"/>
                  <a:pt x="75" y="70"/>
                  <a:pt x="77" y="67"/>
                </a:cubicBezTo>
                <a:cubicBezTo>
                  <a:pt x="81" y="63"/>
                  <a:pt x="84" y="58"/>
                  <a:pt x="88" y="53"/>
                </a:cubicBezTo>
                <a:cubicBezTo>
                  <a:pt x="90" y="50"/>
                  <a:pt x="92" y="48"/>
                  <a:pt x="93" y="46"/>
                </a:cubicBezTo>
                <a:cubicBezTo>
                  <a:pt x="101" y="44"/>
                  <a:pt x="108" y="44"/>
                  <a:pt x="115" y="44"/>
                </a:cubicBezTo>
                <a:cubicBezTo>
                  <a:pt x="137" y="43"/>
                  <a:pt x="271" y="43"/>
                  <a:pt x="293" y="44"/>
                </a:cubicBezTo>
                <a:cubicBezTo>
                  <a:pt x="300" y="44"/>
                  <a:pt x="307" y="44"/>
                  <a:pt x="314" y="46"/>
                </a:cubicBezTo>
                <a:cubicBezTo>
                  <a:pt x="316" y="48"/>
                  <a:pt x="318" y="50"/>
                  <a:pt x="319" y="53"/>
                </a:cubicBezTo>
                <a:cubicBezTo>
                  <a:pt x="323" y="58"/>
                  <a:pt x="327" y="63"/>
                  <a:pt x="330" y="67"/>
                </a:cubicBezTo>
                <a:cubicBezTo>
                  <a:pt x="332" y="70"/>
                  <a:pt x="335" y="72"/>
                  <a:pt x="339" y="72"/>
                </a:cubicBezTo>
                <a:cubicBezTo>
                  <a:pt x="342" y="73"/>
                  <a:pt x="345" y="72"/>
                  <a:pt x="347" y="69"/>
                </a:cubicBezTo>
                <a:cubicBezTo>
                  <a:pt x="348" y="67"/>
                  <a:pt x="350" y="66"/>
                  <a:pt x="352" y="66"/>
                </a:cubicBezTo>
                <a:cubicBezTo>
                  <a:pt x="355" y="66"/>
                  <a:pt x="359" y="67"/>
                  <a:pt x="362" y="68"/>
                </a:cubicBezTo>
                <a:cubicBezTo>
                  <a:pt x="365" y="68"/>
                  <a:pt x="367" y="64"/>
                  <a:pt x="366" y="62"/>
                </a:cubicBezTo>
                <a:cubicBezTo>
                  <a:pt x="364" y="58"/>
                  <a:pt x="362" y="55"/>
                  <a:pt x="359" y="53"/>
                </a:cubicBezTo>
                <a:cubicBezTo>
                  <a:pt x="357" y="52"/>
                  <a:pt x="356" y="51"/>
                  <a:pt x="356" y="49"/>
                </a:cubicBezTo>
                <a:cubicBezTo>
                  <a:pt x="356" y="49"/>
                  <a:pt x="356" y="48"/>
                  <a:pt x="357" y="48"/>
                </a:cubicBezTo>
                <a:cubicBezTo>
                  <a:pt x="361" y="47"/>
                  <a:pt x="364" y="47"/>
                  <a:pt x="369" y="48"/>
                </a:cubicBezTo>
                <a:cubicBezTo>
                  <a:pt x="375" y="53"/>
                  <a:pt x="384" y="55"/>
                  <a:pt x="392" y="58"/>
                </a:cubicBezTo>
                <a:cubicBezTo>
                  <a:pt x="395" y="58"/>
                  <a:pt x="397" y="58"/>
                  <a:pt x="399" y="57"/>
                </a:cubicBezTo>
                <a:cubicBezTo>
                  <a:pt x="402" y="52"/>
                  <a:pt x="396" y="50"/>
                  <a:pt x="397" y="46"/>
                </a:cubicBezTo>
                <a:cubicBezTo>
                  <a:pt x="400" y="44"/>
                  <a:pt x="403" y="42"/>
                  <a:pt x="406" y="40"/>
                </a:cubicBezTo>
                <a:cubicBezTo>
                  <a:pt x="406" y="40"/>
                  <a:pt x="407" y="38"/>
                  <a:pt x="407" y="37"/>
                </a:cubicBezTo>
                <a:close/>
                <a:moveTo>
                  <a:pt x="9" y="39"/>
                </a:moveTo>
                <a:cubicBezTo>
                  <a:pt x="12" y="37"/>
                  <a:pt x="15" y="37"/>
                  <a:pt x="17" y="39"/>
                </a:cubicBezTo>
                <a:cubicBezTo>
                  <a:pt x="15" y="41"/>
                  <a:pt x="12" y="41"/>
                  <a:pt x="9" y="39"/>
                </a:cubicBezTo>
                <a:close/>
                <a:moveTo>
                  <a:pt x="18" y="52"/>
                </a:moveTo>
                <a:cubicBezTo>
                  <a:pt x="17" y="52"/>
                  <a:pt x="17" y="52"/>
                  <a:pt x="17" y="52"/>
                </a:cubicBezTo>
                <a:cubicBezTo>
                  <a:pt x="16" y="51"/>
                  <a:pt x="16" y="51"/>
                  <a:pt x="17" y="51"/>
                </a:cubicBezTo>
                <a:cubicBezTo>
                  <a:pt x="19" y="47"/>
                  <a:pt x="21" y="47"/>
                  <a:pt x="25" y="49"/>
                </a:cubicBezTo>
                <a:cubicBezTo>
                  <a:pt x="23" y="52"/>
                  <a:pt x="21" y="53"/>
                  <a:pt x="18" y="52"/>
                </a:cubicBezTo>
                <a:close/>
                <a:moveTo>
                  <a:pt x="51" y="23"/>
                </a:moveTo>
                <a:cubicBezTo>
                  <a:pt x="50" y="23"/>
                  <a:pt x="49" y="21"/>
                  <a:pt x="48" y="20"/>
                </a:cubicBezTo>
                <a:cubicBezTo>
                  <a:pt x="49" y="20"/>
                  <a:pt x="50" y="19"/>
                  <a:pt x="51" y="20"/>
                </a:cubicBezTo>
                <a:cubicBezTo>
                  <a:pt x="53" y="20"/>
                  <a:pt x="56" y="21"/>
                  <a:pt x="58" y="22"/>
                </a:cubicBezTo>
                <a:cubicBezTo>
                  <a:pt x="62" y="24"/>
                  <a:pt x="66" y="26"/>
                  <a:pt x="70" y="28"/>
                </a:cubicBezTo>
                <a:cubicBezTo>
                  <a:pt x="71" y="29"/>
                  <a:pt x="72" y="29"/>
                  <a:pt x="73" y="29"/>
                </a:cubicBezTo>
                <a:cubicBezTo>
                  <a:pt x="74" y="29"/>
                  <a:pt x="75" y="29"/>
                  <a:pt x="75" y="28"/>
                </a:cubicBezTo>
                <a:cubicBezTo>
                  <a:pt x="75" y="28"/>
                  <a:pt x="75" y="27"/>
                  <a:pt x="75" y="27"/>
                </a:cubicBezTo>
                <a:cubicBezTo>
                  <a:pt x="74" y="26"/>
                  <a:pt x="73" y="24"/>
                  <a:pt x="72" y="23"/>
                </a:cubicBezTo>
                <a:cubicBezTo>
                  <a:pt x="69" y="19"/>
                  <a:pt x="67" y="15"/>
                  <a:pt x="65" y="11"/>
                </a:cubicBezTo>
                <a:cubicBezTo>
                  <a:pt x="65" y="10"/>
                  <a:pt x="65" y="9"/>
                  <a:pt x="66" y="8"/>
                </a:cubicBezTo>
                <a:cubicBezTo>
                  <a:pt x="66" y="8"/>
                  <a:pt x="68" y="8"/>
                  <a:pt x="68" y="9"/>
                </a:cubicBezTo>
                <a:cubicBezTo>
                  <a:pt x="69" y="9"/>
                  <a:pt x="70" y="10"/>
                  <a:pt x="71" y="11"/>
                </a:cubicBezTo>
                <a:cubicBezTo>
                  <a:pt x="75" y="16"/>
                  <a:pt x="78" y="22"/>
                  <a:pt x="79" y="29"/>
                </a:cubicBezTo>
                <a:cubicBezTo>
                  <a:pt x="79" y="30"/>
                  <a:pt x="79" y="31"/>
                  <a:pt x="79" y="32"/>
                </a:cubicBezTo>
                <a:cubicBezTo>
                  <a:pt x="79" y="33"/>
                  <a:pt x="78" y="33"/>
                  <a:pt x="77" y="34"/>
                </a:cubicBezTo>
                <a:cubicBezTo>
                  <a:pt x="68" y="31"/>
                  <a:pt x="59" y="28"/>
                  <a:pt x="51" y="23"/>
                </a:cubicBezTo>
                <a:close/>
                <a:moveTo>
                  <a:pt x="84" y="50"/>
                </a:moveTo>
                <a:cubicBezTo>
                  <a:pt x="83" y="52"/>
                  <a:pt x="81" y="54"/>
                  <a:pt x="80" y="56"/>
                </a:cubicBezTo>
                <a:cubicBezTo>
                  <a:pt x="78" y="60"/>
                  <a:pt x="75" y="63"/>
                  <a:pt x="73" y="66"/>
                </a:cubicBezTo>
                <a:cubicBezTo>
                  <a:pt x="72" y="66"/>
                  <a:pt x="72" y="67"/>
                  <a:pt x="71" y="67"/>
                </a:cubicBezTo>
                <a:cubicBezTo>
                  <a:pt x="70" y="67"/>
                  <a:pt x="69" y="67"/>
                  <a:pt x="69" y="67"/>
                </a:cubicBezTo>
                <a:cubicBezTo>
                  <a:pt x="68" y="67"/>
                  <a:pt x="67" y="65"/>
                  <a:pt x="68" y="65"/>
                </a:cubicBezTo>
                <a:cubicBezTo>
                  <a:pt x="70" y="62"/>
                  <a:pt x="72" y="59"/>
                  <a:pt x="74" y="57"/>
                </a:cubicBezTo>
                <a:cubicBezTo>
                  <a:pt x="75" y="54"/>
                  <a:pt x="74" y="52"/>
                  <a:pt x="70" y="51"/>
                </a:cubicBezTo>
                <a:cubicBezTo>
                  <a:pt x="65" y="57"/>
                  <a:pt x="59" y="62"/>
                  <a:pt x="50" y="62"/>
                </a:cubicBezTo>
                <a:cubicBezTo>
                  <a:pt x="50" y="61"/>
                  <a:pt x="49" y="60"/>
                  <a:pt x="49" y="59"/>
                </a:cubicBezTo>
                <a:cubicBezTo>
                  <a:pt x="51" y="55"/>
                  <a:pt x="55" y="52"/>
                  <a:pt x="59" y="51"/>
                </a:cubicBezTo>
                <a:cubicBezTo>
                  <a:pt x="66" y="49"/>
                  <a:pt x="72" y="48"/>
                  <a:pt x="79" y="46"/>
                </a:cubicBezTo>
                <a:cubicBezTo>
                  <a:pt x="81" y="46"/>
                  <a:pt x="82" y="46"/>
                  <a:pt x="84" y="47"/>
                </a:cubicBezTo>
                <a:cubicBezTo>
                  <a:pt x="84" y="48"/>
                  <a:pt x="84" y="49"/>
                  <a:pt x="84" y="50"/>
                </a:cubicBezTo>
                <a:close/>
                <a:moveTo>
                  <a:pt x="328" y="29"/>
                </a:moveTo>
                <a:cubicBezTo>
                  <a:pt x="330" y="22"/>
                  <a:pt x="332" y="16"/>
                  <a:pt x="336" y="11"/>
                </a:cubicBezTo>
                <a:cubicBezTo>
                  <a:pt x="337" y="10"/>
                  <a:pt x="338" y="9"/>
                  <a:pt x="339" y="9"/>
                </a:cubicBezTo>
                <a:cubicBezTo>
                  <a:pt x="340" y="8"/>
                  <a:pt x="341" y="8"/>
                  <a:pt x="341" y="8"/>
                </a:cubicBezTo>
                <a:cubicBezTo>
                  <a:pt x="342" y="9"/>
                  <a:pt x="342" y="10"/>
                  <a:pt x="342" y="11"/>
                </a:cubicBezTo>
                <a:cubicBezTo>
                  <a:pt x="341" y="15"/>
                  <a:pt x="339" y="19"/>
                  <a:pt x="335" y="23"/>
                </a:cubicBezTo>
                <a:cubicBezTo>
                  <a:pt x="334" y="24"/>
                  <a:pt x="333" y="26"/>
                  <a:pt x="332" y="27"/>
                </a:cubicBezTo>
                <a:cubicBezTo>
                  <a:pt x="332" y="27"/>
                  <a:pt x="332" y="28"/>
                  <a:pt x="332" y="28"/>
                </a:cubicBezTo>
                <a:cubicBezTo>
                  <a:pt x="333" y="29"/>
                  <a:pt x="334" y="29"/>
                  <a:pt x="334" y="29"/>
                </a:cubicBezTo>
                <a:cubicBezTo>
                  <a:pt x="335" y="29"/>
                  <a:pt x="337" y="29"/>
                  <a:pt x="338" y="28"/>
                </a:cubicBezTo>
                <a:cubicBezTo>
                  <a:pt x="342" y="26"/>
                  <a:pt x="345" y="24"/>
                  <a:pt x="349" y="22"/>
                </a:cubicBezTo>
                <a:cubicBezTo>
                  <a:pt x="351" y="21"/>
                  <a:pt x="354" y="20"/>
                  <a:pt x="356" y="20"/>
                </a:cubicBezTo>
                <a:cubicBezTo>
                  <a:pt x="357" y="19"/>
                  <a:pt x="358" y="20"/>
                  <a:pt x="359" y="20"/>
                </a:cubicBezTo>
                <a:cubicBezTo>
                  <a:pt x="358" y="21"/>
                  <a:pt x="357" y="23"/>
                  <a:pt x="356" y="23"/>
                </a:cubicBezTo>
                <a:cubicBezTo>
                  <a:pt x="348" y="28"/>
                  <a:pt x="339" y="31"/>
                  <a:pt x="331" y="34"/>
                </a:cubicBezTo>
                <a:cubicBezTo>
                  <a:pt x="330" y="33"/>
                  <a:pt x="329" y="33"/>
                  <a:pt x="328" y="32"/>
                </a:cubicBezTo>
                <a:cubicBezTo>
                  <a:pt x="328" y="31"/>
                  <a:pt x="328" y="30"/>
                  <a:pt x="328" y="29"/>
                </a:cubicBezTo>
                <a:close/>
                <a:moveTo>
                  <a:pt x="358" y="59"/>
                </a:moveTo>
                <a:cubicBezTo>
                  <a:pt x="358" y="60"/>
                  <a:pt x="358" y="61"/>
                  <a:pt x="357" y="62"/>
                </a:cubicBezTo>
                <a:cubicBezTo>
                  <a:pt x="348" y="62"/>
                  <a:pt x="342" y="57"/>
                  <a:pt x="337" y="51"/>
                </a:cubicBezTo>
                <a:cubicBezTo>
                  <a:pt x="333" y="52"/>
                  <a:pt x="332" y="54"/>
                  <a:pt x="334" y="57"/>
                </a:cubicBezTo>
                <a:cubicBezTo>
                  <a:pt x="336" y="59"/>
                  <a:pt x="338" y="62"/>
                  <a:pt x="340" y="65"/>
                </a:cubicBezTo>
                <a:cubicBezTo>
                  <a:pt x="340" y="65"/>
                  <a:pt x="339" y="67"/>
                  <a:pt x="339" y="67"/>
                </a:cubicBezTo>
                <a:cubicBezTo>
                  <a:pt x="338" y="67"/>
                  <a:pt x="337" y="67"/>
                  <a:pt x="337" y="67"/>
                </a:cubicBezTo>
                <a:cubicBezTo>
                  <a:pt x="336" y="67"/>
                  <a:pt x="335" y="66"/>
                  <a:pt x="334" y="66"/>
                </a:cubicBezTo>
                <a:cubicBezTo>
                  <a:pt x="332" y="63"/>
                  <a:pt x="330" y="60"/>
                  <a:pt x="327" y="56"/>
                </a:cubicBezTo>
                <a:cubicBezTo>
                  <a:pt x="326" y="54"/>
                  <a:pt x="325" y="52"/>
                  <a:pt x="324" y="50"/>
                </a:cubicBezTo>
                <a:cubicBezTo>
                  <a:pt x="323" y="49"/>
                  <a:pt x="324" y="48"/>
                  <a:pt x="324" y="47"/>
                </a:cubicBezTo>
                <a:cubicBezTo>
                  <a:pt x="325" y="46"/>
                  <a:pt x="327" y="46"/>
                  <a:pt x="328" y="46"/>
                </a:cubicBezTo>
                <a:cubicBezTo>
                  <a:pt x="335" y="48"/>
                  <a:pt x="342" y="49"/>
                  <a:pt x="348" y="51"/>
                </a:cubicBezTo>
                <a:cubicBezTo>
                  <a:pt x="352" y="52"/>
                  <a:pt x="356" y="55"/>
                  <a:pt x="358" y="59"/>
                </a:cubicBezTo>
                <a:close/>
                <a:moveTo>
                  <a:pt x="391" y="52"/>
                </a:moveTo>
                <a:cubicBezTo>
                  <a:pt x="391" y="52"/>
                  <a:pt x="390" y="52"/>
                  <a:pt x="390" y="52"/>
                </a:cubicBezTo>
                <a:cubicBezTo>
                  <a:pt x="387" y="53"/>
                  <a:pt x="384" y="52"/>
                  <a:pt x="382" y="49"/>
                </a:cubicBezTo>
                <a:cubicBezTo>
                  <a:pt x="386" y="47"/>
                  <a:pt x="388" y="47"/>
                  <a:pt x="391" y="51"/>
                </a:cubicBezTo>
                <a:cubicBezTo>
                  <a:pt x="391" y="51"/>
                  <a:pt x="391" y="51"/>
                  <a:pt x="391" y="52"/>
                </a:cubicBezTo>
                <a:close/>
                <a:moveTo>
                  <a:pt x="390" y="39"/>
                </a:moveTo>
                <a:cubicBezTo>
                  <a:pt x="393" y="37"/>
                  <a:pt x="395" y="37"/>
                  <a:pt x="398" y="39"/>
                </a:cubicBezTo>
                <a:cubicBezTo>
                  <a:pt x="395" y="41"/>
                  <a:pt x="393" y="41"/>
                  <a:pt x="390" y="39"/>
                </a:cubicBezTo>
                <a:close/>
              </a:path>
            </a:pathLst>
          </a:custGeom>
          <a:solidFill>
            <a:srgbClr val="EB77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CuadroTexto 21"/>
          <p:cNvSpPr txBox="1"/>
          <p:nvPr/>
        </p:nvSpPr>
        <p:spPr>
          <a:xfrm>
            <a:off x="992650" y="4229663"/>
            <a:ext cx="114967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500" dirty="0" smtClean="0">
                <a:solidFill>
                  <a:srgbClr val="9759A3"/>
                </a:solidFill>
                <a:effectLst/>
                <a:latin typeface="Robnei Antique" panose="020B0904030504030204" pitchFamily="34" charset="0"/>
              </a:rPr>
              <a:t>SABADO</a:t>
            </a:r>
            <a:endParaRPr lang="es-PE" sz="1500" dirty="0">
              <a:solidFill>
                <a:srgbClr val="9759A3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23" name="Robnei.CoM"/>
          <p:cNvSpPr txBox="1"/>
          <p:nvPr/>
        </p:nvSpPr>
        <p:spPr>
          <a:xfrm>
            <a:off x="1190783" y="4520340"/>
            <a:ext cx="731399" cy="53828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2000" dirty="0" smtClean="0">
                <a:solidFill>
                  <a:srgbClr val="53BECD"/>
                </a:solidFill>
                <a:effectLst/>
                <a:latin typeface="Robnei Antique" panose="020B0904030504030204" pitchFamily="34" charset="0"/>
              </a:rPr>
              <a:t>15</a:t>
            </a:r>
            <a:endParaRPr lang="es-PE" sz="2000" dirty="0">
              <a:solidFill>
                <a:srgbClr val="53BECD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24" name="Robnei.CoM"/>
          <p:cNvSpPr txBox="1"/>
          <p:nvPr/>
        </p:nvSpPr>
        <p:spPr>
          <a:xfrm>
            <a:off x="1056704" y="5038428"/>
            <a:ext cx="101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800" dirty="0" smtClean="0">
                <a:solidFill>
                  <a:srgbClr val="EB77A6"/>
                </a:solidFill>
                <a:latin typeface="Robnei Antique" panose="020B0904030504030204" pitchFamily="34" charset="0"/>
              </a:rPr>
              <a:t>JUNIO</a:t>
            </a:r>
            <a:endParaRPr lang="es-PE" sz="1800" dirty="0">
              <a:solidFill>
                <a:srgbClr val="EB77A6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25" name="Robnei.CoM"/>
          <p:cNvSpPr txBox="1"/>
          <p:nvPr/>
        </p:nvSpPr>
        <p:spPr>
          <a:xfrm>
            <a:off x="2275377" y="4539500"/>
            <a:ext cx="1989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9759A3"/>
                </a:solidFill>
                <a:latin typeface="Robnei Antique" panose="020B0904030504030204" pitchFamily="34" charset="0"/>
              </a:rPr>
              <a:t>En Club del </a:t>
            </a:r>
            <a:r>
              <a:rPr lang="es-MX" sz="1400" dirty="0" smtClean="0">
                <a:solidFill>
                  <a:srgbClr val="9759A3"/>
                </a:solidFill>
                <a:latin typeface="Robnei Antique" panose="020B0904030504030204" pitchFamily="34" charset="0"/>
              </a:rPr>
              <a:t>Golf</a:t>
            </a:r>
          </a:p>
          <a:p>
            <a:r>
              <a:rPr lang="pt-BR" sz="1300" dirty="0">
                <a:solidFill>
                  <a:srgbClr val="EB77A6"/>
                </a:solidFill>
                <a:latin typeface="Robnei Antique" panose="020B0904030504030204" pitchFamily="34" charset="0"/>
              </a:rPr>
              <a:t>( Pj. Golf Nro. </a:t>
            </a:r>
            <a:r>
              <a:rPr lang="pt-BR" sz="1300" dirty="0" smtClean="0">
                <a:solidFill>
                  <a:srgbClr val="EB77A6"/>
                </a:solidFill>
                <a:latin typeface="Robnei Antique" panose="020B0904030504030204" pitchFamily="34" charset="0"/>
              </a:rPr>
              <a:t>305</a:t>
            </a:r>
          </a:p>
          <a:p>
            <a:r>
              <a:rPr lang="pt-BR" sz="1300" dirty="0" smtClean="0">
                <a:solidFill>
                  <a:srgbClr val="EB77A6"/>
                </a:solidFill>
                <a:latin typeface="Robnei Antique" panose="020B0904030504030204" pitchFamily="34" charset="0"/>
              </a:rPr>
              <a:t>Urb</a:t>
            </a:r>
            <a:r>
              <a:rPr lang="pt-BR" sz="1300" dirty="0">
                <a:solidFill>
                  <a:srgbClr val="EB77A6"/>
                </a:solidFill>
                <a:latin typeface="Robnei Antique" panose="020B0904030504030204" pitchFamily="34" charset="0"/>
              </a:rPr>
              <a:t>. Lara</a:t>
            </a:r>
            <a:r>
              <a:rPr lang="pt-BR" sz="1300" dirty="0" smtClean="0">
                <a:solidFill>
                  <a:srgbClr val="EB77A6"/>
                </a:solidFill>
                <a:latin typeface="Robnei Antique" panose="020B0904030504030204" pitchFamily="34" charset="0"/>
              </a:rPr>
              <a:t>)</a:t>
            </a:r>
          </a:p>
          <a:p>
            <a:r>
              <a:rPr lang="es-MX" sz="1400" dirty="0">
                <a:solidFill>
                  <a:srgbClr val="53BECD"/>
                </a:solidFill>
                <a:latin typeface="Robnei Antique" panose="020B0904030504030204" pitchFamily="34" charset="0"/>
              </a:rPr>
              <a:t>Socabaya</a:t>
            </a:r>
            <a:endParaRPr lang="es-PE" sz="1400" dirty="0">
              <a:solidFill>
                <a:srgbClr val="53BECD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26" name="Robnei.CoM"/>
          <p:cNvSpPr txBox="1"/>
          <p:nvPr/>
        </p:nvSpPr>
        <p:spPr>
          <a:xfrm>
            <a:off x="2284681" y="4225928"/>
            <a:ext cx="131638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dirty="0" smtClean="0">
                <a:solidFill>
                  <a:srgbClr val="FF7DE0"/>
                </a:solidFill>
                <a:effectLst/>
                <a:latin typeface="Robnei Antique" panose="020B0904030504030204" pitchFamily="34" charset="0"/>
              </a:rPr>
              <a:t>5:00 PM.</a:t>
            </a:r>
            <a:endParaRPr lang="es-PE" sz="1500" dirty="0">
              <a:solidFill>
                <a:srgbClr val="FF7DE0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27" name="Robnei.CoM"/>
          <p:cNvSpPr>
            <a:spLocks/>
          </p:cNvSpPr>
          <p:nvPr/>
        </p:nvSpPr>
        <p:spPr bwMode="auto">
          <a:xfrm>
            <a:off x="965877" y="4515286"/>
            <a:ext cx="139700" cy="114300"/>
          </a:xfrm>
          <a:custGeom>
            <a:avLst/>
            <a:gdLst>
              <a:gd name="T0" fmla="*/ 84 w 88"/>
              <a:gd name="T1" fmla="*/ 6 h 72"/>
              <a:gd name="T2" fmla="*/ 84 w 88"/>
              <a:gd name="T3" fmla="*/ 6 h 72"/>
              <a:gd name="T4" fmla="*/ 78 w 88"/>
              <a:gd name="T5" fmla="*/ 0 h 72"/>
              <a:gd name="T6" fmla="*/ 72 w 88"/>
              <a:gd name="T7" fmla="*/ 0 h 72"/>
              <a:gd name="T8" fmla="*/ 64 w 88"/>
              <a:gd name="T9" fmla="*/ 2 h 72"/>
              <a:gd name="T10" fmla="*/ 58 w 88"/>
              <a:gd name="T11" fmla="*/ 8 h 72"/>
              <a:gd name="T12" fmla="*/ 48 w 88"/>
              <a:gd name="T13" fmla="*/ 20 h 72"/>
              <a:gd name="T14" fmla="*/ 44 w 88"/>
              <a:gd name="T15" fmla="*/ 26 h 72"/>
              <a:gd name="T16" fmla="*/ 44 w 88"/>
              <a:gd name="T17" fmla="*/ 26 h 72"/>
              <a:gd name="T18" fmla="*/ 40 w 88"/>
              <a:gd name="T19" fmla="*/ 20 h 72"/>
              <a:gd name="T20" fmla="*/ 30 w 88"/>
              <a:gd name="T21" fmla="*/ 8 h 72"/>
              <a:gd name="T22" fmla="*/ 24 w 88"/>
              <a:gd name="T23" fmla="*/ 2 h 72"/>
              <a:gd name="T24" fmla="*/ 16 w 88"/>
              <a:gd name="T25" fmla="*/ 0 h 72"/>
              <a:gd name="T26" fmla="*/ 10 w 88"/>
              <a:gd name="T27" fmla="*/ 0 h 72"/>
              <a:gd name="T28" fmla="*/ 4 w 88"/>
              <a:gd name="T29" fmla="*/ 6 h 72"/>
              <a:gd name="T30" fmla="*/ 4 w 88"/>
              <a:gd name="T31" fmla="*/ 6 h 72"/>
              <a:gd name="T32" fmla="*/ 2 w 88"/>
              <a:gd name="T33" fmla="*/ 10 h 72"/>
              <a:gd name="T34" fmla="*/ 0 w 88"/>
              <a:gd name="T35" fmla="*/ 16 h 72"/>
              <a:gd name="T36" fmla="*/ 2 w 88"/>
              <a:gd name="T37" fmla="*/ 26 h 72"/>
              <a:gd name="T38" fmla="*/ 10 w 88"/>
              <a:gd name="T39" fmla="*/ 36 h 72"/>
              <a:gd name="T40" fmla="*/ 18 w 88"/>
              <a:gd name="T41" fmla="*/ 48 h 72"/>
              <a:gd name="T42" fmla="*/ 36 w 88"/>
              <a:gd name="T43" fmla="*/ 64 h 72"/>
              <a:gd name="T44" fmla="*/ 44 w 88"/>
              <a:gd name="T45" fmla="*/ 72 h 72"/>
              <a:gd name="T46" fmla="*/ 44 w 88"/>
              <a:gd name="T47" fmla="*/ 72 h 72"/>
              <a:gd name="T48" fmla="*/ 52 w 88"/>
              <a:gd name="T49" fmla="*/ 64 h 72"/>
              <a:gd name="T50" fmla="*/ 70 w 88"/>
              <a:gd name="T51" fmla="*/ 48 h 72"/>
              <a:gd name="T52" fmla="*/ 78 w 88"/>
              <a:gd name="T53" fmla="*/ 36 h 72"/>
              <a:gd name="T54" fmla="*/ 84 w 88"/>
              <a:gd name="T55" fmla="*/ 26 h 72"/>
              <a:gd name="T56" fmla="*/ 88 w 88"/>
              <a:gd name="T57" fmla="*/ 16 h 72"/>
              <a:gd name="T58" fmla="*/ 86 w 88"/>
              <a:gd name="T59" fmla="*/ 10 h 72"/>
              <a:gd name="T60" fmla="*/ 84 w 88"/>
              <a:gd name="T61" fmla="*/ 6 h 72"/>
              <a:gd name="T62" fmla="*/ 84 w 88"/>
              <a:gd name="T63" fmla="*/ 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8" h="72">
                <a:moveTo>
                  <a:pt x="84" y="6"/>
                </a:moveTo>
                <a:lnTo>
                  <a:pt x="84" y="6"/>
                </a:lnTo>
                <a:lnTo>
                  <a:pt x="78" y="0"/>
                </a:lnTo>
                <a:lnTo>
                  <a:pt x="72" y="0"/>
                </a:lnTo>
                <a:lnTo>
                  <a:pt x="64" y="2"/>
                </a:lnTo>
                <a:lnTo>
                  <a:pt x="58" y="8"/>
                </a:lnTo>
                <a:lnTo>
                  <a:pt x="48" y="20"/>
                </a:lnTo>
                <a:lnTo>
                  <a:pt x="44" y="26"/>
                </a:lnTo>
                <a:lnTo>
                  <a:pt x="44" y="26"/>
                </a:lnTo>
                <a:lnTo>
                  <a:pt x="40" y="20"/>
                </a:lnTo>
                <a:lnTo>
                  <a:pt x="30" y="8"/>
                </a:lnTo>
                <a:lnTo>
                  <a:pt x="24" y="2"/>
                </a:lnTo>
                <a:lnTo>
                  <a:pt x="16" y="0"/>
                </a:lnTo>
                <a:lnTo>
                  <a:pt x="10" y="0"/>
                </a:lnTo>
                <a:lnTo>
                  <a:pt x="4" y="6"/>
                </a:lnTo>
                <a:lnTo>
                  <a:pt x="4" y="6"/>
                </a:lnTo>
                <a:lnTo>
                  <a:pt x="2" y="10"/>
                </a:lnTo>
                <a:lnTo>
                  <a:pt x="0" y="16"/>
                </a:lnTo>
                <a:lnTo>
                  <a:pt x="2" y="26"/>
                </a:lnTo>
                <a:lnTo>
                  <a:pt x="10" y="36"/>
                </a:lnTo>
                <a:lnTo>
                  <a:pt x="18" y="48"/>
                </a:lnTo>
                <a:lnTo>
                  <a:pt x="36" y="64"/>
                </a:lnTo>
                <a:lnTo>
                  <a:pt x="44" y="72"/>
                </a:lnTo>
                <a:lnTo>
                  <a:pt x="44" y="72"/>
                </a:lnTo>
                <a:lnTo>
                  <a:pt x="52" y="64"/>
                </a:lnTo>
                <a:lnTo>
                  <a:pt x="70" y="48"/>
                </a:lnTo>
                <a:lnTo>
                  <a:pt x="78" y="36"/>
                </a:lnTo>
                <a:lnTo>
                  <a:pt x="84" y="26"/>
                </a:lnTo>
                <a:lnTo>
                  <a:pt x="88" y="16"/>
                </a:lnTo>
                <a:lnTo>
                  <a:pt x="86" y="10"/>
                </a:lnTo>
                <a:lnTo>
                  <a:pt x="84" y="6"/>
                </a:lnTo>
                <a:lnTo>
                  <a:pt x="84" y="6"/>
                </a:lnTo>
                <a:close/>
              </a:path>
            </a:pathLst>
          </a:custGeom>
          <a:solidFill>
            <a:srgbClr val="FDFF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Robnei.CoM"/>
          <p:cNvSpPr>
            <a:spLocks/>
          </p:cNvSpPr>
          <p:nvPr/>
        </p:nvSpPr>
        <p:spPr bwMode="auto">
          <a:xfrm>
            <a:off x="2468978" y="5716820"/>
            <a:ext cx="336550" cy="279400"/>
          </a:xfrm>
          <a:custGeom>
            <a:avLst/>
            <a:gdLst>
              <a:gd name="T0" fmla="*/ 204 w 212"/>
              <a:gd name="T1" fmla="*/ 14 h 176"/>
              <a:gd name="T2" fmla="*/ 204 w 212"/>
              <a:gd name="T3" fmla="*/ 14 h 176"/>
              <a:gd name="T4" fmla="*/ 196 w 212"/>
              <a:gd name="T5" fmla="*/ 6 h 176"/>
              <a:gd name="T6" fmla="*/ 188 w 212"/>
              <a:gd name="T7" fmla="*/ 2 h 176"/>
              <a:gd name="T8" fmla="*/ 180 w 212"/>
              <a:gd name="T9" fmla="*/ 0 h 176"/>
              <a:gd name="T10" fmla="*/ 172 w 212"/>
              <a:gd name="T11" fmla="*/ 0 h 176"/>
              <a:gd name="T12" fmla="*/ 164 w 212"/>
              <a:gd name="T13" fmla="*/ 2 h 176"/>
              <a:gd name="T14" fmla="*/ 156 w 212"/>
              <a:gd name="T15" fmla="*/ 6 h 176"/>
              <a:gd name="T16" fmla="*/ 140 w 212"/>
              <a:gd name="T17" fmla="*/ 20 h 176"/>
              <a:gd name="T18" fmla="*/ 126 w 212"/>
              <a:gd name="T19" fmla="*/ 34 h 176"/>
              <a:gd name="T20" fmla="*/ 116 w 212"/>
              <a:gd name="T21" fmla="*/ 48 h 176"/>
              <a:gd name="T22" fmla="*/ 106 w 212"/>
              <a:gd name="T23" fmla="*/ 64 h 176"/>
              <a:gd name="T24" fmla="*/ 106 w 212"/>
              <a:gd name="T25" fmla="*/ 64 h 176"/>
              <a:gd name="T26" fmla="*/ 96 w 212"/>
              <a:gd name="T27" fmla="*/ 48 h 176"/>
              <a:gd name="T28" fmla="*/ 86 w 212"/>
              <a:gd name="T29" fmla="*/ 34 h 176"/>
              <a:gd name="T30" fmla="*/ 72 w 212"/>
              <a:gd name="T31" fmla="*/ 20 h 176"/>
              <a:gd name="T32" fmla="*/ 56 w 212"/>
              <a:gd name="T33" fmla="*/ 6 h 176"/>
              <a:gd name="T34" fmla="*/ 48 w 212"/>
              <a:gd name="T35" fmla="*/ 2 h 176"/>
              <a:gd name="T36" fmla="*/ 40 w 212"/>
              <a:gd name="T37" fmla="*/ 0 h 176"/>
              <a:gd name="T38" fmla="*/ 32 w 212"/>
              <a:gd name="T39" fmla="*/ 0 h 176"/>
              <a:gd name="T40" fmla="*/ 24 w 212"/>
              <a:gd name="T41" fmla="*/ 2 h 176"/>
              <a:gd name="T42" fmla="*/ 16 w 212"/>
              <a:gd name="T43" fmla="*/ 6 h 176"/>
              <a:gd name="T44" fmla="*/ 8 w 212"/>
              <a:gd name="T45" fmla="*/ 14 h 176"/>
              <a:gd name="T46" fmla="*/ 8 w 212"/>
              <a:gd name="T47" fmla="*/ 14 h 176"/>
              <a:gd name="T48" fmla="*/ 2 w 212"/>
              <a:gd name="T49" fmla="*/ 26 h 176"/>
              <a:gd name="T50" fmla="*/ 0 w 212"/>
              <a:gd name="T51" fmla="*/ 38 h 176"/>
              <a:gd name="T52" fmla="*/ 2 w 212"/>
              <a:gd name="T53" fmla="*/ 50 h 176"/>
              <a:gd name="T54" fmla="*/ 6 w 212"/>
              <a:gd name="T55" fmla="*/ 62 h 176"/>
              <a:gd name="T56" fmla="*/ 12 w 212"/>
              <a:gd name="T57" fmla="*/ 76 h 176"/>
              <a:gd name="T58" fmla="*/ 22 w 212"/>
              <a:gd name="T59" fmla="*/ 90 h 176"/>
              <a:gd name="T60" fmla="*/ 42 w 212"/>
              <a:gd name="T61" fmla="*/ 116 h 176"/>
              <a:gd name="T62" fmla="*/ 64 w 212"/>
              <a:gd name="T63" fmla="*/ 138 h 176"/>
              <a:gd name="T64" fmla="*/ 86 w 212"/>
              <a:gd name="T65" fmla="*/ 158 h 176"/>
              <a:gd name="T66" fmla="*/ 106 w 212"/>
              <a:gd name="T67" fmla="*/ 176 h 176"/>
              <a:gd name="T68" fmla="*/ 106 w 212"/>
              <a:gd name="T69" fmla="*/ 176 h 176"/>
              <a:gd name="T70" fmla="*/ 128 w 212"/>
              <a:gd name="T71" fmla="*/ 158 h 176"/>
              <a:gd name="T72" fmla="*/ 148 w 212"/>
              <a:gd name="T73" fmla="*/ 138 h 176"/>
              <a:gd name="T74" fmla="*/ 170 w 212"/>
              <a:gd name="T75" fmla="*/ 116 h 176"/>
              <a:gd name="T76" fmla="*/ 192 w 212"/>
              <a:gd name="T77" fmla="*/ 90 h 176"/>
              <a:gd name="T78" fmla="*/ 200 w 212"/>
              <a:gd name="T79" fmla="*/ 76 h 176"/>
              <a:gd name="T80" fmla="*/ 206 w 212"/>
              <a:gd name="T81" fmla="*/ 62 h 176"/>
              <a:gd name="T82" fmla="*/ 210 w 212"/>
              <a:gd name="T83" fmla="*/ 50 h 176"/>
              <a:gd name="T84" fmla="*/ 212 w 212"/>
              <a:gd name="T85" fmla="*/ 38 h 176"/>
              <a:gd name="T86" fmla="*/ 210 w 212"/>
              <a:gd name="T87" fmla="*/ 26 h 176"/>
              <a:gd name="T88" fmla="*/ 204 w 212"/>
              <a:gd name="T89" fmla="*/ 14 h 176"/>
              <a:gd name="T90" fmla="*/ 204 w 212"/>
              <a:gd name="T91" fmla="*/ 1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2" h="176">
                <a:moveTo>
                  <a:pt x="204" y="14"/>
                </a:moveTo>
                <a:lnTo>
                  <a:pt x="204" y="14"/>
                </a:lnTo>
                <a:lnTo>
                  <a:pt x="196" y="6"/>
                </a:lnTo>
                <a:lnTo>
                  <a:pt x="188" y="2"/>
                </a:lnTo>
                <a:lnTo>
                  <a:pt x="180" y="0"/>
                </a:lnTo>
                <a:lnTo>
                  <a:pt x="172" y="0"/>
                </a:lnTo>
                <a:lnTo>
                  <a:pt x="164" y="2"/>
                </a:lnTo>
                <a:lnTo>
                  <a:pt x="156" y="6"/>
                </a:lnTo>
                <a:lnTo>
                  <a:pt x="140" y="20"/>
                </a:lnTo>
                <a:lnTo>
                  <a:pt x="126" y="34"/>
                </a:lnTo>
                <a:lnTo>
                  <a:pt x="116" y="48"/>
                </a:lnTo>
                <a:lnTo>
                  <a:pt x="106" y="64"/>
                </a:lnTo>
                <a:lnTo>
                  <a:pt x="106" y="64"/>
                </a:lnTo>
                <a:lnTo>
                  <a:pt x="96" y="48"/>
                </a:lnTo>
                <a:lnTo>
                  <a:pt x="86" y="34"/>
                </a:lnTo>
                <a:lnTo>
                  <a:pt x="72" y="20"/>
                </a:lnTo>
                <a:lnTo>
                  <a:pt x="56" y="6"/>
                </a:lnTo>
                <a:lnTo>
                  <a:pt x="48" y="2"/>
                </a:lnTo>
                <a:lnTo>
                  <a:pt x="40" y="0"/>
                </a:lnTo>
                <a:lnTo>
                  <a:pt x="32" y="0"/>
                </a:lnTo>
                <a:lnTo>
                  <a:pt x="24" y="2"/>
                </a:lnTo>
                <a:lnTo>
                  <a:pt x="16" y="6"/>
                </a:lnTo>
                <a:lnTo>
                  <a:pt x="8" y="14"/>
                </a:lnTo>
                <a:lnTo>
                  <a:pt x="8" y="14"/>
                </a:lnTo>
                <a:lnTo>
                  <a:pt x="2" y="26"/>
                </a:lnTo>
                <a:lnTo>
                  <a:pt x="0" y="38"/>
                </a:lnTo>
                <a:lnTo>
                  <a:pt x="2" y="50"/>
                </a:lnTo>
                <a:lnTo>
                  <a:pt x="6" y="62"/>
                </a:lnTo>
                <a:lnTo>
                  <a:pt x="12" y="76"/>
                </a:lnTo>
                <a:lnTo>
                  <a:pt x="22" y="90"/>
                </a:lnTo>
                <a:lnTo>
                  <a:pt x="42" y="116"/>
                </a:lnTo>
                <a:lnTo>
                  <a:pt x="64" y="138"/>
                </a:lnTo>
                <a:lnTo>
                  <a:pt x="86" y="158"/>
                </a:lnTo>
                <a:lnTo>
                  <a:pt x="106" y="176"/>
                </a:lnTo>
                <a:lnTo>
                  <a:pt x="106" y="176"/>
                </a:lnTo>
                <a:lnTo>
                  <a:pt x="128" y="158"/>
                </a:lnTo>
                <a:lnTo>
                  <a:pt x="148" y="138"/>
                </a:lnTo>
                <a:lnTo>
                  <a:pt x="170" y="116"/>
                </a:lnTo>
                <a:lnTo>
                  <a:pt x="192" y="90"/>
                </a:lnTo>
                <a:lnTo>
                  <a:pt x="200" y="76"/>
                </a:lnTo>
                <a:lnTo>
                  <a:pt x="206" y="62"/>
                </a:lnTo>
                <a:lnTo>
                  <a:pt x="210" y="50"/>
                </a:lnTo>
                <a:lnTo>
                  <a:pt x="212" y="38"/>
                </a:lnTo>
                <a:lnTo>
                  <a:pt x="210" y="26"/>
                </a:lnTo>
                <a:lnTo>
                  <a:pt x="204" y="14"/>
                </a:lnTo>
                <a:lnTo>
                  <a:pt x="204" y="14"/>
                </a:lnTo>
                <a:close/>
              </a:path>
            </a:pathLst>
          </a:custGeom>
          <a:solidFill>
            <a:srgbClr val="FF9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Robnei.CoM"/>
          <p:cNvSpPr>
            <a:spLocks/>
          </p:cNvSpPr>
          <p:nvPr/>
        </p:nvSpPr>
        <p:spPr bwMode="auto">
          <a:xfrm>
            <a:off x="2941750" y="5589361"/>
            <a:ext cx="127000" cy="104775"/>
          </a:xfrm>
          <a:custGeom>
            <a:avLst/>
            <a:gdLst>
              <a:gd name="T0" fmla="*/ 76 w 80"/>
              <a:gd name="T1" fmla="*/ 6 h 66"/>
              <a:gd name="T2" fmla="*/ 76 w 80"/>
              <a:gd name="T3" fmla="*/ 6 h 66"/>
              <a:gd name="T4" fmla="*/ 70 w 80"/>
              <a:gd name="T5" fmla="*/ 2 h 66"/>
              <a:gd name="T6" fmla="*/ 64 w 80"/>
              <a:gd name="T7" fmla="*/ 0 h 66"/>
              <a:gd name="T8" fmla="*/ 58 w 80"/>
              <a:gd name="T9" fmla="*/ 4 h 66"/>
              <a:gd name="T10" fmla="*/ 52 w 80"/>
              <a:gd name="T11" fmla="*/ 8 h 66"/>
              <a:gd name="T12" fmla="*/ 44 w 80"/>
              <a:gd name="T13" fmla="*/ 18 h 66"/>
              <a:gd name="T14" fmla="*/ 40 w 80"/>
              <a:gd name="T15" fmla="*/ 24 h 66"/>
              <a:gd name="T16" fmla="*/ 40 w 80"/>
              <a:gd name="T17" fmla="*/ 24 h 66"/>
              <a:gd name="T18" fmla="*/ 36 w 80"/>
              <a:gd name="T19" fmla="*/ 18 h 66"/>
              <a:gd name="T20" fmla="*/ 28 w 80"/>
              <a:gd name="T21" fmla="*/ 8 h 66"/>
              <a:gd name="T22" fmla="*/ 22 w 80"/>
              <a:gd name="T23" fmla="*/ 4 h 66"/>
              <a:gd name="T24" fmla="*/ 16 w 80"/>
              <a:gd name="T25" fmla="*/ 0 h 66"/>
              <a:gd name="T26" fmla="*/ 10 w 80"/>
              <a:gd name="T27" fmla="*/ 2 h 66"/>
              <a:gd name="T28" fmla="*/ 4 w 80"/>
              <a:gd name="T29" fmla="*/ 6 h 66"/>
              <a:gd name="T30" fmla="*/ 4 w 80"/>
              <a:gd name="T31" fmla="*/ 6 h 66"/>
              <a:gd name="T32" fmla="*/ 2 w 80"/>
              <a:gd name="T33" fmla="*/ 10 h 66"/>
              <a:gd name="T34" fmla="*/ 0 w 80"/>
              <a:gd name="T35" fmla="*/ 14 h 66"/>
              <a:gd name="T36" fmla="*/ 2 w 80"/>
              <a:gd name="T37" fmla="*/ 24 h 66"/>
              <a:gd name="T38" fmla="*/ 8 w 80"/>
              <a:gd name="T39" fmla="*/ 34 h 66"/>
              <a:gd name="T40" fmla="*/ 16 w 80"/>
              <a:gd name="T41" fmla="*/ 44 h 66"/>
              <a:gd name="T42" fmla="*/ 32 w 80"/>
              <a:gd name="T43" fmla="*/ 60 h 66"/>
              <a:gd name="T44" fmla="*/ 40 w 80"/>
              <a:gd name="T45" fmla="*/ 66 h 66"/>
              <a:gd name="T46" fmla="*/ 40 w 80"/>
              <a:gd name="T47" fmla="*/ 66 h 66"/>
              <a:gd name="T48" fmla="*/ 48 w 80"/>
              <a:gd name="T49" fmla="*/ 60 h 66"/>
              <a:gd name="T50" fmla="*/ 64 w 80"/>
              <a:gd name="T51" fmla="*/ 44 h 66"/>
              <a:gd name="T52" fmla="*/ 72 w 80"/>
              <a:gd name="T53" fmla="*/ 34 h 66"/>
              <a:gd name="T54" fmla="*/ 78 w 80"/>
              <a:gd name="T55" fmla="*/ 24 h 66"/>
              <a:gd name="T56" fmla="*/ 80 w 80"/>
              <a:gd name="T57" fmla="*/ 14 h 66"/>
              <a:gd name="T58" fmla="*/ 78 w 80"/>
              <a:gd name="T59" fmla="*/ 10 h 66"/>
              <a:gd name="T60" fmla="*/ 76 w 80"/>
              <a:gd name="T61" fmla="*/ 6 h 66"/>
              <a:gd name="T62" fmla="*/ 76 w 80"/>
              <a:gd name="T63" fmla="*/ 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0" h="66">
                <a:moveTo>
                  <a:pt x="76" y="6"/>
                </a:moveTo>
                <a:lnTo>
                  <a:pt x="76" y="6"/>
                </a:lnTo>
                <a:lnTo>
                  <a:pt x="70" y="2"/>
                </a:lnTo>
                <a:lnTo>
                  <a:pt x="64" y="0"/>
                </a:lnTo>
                <a:lnTo>
                  <a:pt x="58" y="4"/>
                </a:lnTo>
                <a:lnTo>
                  <a:pt x="52" y="8"/>
                </a:lnTo>
                <a:lnTo>
                  <a:pt x="44" y="18"/>
                </a:lnTo>
                <a:lnTo>
                  <a:pt x="40" y="24"/>
                </a:lnTo>
                <a:lnTo>
                  <a:pt x="40" y="24"/>
                </a:lnTo>
                <a:lnTo>
                  <a:pt x="36" y="18"/>
                </a:lnTo>
                <a:lnTo>
                  <a:pt x="28" y="8"/>
                </a:lnTo>
                <a:lnTo>
                  <a:pt x="22" y="4"/>
                </a:lnTo>
                <a:lnTo>
                  <a:pt x="16" y="0"/>
                </a:lnTo>
                <a:lnTo>
                  <a:pt x="10" y="2"/>
                </a:lnTo>
                <a:lnTo>
                  <a:pt x="4" y="6"/>
                </a:lnTo>
                <a:lnTo>
                  <a:pt x="4" y="6"/>
                </a:lnTo>
                <a:lnTo>
                  <a:pt x="2" y="10"/>
                </a:lnTo>
                <a:lnTo>
                  <a:pt x="0" y="14"/>
                </a:lnTo>
                <a:lnTo>
                  <a:pt x="2" y="24"/>
                </a:lnTo>
                <a:lnTo>
                  <a:pt x="8" y="34"/>
                </a:lnTo>
                <a:lnTo>
                  <a:pt x="16" y="44"/>
                </a:lnTo>
                <a:lnTo>
                  <a:pt x="32" y="60"/>
                </a:lnTo>
                <a:lnTo>
                  <a:pt x="40" y="66"/>
                </a:lnTo>
                <a:lnTo>
                  <a:pt x="40" y="66"/>
                </a:lnTo>
                <a:lnTo>
                  <a:pt x="48" y="60"/>
                </a:lnTo>
                <a:lnTo>
                  <a:pt x="64" y="44"/>
                </a:lnTo>
                <a:lnTo>
                  <a:pt x="72" y="34"/>
                </a:lnTo>
                <a:lnTo>
                  <a:pt x="78" y="24"/>
                </a:lnTo>
                <a:lnTo>
                  <a:pt x="80" y="14"/>
                </a:lnTo>
                <a:lnTo>
                  <a:pt x="78" y="10"/>
                </a:lnTo>
                <a:lnTo>
                  <a:pt x="76" y="6"/>
                </a:lnTo>
                <a:lnTo>
                  <a:pt x="76" y="6"/>
                </a:lnTo>
                <a:close/>
              </a:path>
            </a:pathLst>
          </a:custGeom>
          <a:solidFill>
            <a:srgbClr val="81E2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Robnei.CoM"/>
          <p:cNvSpPr txBox="1"/>
          <p:nvPr/>
        </p:nvSpPr>
        <p:spPr>
          <a:xfrm>
            <a:off x="1735530" y="3430752"/>
            <a:ext cx="1547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dirty="0" smtClean="0">
                <a:solidFill>
                  <a:srgbClr val="FF7DE0"/>
                </a:solidFill>
                <a:latin typeface="Robnei Antique" panose="020B0904030504030204" pitchFamily="34" charset="0"/>
              </a:rPr>
              <a:t>4 Añitos</a:t>
            </a:r>
            <a:endParaRPr lang="es-PE" sz="2000" dirty="0">
              <a:solidFill>
                <a:srgbClr val="FF7DE0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31" name="Robnei.CoM"/>
          <p:cNvSpPr>
            <a:spLocks/>
          </p:cNvSpPr>
          <p:nvPr/>
        </p:nvSpPr>
        <p:spPr bwMode="auto">
          <a:xfrm>
            <a:off x="1097000" y="3553937"/>
            <a:ext cx="336550" cy="279400"/>
          </a:xfrm>
          <a:custGeom>
            <a:avLst/>
            <a:gdLst>
              <a:gd name="T0" fmla="*/ 204 w 212"/>
              <a:gd name="T1" fmla="*/ 14 h 176"/>
              <a:gd name="T2" fmla="*/ 204 w 212"/>
              <a:gd name="T3" fmla="*/ 14 h 176"/>
              <a:gd name="T4" fmla="*/ 196 w 212"/>
              <a:gd name="T5" fmla="*/ 6 h 176"/>
              <a:gd name="T6" fmla="*/ 188 w 212"/>
              <a:gd name="T7" fmla="*/ 2 h 176"/>
              <a:gd name="T8" fmla="*/ 180 w 212"/>
              <a:gd name="T9" fmla="*/ 0 h 176"/>
              <a:gd name="T10" fmla="*/ 172 w 212"/>
              <a:gd name="T11" fmla="*/ 0 h 176"/>
              <a:gd name="T12" fmla="*/ 164 w 212"/>
              <a:gd name="T13" fmla="*/ 2 h 176"/>
              <a:gd name="T14" fmla="*/ 156 w 212"/>
              <a:gd name="T15" fmla="*/ 6 h 176"/>
              <a:gd name="T16" fmla="*/ 140 w 212"/>
              <a:gd name="T17" fmla="*/ 20 h 176"/>
              <a:gd name="T18" fmla="*/ 126 w 212"/>
              <a:gd name="T19" fmla="*/ 34 h 176"/>
              <a:gd name="T20" fmla="*/ 116 w 212"/>
              <a:gd name="T21" fmla="*/ 48 h 176"/>
              <a:gd name="T22" fmla="*/ 106 w 212"/>
              <a:gd name="T23" fmla="*/ 64 h 176"/>
              <a:gd name="T24" fmla="*/ 106 w 212"/>
              <a:gd name="T25" fmla="*/ 64 h 176"/>
              <a:gd name="T26" fmla="*/ 96 w 212"/>
              <a:gd name="T27" fmla="*/ 48 h 176"/>
              <a:gd name="T28" fmla="*/ 86 w 212"/>
              <a:gd name="T29" fmla="*/ 34 h 176"/>
              <a:gd name="T30" fmla="*/ 72 w 212"/>
              <a:gd name="T31" fmla="*/ 20 h 176"/>
              <a:gd name="T32" fmla="*/ 56 w 212"/>
              <a:gd name="T33" fmla="*/ 6 h 176"/>
              <a:gd name="T34" fmla="*/ 48 w 212"/>
              <a:gd name="T35" fmla="*/ 2 h 176"/>
              <a:gd name="T36" fmla="*/ 40 w 212"/>
              <a:gd name="T37" fmla="*/ 0 h 176"/>
              <a:gd name="T38" fmla="*/ 32 w 212"/>
              <a:gd name="T39" fmla="*/ 0 h 176"/>
              <a:gd name="T40" fmla="*/ 24 w 212"/>
              <a:gd name="T41" fmla="*/ 2 h 176"/>
              <a:gd name="T42" fmla="*/ 16 w 212"/>
              <a:gd name="T43" fmla="*/ 6 h 176"/>
              <a:gd name="T44" fmla="*/ 8 w 212"/>
              <a:gd name="T45" fmla="*/ 14 h 176"/>
              <a:gd name="T46" fmla="*/ 8 w 212"/>
              <a:gd name="T47" fmla="*/ 14 h 176"/>
              <a:gd name="T48" fmla="*/ 2 w 212"/>
              <a:gd name="T49" fmla="*/ 26 h 176"/>
              <a:gd name="T50" fmla="*/ 0 w 212"/>
              <a:gd name="T51" fmla="*/ 38 h 176"/>
              <a:gd name="T52" fmla="*/ 2 w 212"/>
              <a:gd name="T53" fmla="*/ 50 h 176"/>
              <a:gd name="T54" fmla="*/ 6 w 212"/>
              <a:gd name="T55" fmla="*/ 62 h 176"/>
              <a:gd name="T56" fmla="*/ 12 w 212"/>
              <a:gd name="T57" fmla="*/ 76 h 176"/>
              <a:gd name="T58" fmla="*/ 22 w 212"/>
              <a:gd name="T59" fmla="*/ 90 h 176"/>
              <a:gd name="T60" fmla="*/ 42 w 212"/>
              <a:gd name="T61" fmla="*/ 116 h 176"/>
              <a:gd name="T62" fmla="*/ 64 w 212"/>
              <a:gd name="T63" fmla="*/ 138 h 176"/>
              <a:gd name="T64" fmla="*/ 86 w 212"/>
              <a:gd name="T65" fmla="*/ 158 h 176"/>
              <a:gd name="T66" fmla="*/ 106 w 212"/>
              <a:gd name="T67" fmla="*/ 176 h 176"/>
              <a:gd name="T68" fmla="*/ 106 w 212"/>
              <a:gd name="T69" fmla="*/ 176 h 176"/>
              <a:gd name="T70" fmla="*/ 128 w 212"/>
              <a:gd name="T71" fmla="*/ 158 h 176"/>
              <a:gd name="T72" fmla="*/ 148 w 212"/>
              <a:gd name="T73" fmla="*/ 138 h 176"/>
              <a:gd name="T74" fmla="*/ 170 w 212"/>
              <a:gd name="T75" fmla="*/ 116 h 176"/>
              <a:gd name="T76" fmla="*/ 192 w 212"/>
              <a:gd name="T77" fmla="*/ 90 h 176"/>
              <a:gd name="T78" fmla="*/ 200 w 212"/>
              <a:gd name="T79" fmla="*/ 76 h 176"/>
              <a:gd name="T80" fmla="*/ 206 w 212"/>
              <a:gd name="T81" fmla="*/ 62 h 176"/>
              <a:gd name="T82" fmla="*/ 210 w 212"/>
              <a:gd name="T83" fmla="*/ 50 h 176"/>
              <a:gd name="T84" fmla="*/ 212 w 212"/>
              <a:gd name="T85" fmla="*/ 38 h 176"/>
              <a:gd name="T86" fmla="*/ 210 w 212"/>
              <a:gd name="T87" fmla="*/ 26 h 176"/>
              <a:gd name="T88" fmla="*/ 204 w 212"/>
              <a:gd name="T89" fmla="*/ 14 h 176"/>
              <a:gd name="T90" fmla="*/ 204 w 212"/>
              <a:gd name="T91" fmla="*/ 1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2" h="176">
                <a:moveTo>
                  <a:pt x="204" y="14"/>
                </a:moveTo>
                <a:lnTo>
                  <a:pt x="204" y="14"/>
                </a:lnTo>
                <a:lnTo>
                  <a:pt x="196" y="6"/>
                </a:lnTo>
                <a:lnTo>
                  <a:pt x="188" y="2"/>
                </a:lnTo>
                <a:lnTo>
                  <a:pt x="180" y="0"/>
                </a:lnTo>
                <a:lnTo>
                  <a:pt x="172" y="0"/>
                </a:lnTo>
                <a:lnTo>
                  <a:pt x="164" y="2"/>
                </a:lnTo>
                <a:lnTo>
                  <a:pt x="156" y="6"/>
                </a:lnTo>
                <a:lnTo>
                  <a:pt x="140" y="20"/>
                </a:lnTo>
                <a:lnTo>
                  <a:pt x="126" y="34"/>
                </a:lnTo>
                <a:lnTo>
                  <a:pt x="116" y="48"/>
                </a:lnTo>
                <a:lnTo>
                  <a:pt x="106" y="64"/>
                </a:lnTo>
                <a:lnTo>
                  <a:pt x="106" y="64"/>
                </a:lnTo>
                <a:lnTo>
                  <a:pt x="96" y="48"/>
                </a:lnTo>
                <a:lnTo>
                  <a:pt x="86" y="34"/>
                </a:lnTo>
                <a:lnTo>
                  <a:pt x="72" y="20"/>
                </a:lnTo>
                <a:lnTo>
                  <a:pt x="56" y="6"/>
                </a:lnTo>
                <a:lnTo>
                  <a:pt x="48" y="2"/>
                </a:lnTo>
                <a:lnTo>
                  <a:pt x="40" y="0"/>
                </a:lnTo>
                <a:lnTo>
                  <a:pt x="32" y="0"/>
                </a:lnTo>
                <a:lnTo>
                  <a:pt x="24" y="2"/>
                </a:lnTo>
                <a:lnTo>
                  <a:pt x="16" y="6"/>
                </a:lnTo>
                <a:lnTo>
                  <a:pt x="8" y="14"/>
                </a:lnTo>
                <a:lnTo>
                  <a:pt x="8" y="14"/>
                </a:lnTo>
                <a:lnTo>
                  <a:pt x="2" y="26"/>
                </a:lnTo>
                <a:lnTo>
                  <a:pt x="0" y="38"/>
                </a:lnTo>
                <a:lnTo>
                  <a:pt x="2" y="50"/>
                </a:lnTo>
                <a:lnTo>
                  <a:pt x="6" y="62"/>
                </a:lnTo>
                <a:lnTo>
                  <a:pt x="12" y="76"/>
                </a:lnTo>
                <a:lnTo>
                  <a:pt x="22" y="90"/>
                </a:lnTo>
                <a:lnTo>
                  <a:pt x="42" y="116"/>
                </a:lnTo>
                <a:lnTo>
                  <a:pt x="64" y="138"/>
                </a:lnTo>
                <a:lnTo>
                  <a:pt x="86" y="158"/>
                </a:lnTo>
                <a:lnTo>
                  <a:pt x="106" y="176"/>
                </a:lnTo>
                <a:lnTo>
                  <a:pt x="106" y="176"/>
                </a:lnTo>
                <a:lnTo>
                  <a:pt x="128" y="158"/>
                </a:lnTo>
                <a:lnTo>
                  <a:pt x="148" y="138"/>
                </a:lnTo>
                <a:lnTo>
                  <a:pt x="170" y="116"/>
                </a:lnTo>
                <a:lnTo>
                  <a:pt x="192" y="90"/>
                </a:lnTo>
                <a:lnTo>
                  <a:pt x="200" y="76"/>
                </a:lnTo>
                <a:lnTo>
                  <a:pt x="206" y="62"/>
                </a:lnTo>
                <a:lnTo>
                  <a:pt x="210" y="50"/>
                </a:lnTo>
                <a:lnTo>
                  <a:pt x="212" y="38"/>
                </a:lnTo>
                <a:lnTo>
                  <a:pt x="210" y="26"/>
                </a:lnTo>
                <a:lnTo>
                  <a:pt x="204" y="14"/>
                </a:lnTo>
                <a:lnTo>
                  <a:pt x="204" y="14"/>
                </a:lnTo>
                <a:close/>
              </a:path>
            </a:pathLst>
          </a:custGeom>
          <a:solidFill>
            <a:srgbClr val="FF9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Robnei.CoM"/>
          <p:cNvSpPr>
            <a:spLocks/>
          </p:cNvSpPr>
          <p:nvPr/>
        </p:nvSpPr>
        <p:spPr bwMode="auto">
          <a:xfrm>
            <a:off x="3776396" y="3553185"/>
            <a:ext cx="158750" cy="133350"/>
          </a:xfrm>
          <a:custGeom>
            <a:avLst/>
            <a:gdLst>
              <a:gd name="T0" fmla="*/ 96 w 100"/>
              <a:gd name="T1" fmla="*/ 6 h 84"/>
              <a:gd name="T2" fmla="*/ 96 w 100"/>
              <a:gd name="T3" fmla="*/ 6 h 84"/>
              <a:gd name="T4" fmla="*/ 94 w 100"/>
              <a:gd name="T5" fmla="*/ 2 h 84"/>
              <a:gd name="T6" fmla="*/ 90 w 100"/>
              <a:gd name="T7" fmla="*/ 0 h 84"/>
              <a:gd name="T8" fmla="*/ 86 w 100"/>
              <a:gd name="T9" fmla="*/ 0 h 84"/>
              <a:gd name="T10" fmla="*/ 82 w 100"/>
              <a:gd name="T11" fmla="*/ 0 h 84"/>
              <a:gd name="T12" fmla="*/ 74 w 100"/>
              <a:gd name="T13" fmla="*/ 2 h 84"/>
              <a:gd name="T14" fmla="*/ 66 w 100"/>
              <a:gd name="T15" fmla="*/ 8 h 84"/>
              <a:gd name="T16" fmla="*/ 54 w 100"/>
              <a:gd name="T17" fmla="*/ 22 h 84"/>
              <a:gd name="T18" fmla="*/ 50 w 100"/>
              <a:gd name="T19" fmla="*/ 30 h 84"/>
              <a:gd name="T20" fmla="*/ 50 w 100"/>
              <a:gd name="T21" fmla="*/ 30 h 84"/>
              <a:gd name="T22" fmla="*/ 46 w 100"/>
              <a:gd name="T23" fmla="*/ 22 h 84"/>
              <a:gd name="T24" fmla="*/ 34 w 100"/>
              <a:gd name="T25" fmla="*/ 8 h 84"/>
              <a:gd name="T26" fmla="*/ 26 w 100"/>
              <a:gd name="T27" fmla="*/ 2 h 84"/>
              <a:gd name="T28" fmla="*/ 18 w 100"/>
              <a:gd name="T29" fmla="*/ 0 h 84"/>
              <a:gd name="T30" fmla="*/ 14 w 100"/>
              <a:gd name="T31" fmla="*/ 0 h 84"/>
              <a:gd name="T32" fmla="*/ 10 w 100"/>
              <a:gd name="T33" fmla="*/ 0 h 84"/>
              <a:gd name="T34" fmla="*/ 6 w 100"/>
              <a:gd name="T35" fmla="*/ 2 h 84"/>
              <a:gd name="T36" fmla="*/ 2 w 100"/>
              <a:gd name="T37" fmla="*/ 6 h 84"/>
              <a:gd name="T38" fmla="*/ 2 w 100"/>
              <a:gd name="T39" fmla="*/ 6 h 84"/>
              <a:gd name="T40" fmla="*/ 0 w 100"/>
              <a:gd name="T41" fmla="*/ 12 h 84"/>
              <a:gd name="T42" fmla="*/ 0 w 100"/>
              <a:gd name="T43" fmla="*/ 18 h 84"/>
              <a:gd name="T44" fmla="*/ 0 w 100"/>
              <a:gd name="T45" fmla="*/ 24 h 84"/>
              <a:gd name="T46" fmla="*/ 2 w 100"/>
              <a:gd name="T47" fmla="*/ 30 h 84"/>
              <a:gd name="T48" fmla="*/ 10 w 100"/>
              <a:gd name="T49" fmla="*/ 42 h 84"/>
              <a:gd name="T50" fmla="*/ 18 w 100"/>
              <a:gd name="T51" fmla="*/ 54 h 84"/>
              <a:gd name="T52" fmla="*/ 40 w 100"/>
              <a:gd name="T53" fmla="*/ 76 h 84"/>
              <a:gd name="T54" fmla="*/ 50 w 100"/>
              <a:gd name="T55" fmla="*/ 84 h 84"/>
              <a:gd name="T56" fmla="*/ 50 w 100"/>
              <a:gd name="T57" fmla="*/ 84 h 84"/>
              <a:gd name="T58" fmla="*/ 60 w 100"/>
              <a:gd name="T59" fmla="*/ 76 h 84"/>
              <a:gd name="T60" fmla="*/ 80 w 100"/>
              <a:gd name="T61" fmla="*/ 54 h 84"/>
              <a:gd name="T62" fmla="*/ 90 w 100"/>
              <a:gd name="T63" fmla="*/ 42 h 84"/>
              <a:gd name="T64" fmla="*/ 98 w 100"/>
              <a:gd name="T65" fmla="*/ 30 h 84"/>
              <a:gd name="T66" fmla="*/ 100 w 100"/>
              <a:gd name="T67" fmla="*/ 24 h 84"/>
              <a:gd name="T68" fmla="*/ 100 w 100"/>
              <a:gd name="T69" fmla="*/ 18 h 84"/>
              <a:gd name="T70" fmla="*/ 100 w 100"/>
              <a:gd name="T71" fmla="*/ 12 h 84"/>
              <a:gd name="T72" fmla="*/ 96 w 100"/>
              <a:gd name="T73" fmla="*/ 6 h 84"/>
              <a:gd name="T74" fmla="*/ 96 w 100"/>
              <a:gd name="T75" fmla="*/ 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0" h="84">
                <a:moveTo>
                  <a:pt x="96" y="6"/>
                </a:moveTo>
                <a:lnTo>
                  <a:pt x="96" y="6"/>
                </a:lnTo>
                <a:lnTo>
                  <a:pt x="94" y="2"/>
                </a:lnTo>
                <a:lnTo>
                  <a:pt x="90" y="0"/>
                </a:lnTo>
                <a:lnTo>
                  <a:pt x="86" y="0"/>
                </a:lnTo>
                <a:lnTo>
                  <a:pt x="82" y="0"/>
                </a:lnTo>
                <a:lnTo>
                  <a:pt x="74" y="2"/>
                </a:lnTo>
                <a:lnTo>
                  <a:pt x="66" y="8"/>
                </a:lnTo>
                <a:lnTo>
                  <a:pt x="54" y="22"/>
                </a:lnTo>
                <a:lnTo>
                  <a:pt x="50" y="30"/>
                </a:lnTo>
                <a:lnTo>
                  <a:pt x="50" y="30"/>
                </a:lnTo>
                <a:lnTo>
                  <a:pt x="46" y="22"/>
                </a:lnTo>
                <a:lnTo>
                  <a:pt x="34" y="8"/>
                </a:lnTo>
                <a:lnTo>
                  <a:pt x="26" y="2"/>
                </a:lnTo>
                <a:lnTo>
                  <a:pt x="18" y="0"/>
                </a:lnTo>
                <a:lnTo>
                  <a:pt x="14" y="0"/>
                </a:lnTo>
                <a:lnTo>
                  <a:pt x="10" y="0"/>
                </a:lnTo>
                <a:lnTo>
                  <a:pt x="6" y="2"/>
                </a:lnTo>
                <a:lnTo>
                  <a:pt x="2" y="6"/>
                </a:lnTo>
                <a:lnTo>
                  <a:pt x="2" y="6"/>
                </a:lnTo>
                <a:lnTo>
                  <a:pt x="0" y="12"/>
                </a:lnTo>
                <a:lnTo>
                  <a:pt x="0" y="18"/>
                </a:lnTo>
                <a:lnTo>
                  <a:pt x="0" y="24"/>
                </a:lnTo>
                <a:lnTo>
                  <a:pt x="2" y="30"/>
                </a:lnTo>
                <a:lnTo>
                  <a:pt x="10" y="42"/>
                </a:lnTo>
                <a:lnTo>
                  <a:pt x="18" y="54"/>
                </a:lnTo>
                <a:lnTo>
                  <a:pt x="40" y="76"/>
                </a:lnTo>
                <a:lnTo>
                  <a:pt x="50" y="84"/>
                </a:lnTo>
                <a:lnTo>
                  <a:pt x="50" y="84"/>
                </a:lnTo>
                <a:lnTo>
                  <a:pt x="60" y="76"/>
                </a:lnTo>
                <a:lnTo>
                  <a:pt x="80" y="54"/>
                </a:lnTo>
                <a:lnTo>
                  <a:pt x="90" y="42"/>
                </a:lnTo>
                <a:lnTo>
                  <a:pt x="98" y="30"/>
                </a:lnTo>
                <a:lnTo>
                  <a:pt x="100" y="24"/>
                </a:lnTo>
                <a:lnTo>
                  <a:pt x="100" y="18"/>
                </a:lnTo>
                <a:lnTo>
                  <a:pt x="100" y="12"/>
                </a:lnTo>
                <a:lnTo>
                  <a:pt x="96" y="6"/>
                </a:lnTo>
                <a:lnTo>
                  <a:pt x="96" y="6"/>
                </a:lnTo>
                <a:close/>
              </a:path>
            </a:pathLst>
          </a:custGeom>
          <a:solidFill>
            <a:srgbClr val="B37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185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07938E-7 -3.51126E-6 L 4.07938E-7 -0.07217 " pathEditMode="relative" rAng="0" ptsTypes="AA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15000" fill="hold" grpId="2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15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15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15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15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15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repeatCount="15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2" presetClass="emph" presetSubtype="0" repeatCount="15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32" presetClass="emph" presetSubtype="0" repeatCount="15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32" presetClass="emph" presetSubtype="0" repeatCount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video>
              <p:cMediaNode vol="80000">
                <p:cTn id="121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8" grpId="0"/>
      <p:bldP spid="18" grpId="1"/>
      <p:bldP spid="18" grpId="2"/>
      <p:bldP spid="19" grpId="0"/>
      <p:bldP spid="19" grpId="1"/>
      <p:bldP spid="20" grpId="0"/>
      <p:bldP spid="20" grpId="1"/>
      <p:bldP spid="21" grpId="0" animBg="1"/>
      <p:bldP spid="21" grpId="1" animBg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30" grpId="0"/>
      <p:bldP spid="30" grpId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2065</TotalTime>
  <Words>39</Words>
  <Application>Microsoft Office PowerPoint</Application>
  <PresentationFormat>Personalizado</PresentationFormat>
  <Paragraphs>15</Paragraphs>
  <Slides>1</Slides>
  <Notes>1</Notes>
  <HiddenSlides>0</HiddenSlides>
  <MMClips>2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 Light</vt:lpstr>
      <vt:lpstr>Quincho-Bonifiesta.com</vt:lpstr>
      <vt:lpstr>Calibri</vt:lpstr>
      <vt:lpstr>Robnei Antique</vt:lpstr>
      <vt:lpstr>Tema de Office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www.robnei.com</dc:title>
  <dc:subject>Robnei.CoM</dc:subject>
  <dc:creator>Robnei.CoM</dc:creator>
  <cp:keywords>Robnei.CoM</cp:keywords>
  <dc:description>Robnei.CoM</dc:description>
  <cp:lastModifiedBy>ROB</cp:lastModifiedBy>
  <cp:revision>168</cp:revision>
  <dcterms:created xsi:type="dcterms:W3CDTF">2018-10-27T00:59:17Z</dcterms:created>
  <dcterms:modified xsi:type="dcterms:W3CDTF">2025-07-23T17:16:25Z</dcterms:modified>
  <cp:category>Robnei.CoM</cp:category>
</cp:coreProperties>
</file>