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A4"/>
    <a:srgbClr val="E5473F"/>
    <a:srgbClr val="DEB570"/>
    <a:srgbClr val="DAAF60"/>
    <a:srgbClr val="DBAE5E"/>
    <a:srgbClr val="2DA1B6"/>
    <a:srgbClr val="DBAE5D"/>
    <a:srgbClr val="C01323"/>
    <a:srgbClr val="62ED67"/>
    <a:srgbClr val="BD1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6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31/08/2024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31/08/2024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31/08/2024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31/08/2024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31/08/2024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31/08/2024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31/08/2024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31/08/2024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31/08/2024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31/08/2024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31/08/2024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31/08/2024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gif"/><Relationship Id="rId9" Type="http://schemas.openxmlformats.org/officeDocument/2006/relationships/image" Target="../media/image11.gif"/><Relationship Id="rId1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1.gif"/><Relationship Id="rId12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3.wdp"/><Relationship Id="rId7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9" y="61080"/>
            <a:ext cx="2927393" cy="3421390"/>
          </a:xfrm>
          <a:prstGeom prst="rect">
            <a:avLst/>
          </a:prstGeom>
        </p:spPr>
      </p:pic>
      <p:pic>
        <p:nvPicPr>
          <p:cNvPr id="35" name="Robnei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1495" y="2457812"/>
            <a:ext cx="3547752" cy="4160220"/>
          </a:xfrm>
          <a:prstGeom prst="rect">
            <a:avLst/>
          </a:prstGeom>
        </p:spPr>
      </p:pic>
      <p:pic>
        <p:nvPicPr>
          <p:cNvPr id="16" name="star azu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48" y="10245643"/>
            <a:ext cx="951575" cy="951575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82456" y="3456386"/>
            <a:ext cx="400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00BEA4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Te invito</a:t>
            </a:r>
            <a:endParaRPr lang="es-PE" sz="4800" dirty="0">
              <a:solidFill>
                <a:srgbClr val="00BEA4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02959" y="4216978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C01323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A mi fiesta</a:t>
            </a:r>
            <a:endParaRPr lang="es-PE" sz="4000" dirty="0">
              <a:solidFill>
                <a:srgbClr val="C01323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43" name="Robnei.CoM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9" b="96401" l="3810" r="95595">
                        <a14:foregroundMark x1="32262" y1="71518" x2="52857" y2="62285"/>
                        <a14:foregroundMark x1="52024" y1="55869" x2="62500" y2="52113"/>
                        <a14:foregroundMark x1="55119" y1="52426" x2="62976" y2="61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239">
            <a:off x="1526385" y="2359316"/>
            <a:ext cx="1454759" cy="1106656"/>
          </a:xfrm>
          <a:prstGeom prst="rect">
            <a:avLst/>
          </a:prstGeom>
        </p:spPr>
      </p:pic>
      <p:pic>
        <p:nvPicPr>
          <p:cNvPr id="44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33" y="5400292"/>
            <a:ext cx="1347497" cy="1114621"/>
          </a:xfrm>
          <a:prstGeom prst="rect">
            <a:avLst/>
          </a:prstGeom>
        </p:spPr>
      </p:pic>
      <p:pic>
        <p:nvPicPr>
          <p:cNvPr id="50" name="Robnei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" y="5012202"/>
            <a:ext cx="1319723" cy="1789455"/>
          </a:xfrm>
          <a:prstGeom prst="rect">
            <a:avLst/>
          </a:prstGeom>
        </p:spPr>
      </p:pic>
      <p:pic>
        <p:nvPicPr>
          <p:cNvPr id="1026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2" y="660852"/>
            <a:ext cx="672040" cy="11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4" y="1788869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72" y="556087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43" y="1954638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Audio Cump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750686" y="2806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bnei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9" y="61080"/>
            <a:ext cx="2927393" cy="3421390"/>
          </a:xfrm>
          <a:prstGeom prst="rect">
            <a:avLst/>
          </a:prstGeom>
        </p:spPr>
      </p:pic>
      <p:pic>
        <p:nvPicPr>
          <p:cNvPr id="35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1495" y="2457812"/>
            <a:ext cx="3547752" cy="4160220"/>
          </a:xfrm>
          <a:prstGeom prst="rect">
            <a:avLst/>
          </a:prstGeom>
        </p:spPr>
      </p:pic>
      <p:pic>
        <p:nvPicPr>
          <p:cNvPr id="16" name="star azu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48" y="10245643"/>
            <a:ext cx="951575" cy="951575"/>
          </a:xfrm>
          <a:prstGeom prst="rect">
            <a:avLst/>
          </a:prstGeom>
        </p:spPr>
      </p:pic>
      <p:pic>
        <p:nvPicPr>
          <p:cNvPr id="43" name="Robnei.CoM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9" b="96401" l="3810" r="95595">
                        <a14:foregroundMark x1="32262" y1="71518" x2="52857" y2="62285"/>
                        <a14:foregroundMark x1="52024" y1="55869" x2="62500" y2="52113"/>
                        <a14:foregroundMark x1="55119" y1="52426" x2="62976" y2="61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239">
            <a:off x="1526385" y="2359316"/>
            <a:ext cx="1454759" cy="1106656"/>
          </a:xfrm>
          <a:prstGeom prst="rect">
            <a:avLst/>
          </a:prstGeom>
        </p:spPr>
      </p:pic>
      <p:pic>
        <p:nvPicPr>
          <p:cNvPr id="44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33" y="5400292"/>
            <a:ext cx="1347497" cy="1114621"/>
          </a:xfrm>
          <a:prstGeom prst="rect">
            <a:avLst/>
          </a:prstGeom>
        </p:spPr>
      </p:pic>
      <p:pic>
        <p:nvPicPr>
          <p:cNvPr id="50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" y="5012202"/>
            <a:ext cx="1319723" cy="1789455"/>
          </a:xfrm>
          <a:prstGeom prst="rect">
            <a:avLst/>
          </a:prstGeom>
        </p:spPr>
      </p:pic>
      <p:pic>
        <p:nvPicPr>
          <p:cNvPr id="52" name="Efecto Brillo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47" y="-96061"/>
            <a:ext cx="6640332" cy="3608876"/>
          </a:xfrm>
          <a:prstGeom prst="rect">
            <a:avLst/>
          </a:prstGeom>
        </p:spPr>
      </p:pic>
      <p:pic>
        <p:nvPicPr>
          <p:cNvPr id="1026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2" y="660852"/>
            <a:ext cx="672040" cy="11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4" y="1788869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72" y="556087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43" y="1954638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Efecto Brillo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545" y="3348001"/>
            <a:ext cx="6640332" cy="3608876"/>
          </a:xfrm>
          <a:prstGeom prst="rect">
            <a:avLst/>
          </a:prstGeom>
        </p:spPr>
      </p:pic>
      <p:pic>
        <p:nvPicPr>
          <p:cNvPr id="21" name="Robnei.CoM" descr="https://www.megaidea.net/wp-content/uploads/2019/11/ESTRELLAS-CELESTE-CAIDA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16" y="3055910"/>
            <a:ext cx="2264314" cy="22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282456" y="3456386"/>
            <a:ext cx="400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00BEA4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Paola</a:t>
            </a:r>
            <a:endParaRPr lang="es-PE" sz="4800" dirty="0">
              <a:solidFill>
                <a:srgbClr val="00BEA4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02959" y="4162124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C01323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7 Años</a:t>
            </a:r>
            <a:endParaRPr lang="es-PE" sz="4000" dirty="0">
              <a:solidFill>
                <a:srgbClr val="C01323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2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1" y="396112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50" y="428030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50" y="1974762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Robnei.CoM" descr="https://www.megaidea.net/wp-content/uploads/2020/03/Ariel-03-769x102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0" b="99512" l="0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6" r="-18" b="185"/>
          <a:stretch/>
        </p:blipFill>
        <p:spPr bwMode="auto">
          <a:xfrm>
            <a:off x="425827" y="-491476"/>
            <a:ext cx="4320275" cy="56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Robnei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864" y="2469636"/>
            <a:ext cx="3547752" cy="4160220"/>
          </a:xfrm>
          <a:prstGeom prst="rect">
            <a:avLst/>
          </a:prstGeom>
        </p:spPr>
      </p:pic>
      <p:pic>
        <p:nvPicPr>
          <p:cNvPr id="10" name="Efecto Brill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619" y="3227451"/>
            <a:ext cx="6640332" cy="3608876"/>
          </a:xfrm>
          <a:prstGeom prst="rect">
            <a:avLst/>
          </a:prstGeom>
        </p:spPr>
      </p:pic>
      <p:pic>
        <p:nvPicPr>
          <p:cNvPr id="41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67" y="41332"/>
            <a:ext cx="1077367" cy="891175"/>
          </a:xfrm>
          <a:prstGeom prst="rect">
            <a:avLst/>
          </a:prstGeom>
        </p:spPr>
      </p:pic>
      <p:pic>
        <p:nvPicPr>
          <p:cNvPr id="7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4" y="5584432"/>
            <a:ext cx="1330253" cy="1139029"/>
          </a:xfrm>
          <a:prstGeom prst="rect">
            <a:avLst/>
          </a:prstGeom>
        </p:spPr>
      </p:pic>
      <p:pic>
        <p:nvPicPr>
          <p:cNvPr id="2056" name="Robnei.CoM" descr="Dibujos animados de caballito de mar | Vector Premi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719" y="5525053"/>
            <a:ext cx="1257785" cy="12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9" y="1974762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Efecto Brill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657"/>
            <a:ext cx="6640332" cy="3608876"/>
          </a:xfrm>
          <a:prstGeom prst="rect">
            <a:avLst/>
          </a:prstGeom>
        </p:spPr>
      </p:pic>
      <p:pic>
        <p:nvPicPr>
          <p:cNvPr id="24" name="Robnei.CoM" descr="https://www.megaidea.net/wp-content/uploads/2019/11/ESTRELLAS-CELESTE-CAIDA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87" y="3972397"/>
            <a:ext cx="2264314" cy="22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533144" y="3694210"/>
            <a:ext cx="3454400" cy="1138773"/>
          </a:xfrm>
          <a:prstGeom prst="rect">
            <a:avLst/>
          </a:prstGeom>
          <a:noFill/>
          <a:effectLst>
            <a:glow rad="127000">
              <a:srgbClr val="00B0F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glow rad="292100">
                    <a:srgbClr val="00BEA4"/>
                  </a:glow>
                </a:effectLst>
                <a:latin typeface="Poetsen One" panose="020108030300000D0203" pitchFamily="2" charset="0"/>
              </a:rPr>
              <a:t>Viernes 6</a:t>
            </a:r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EA4"/>
                  </a:glow>
                </a:effectLst>
                <a:latin typeface="Poetsen One" panose="020108030300000D0203" pitchFamily="2" charset="0"/>
              </a:rPr>
              <a:t> </a:t>
            </a:r>
          </a:p>
          <a:p>
            <a:pPr algn="ctr"/>
            <a:r>
              <a:rPr lang="es-PE" sz="2800" dirty="0" smtClean="0">
                <a:solidFill>
                  <a:schemeClr val="bg1"/>
                </a:solidFill>
                <a:effectLst>
                  <a:glow rad="292100">
                    <a:srgbClr val="00BEA4"/>
                  </a:glow>
                </a:effectLst>
                <a:latin typeface="Poetsen One" panose="020108030300000D0203" pitchFamily="2" charset="0"/>
              </a:rPr>
              <a:t>de Diciembre</a:t>
            </a:r>
            <a:endParaRPr lang="es-PE" sz="2800" dirty="0">
              <a:solidFill>
                <a:schemeClr val="bg1"/>
              </a:solidFill>
              <a:effectLst>
                <a:glow rad="292100">
                  <a:srgbClr val="00BEA4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41838" y="3300116"/>
            <a:ext cx="4037012" cy="400110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DBAE5D"/>
                  </a:glow>
                </a:effectLst>
                <a:latin typeface="Poetsen One" panose="020108030300000D0203" pitchFamily="2" charset="0"/>
              </a:rPr>
              <a:t>Te invito a mi Cumpleaños..!!!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DBAE5D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11617" y="4803093"/>
            <a:ext cx="345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>
                  <a:glow rad="127000">
                    <a:srgbClr val="DBAE5E"/>
                  </a:glow>
                </a:effectLst>
                <a:latin typeface="Poetsen One" panose="020108030300000D0203" pitchFamily="2" charset="0"/>
              </a:rPr>
              <a:t>A las </a:t>
            </a:r>
            <a:r>
              <a:rPr lang="es-PE" sz="2400" dirty="0">
                <a:solidFill>
                  <a:schemeClr val="bg1"/>
                </a:solidFill>
                <a:effectLst>
                  <a:glow rad="127000">
                    <a:srgbClr val="DBAE5E"/>
                  </a:glow>
                </a:effectLst>
                <a:latin typeface="Poetsen One" panose="020108030300000D0203" pitchFamily="2" charset="0"/>
              </a:rPr>
              <a:t>4</a:t>
            </a:r>
            <a:r>
              <a:rPr lang="es-PE" sz="2400" dirty="0" smtClean="0">
                <a:solidFill>
                  <a:schemeClr val="bg1"/>
                </a:solidFill>
                <a:effectLst>
                  <a:glow rad="127000">
                    <a:srgbClr val="DBAE5E"/>
                  </a:glow>
                </a:effectLst>
                <a:latin typeface="Poetsen One" panose="020108030300000D0203" pitchFamily="2" charset="0"/>
              </a:rPr>
              <a:t>:00 pm. </a:t>
            </a:r>
          </a:p>
          <a:p>
            <a:pPr algn="ctr"/>
            <a:r>
              <a:rPr lang="es-PE" sz="2400" dirty="0" smtClean="0">
                <a:solidFill>
                  <a:schemeClr val="bg1"/>
                </a:solidFill>
                <a:effectLst>
                  <a:glow rad="127000">
                    <a:srgbClr val="DBAE5E"/>
                  </a:glow>
                </a:effectLst>
                <a:latin typeface="Poetsen One" panose="020108030300000D0203" pitchFamily="2" charset="0"/>
              </a:rPr>
              <a:t>Calle San Martin #12</a:t>
            </a:r>
            <a:endParaRPr lang="es-PE" sz="2400" dirty="0">
              <a:solidFill>
                <a:schemeClr val="bg1"/>
              </a:solidFill>
              <a:effectLst>
                <a:glow rad="127000">
                  <a:srgbClr val="DBAE5E"/>
                </a:glow>
              </a:effectLst>
              <a:latin typeface="Poetsen One" panose="020108030300000D02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3" y="273093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obnei.CoM" descr="https://www.megaidea.net/wp-content/uploads/2020/03/Ariel-0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866"/>
          <a:stretch/>
        </p:blipFill>
        <p:spPr bwMode="auto">
          <a:xfrm>
            <a:off x="472584" y="39987"/>
            <a:ext cx="4090951" cy="373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obnei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723" y="2469837"/>
            <a:ext cx="3547752" cy="4160220"/>
          </a:xfrm>
          <a:prstGeom prst="rect">
            <a:avLst/>
          </a:prstGeom>
        </p:spPr>
      </p:pic>
      <p:pic>
        <p:nvPicPr>
          <p:cNvPr id="38" name="Efecto Brill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808" y="3053166"/>
            <a:ext cx="6640332" cy="3608876"/>
          </a:xfrm>
          <a:prstGeom prst="rect">
            <a:avLst/>
          </a:prstGeom>
        </p:spPr>
      </p:pic>
      <p:pic>
        <p:nvPicPr>
          <p:cNvPr id="30" name="Robnei.CoM" descr="https://www.megaidea.net/wp-content/uploads/2019/11/ESTRELLAS-CELESTE-CAIDA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8" y="3369880"/>
            <a:ext cx="2264314" cy="22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165093" y="3345955"/>
            <a:ext cx="400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00BEA4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Paola</a:t>
            </a:r>
            <a:endParaRPr lang="es-PE" sz="4800" dirty="0">
              <a:solidFill>
                <a:srgbClr val="00BEA4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97363" y="4022423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E14235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7 Años</a:t>
            </a:r>
            <a:endParaRPr lang="es-PE" sz="4000" dirty="0">
              <a:solidFill>
                <a:srgbClr val="E14235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04302" y="4926554"/>
            <a:ext cx="403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00BEA4"/>
                </a:solidFill>
                <a:effectLst>
                  <a:glow rad="292100">
                    <a:schemeClr val="bg1"/>
                  </a:glow>
                </a:effectLst>
                <a:latin typeface="Paw Robnei" pitchFamily="50" charset="0"/>
              </a:rPr>
              <a:t>NO FALTES….!!</a:t>
            </a:r>
            <a:endParaRPr lang="es-PE" sz="4000" dirty="0">
              <a:solidFill>
                <a:srgbClr val="00BEA4"/>
              </a:solidFill>
              <a:effectLst>
                <a:glow rad="292100">
                  <a:schemeClr val="bg1"/>
                </a:glow>
              </a:effectLst>
              <a:latin typeface="Paw Robnei" pitchFamily="50" charset="0"/>
            </a:endParaRPr>
          </a:p>
        </p:txBody>
      </p:sp>
      <p:pic>
        <p:nvPicPr>
          <p:cNvPr id="20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168" y="5553893"/>
            <a:ext cx="1347497" cy="1114621"/>
          </a:xfrm>
          <a:prstGeom prst="rect">
            <a:avLst/>
          </a:prstGeom>
        </p:spPr>
      </p:pic>
      <p:pic>
        <p:nvPicPr>
          <p:cNvPr id="23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1" y="2044691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03" y="263063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97" y="2015053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Efecto Brill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0" y="-364451"/>
            <a:ext cx="6640332" cy="36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264E-6 -3.62497E-6 L -3.61264E-6 -0.07217 " pathEditMode="relative" rAng="0" ptsTypes="AA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7204" y="6075508"/>
            <a:ext cx="374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chemeClr val="bg1"/>
                </a:solidFill>
                <a:effectLst>
                  <a:glow rad="127000">
                    <a:srgbClr val="00B0F0"/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Crea invitaciones en:</a:t>
            </a:r>
          </a:p>
          <a:p>
            <a:pPr algn="ctr"/>
            <a:r>
              <a:rPr lang="es-PE" sz="1800" dirty="0" smtClean="0">
                <a:solidFill>
                  <a:schemeClr val="bg1"/>
                </a:solidFill>
                <a:effectLst>
                  <a:glow rad="127000">
                    <a:srgbClr val="00B0F0"/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www.robnei.com</a:t>
            </a:r>
            <a:endParaRPr lang="es-PE" sz="1800" dirty="0">
              <a:solidFill>
                <a:schemeClr val="bg1"/>
              </a:solidFill>
              <a:effectLst>
                <a:glow rad="127000">
                  <a:srgbClr val="00B0F0"/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1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2" y="2743496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2" y="1600681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5" y="376274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84" y="376273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84" y="1643032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Robnei.CoM" descr="https://www.megaidea.net/wp-content/uploads/2019/09/globo-nara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" b="99824" l="0" r="100000">
                        <a14:foregroundMark x1="4956" y1="22751" x2="3499" y2="49030"/>
                        <a14:foregroundMark x1="6706" y1="39153" x2="17493" y2="53439"/>
                        <a14:foregroundMark x1="10204" y1="41270" x2="38776" y2="53792"/>
                        <a14:foregroundMark x1="20117" y1="52734" x2="49854" y2="69312"/>
                        <a14:foregroundMark x1="43440" y1="58025" x2="42857" y2="76720"/>
                        <a14:foregroundMark x1="13994" y1="64727" x2="41983" y2="61023"/>
                        <a14:foregroundMark x1="36152" y1="79541" x2="35860" y2="65432"/>
                        <a14:foregroundMark x1="42274" y1="89418" x2="41108" y2="74250"/>
                        <a14:foregroundMark x1="74636" y1="46914" x2="92128" y2="86243"/>
                        <a14:foregroundMark x1="76676" y1="43210" x2="94461" y2="56790"/>
                        <a14:foregroundMark x1="80758" y1="53792" x2="66472" y2="57672"/>
                        <a14:foregroundMark x1="62099" y1="72487" x2="90087" y2="67901"/>
                        <a14:foregroundMark x1="95918" y1="66843" x2="98834" y2="75309"/>
                        <a14:foregroundMark x1="66181" y1="82187" x2="74636" y2="83069"/>
                        <a14:backgroundMark x1="53936" y1="56085" x2="54810" y2="9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23" y="2909792"/>
            <a:ext cx="633026" cy="10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</TotalTime>
  <Words>41</Words>
  <Application>Microsoft Office PowerPoint</Application>
  <PresentationFormat>Personalizado</PresentationFormat>
  <Paragraphs>14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Adobe Gothic Std B</vt:lpstr>
      <vt:lpstr>Arial</vt:lpstr>
      <vt:lpstr>Beyond The Mountains</vt:lpstr>
      <vt:lpstr>Calibri</vt:lpstr>
      <vt:lpstr>Calibri Light</vt:lpstr>
      <vt:lpstr>Paw Robnei</vt:lpstr>
      <vt:lpstr>Poetsen One</vt:lpstr>
      <vt:lpstr>Script MT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Robnei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Invitacion en Video Celeste</dc:title>
  <dc:creator>MegaIdea.Net</dc:creator>
  <cp:keywords>ariel</cp:keywords>
  <cp:lastModifiedBy>ROB</cp:lastModifiedBy>
  <cp:revision>155</cp:revision>
  <dcterms:created xsi:type="dcterms:W3CDTF">2018-10-27T00:59:17Z</dcterms:created>
  <dcterms:modified xsi:type="dcterms:W3CDTF">2024-08-31T22:33:04Z</dcterms:modified>
</cp:coreProperties>
</file>